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70" r:id="rId7"/>
    <p:sldId id="271" r:id="rId8"/>
    <p:sldId id="272" r:id="rId9"/>
    <p:sldId id="273" r:id="rId10"/>
    <p:sldId id="277" r:id="rId11"/>
    <p:sldId id="27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altLang="en-US" b="0" i="0" dirty="0">
                <a:solidFill>
                  <a:srgbClr val="0D0D0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Basics</a:t>
            </a:r>
            <a:br>
              <a:rPr lang="en-IN" altLang="en-US" b="0" i="0" dirty="0">
                <a:solidFill>
                  <a:srgbClr val="0D0D0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0" i="0" dirty="0">
                <a:solidFill>
                  <a:srgbClr val="0D0D0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(Create, INSERT, SELECT)</a:t>
            </a:r>
            <a:endParaRPr lang="en-IN" altLang="en-US" sz="3200" b="0" i="0" dirty="0">
              <a:solidFill>
                <a:srgbClr val="0D0D0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230" y="5543550"/>
            <a:ext cx="3429000" cy="514350"/>
          </a:xfrm>
        </p:spPr>
        <p:txBody>
          <a:bodyPr>
            <a:norm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Afreenzehra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sayed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55615" y="2854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510" y="0"/>
            <a:ext cx="10759440" cy="147828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statement with LIMIT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745" y="1061720"/>
            <a:ext cx="10330180" cy="7842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LIMIT clause is used to limit the maximum number of records to return.</a:t>
            </a: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83335" y="1846580"/>
            <a:ext cx="8486140" cy="4413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87348"/>
            <a:ext cx="9905998" cy="1478570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HELPFUL? </a:t>
            </a:r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REPOST</a:t>
            </a:r>
            <a:endParaRPr lang="en-IN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163" y="275618"/>
            <a:ext cx="9905998" cy="147857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and table inside database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97230" y="1970405"/>
            <a:ext cx="5264150" cy="35274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970405"/>
            <a:ext cx="5396865" cy="3527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746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VALUES inside the table</a:t>
            </a:r>
            <a:endParaRPr lang="en-IN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9525" y="1265555"/>
            <a:ext cx="6522720" cy="4752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683" y="28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745" y="947420"/>
            <a:ext cx="10330180" cy="7842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query displays </a:t>
            </a:r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values of each column from the </a:t>
            </a:r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table. Here * represents ‘all’  </a:t>
            </a: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56005" y="1997075"/>
            <a:ext cx="923417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683" y="28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745" y="947420"/>
            <a:ext cx="10330180" cy="7842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query displays the values of  </a:t>
            </a:r>
            <a:r>
              <a:rPr lang="en-IN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particular </a:t>
            </a: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 from the </a:t>
            </a:r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table.  </a:t>
            </a: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43000" y="1537970"/>
            <a:ext cx="6727825" cy="4811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10194925" cy="147828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statement with where clause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745" y="947420"/>
            <a:ext cx="10330180" cy="7842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Select statement with where clause returns only those rows which satisfies a specific condition mentioned in the query.  </a:t>
            </a: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24280" y="1976120"/>
            <a:ext cx="7980045" cy="4490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0"/>
            <a:ext cx="10759440" cy="147828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statement with GROUP BY clause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745" y="1061720"/>
            <a:ext cx="10330180" cy="7842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Group by clause shows the common data from the customer table </a:t>
            </a: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81405" y="1729105"/>
            <a:ext cx="7437755" cy="4615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460" y="0"/>
            <a:ext cx="10759440" cy="147828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statement with ORDER BY clause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745" y="1061720"/>
            <a:ext cx="10330180" cy="7842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query sorts the name alphabetically in the ascending order. The name can also be sorted in the descending order using ‘DESC’</a:t>
            </a: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27125" y="2065655"/>
            <a:ext cx="7305675" cy="4339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460" y="0"/>
            <a:ext cx="10759440" cy="147828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statement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745" y="1061720"/>
            <a:ext cx="10687050" cy="7842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shows different(distinct) values of a column containing many duplicates</a:t>
            </a: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89685" y="2081530"/>
            <a:ext cx="5850255" cy="42259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1002</Words>
  <Application>WPS Presentation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Trebuchet MS</vt:lpstr>
      <vt:lpstr>Times New Roman</vt:lpstr>
      <vt:lpstr>Tw Cen MT</vt:lpstr>
      <vt:lpstr>Microsoft YaHei</vt:lpstr>
      <vt:lpstr>Arial Unicode MS</vt:lpstr>
      <vt:lpstr>Calibri</vt:lpstr>
      <vt:lpstr>Circuit</vt:lpstr>
      <vt:lpstr>SQL Basics (Create, INSERT, SELECT)</vt:lpstr>
      <vt:lpstr>create database and table inside database</vt:lpstr>
      <vt:lpstr>INSERT VALUES inside the table</vt:lpstr>
      <vt:lpstr>SELect statement</vt:lpstr>
      <vt:lpstr>SELect statement</vt:lpstr>
      <vt:lpstr>SELect statement with where clause</vt:lpstr>
      <vt:lpstr>SELect statement with GROUP BY clause</vt:lpstr>
      <vt:lpstr>SELect statement with ORDER BY clause</vt:lpstr>
      <vt:lpstr>SELect DISTINCT statement </vt:lpstr>
      <vt:lpstr>SELect statement with LIMIT</vt:lpstr>
      <vt:lpstr>HELPFUL? REPOST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World of SQL!</dc:title>
  <dc:creator>Afreenzehra Sayed</dc:creator>
  <cp:lastModifiedBy>Afreen</cp:lastModifiedBy>
  <cp:revision>35</cp:revision>
  <dcterms:created xsi:type="dcterms:W3CDTF">2024-05-11T15:31:00Z</dcterms:created>
  <dcterms:modified xsi:type="dcterms:W3CDTF">2024-05-12T03:50:36Z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220A561A5F46485E9CFCD9C9E7FB55FF_12</vt:lpwstr>
  </property>
  <property fmtid="{D5CDD505-2E9C-101B-9397-08002B2CF9AE}" pid="3" name="KSOProductBuildVer">
    <vt:lpwstr>1033-12.2.0.16909</vt:lpwstr>
  </property>
</Properties>
</file>