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2B23F-3AEF-242C-AA8B-D9468972E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Welcome to the World of SQL!</a:t>
            </a:r>
            <a:endParaRPr lang="en-IN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001DE-7242-D002-3203-E44425E9E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5230" y="5543550"/>
            <a:ext cx="3429000" cy="514350"/>
          </a:xfrm>
        </p:spPr>
        <p:txBody>
          <a:bodyPr>
            <a:normAutofit/>
          </a:bodyPr>
          <a:lstStyle/>
          <a:p>
            <a:r>
              <a:rPr lang="en-IN" dirty="0"/>
              <a:t>Afreenzehra </a:t>
            </a:r>
            <a:r>
              <a:rPr lang="en-IN" dirty="0" err="1"/>
              <a:t>sayed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9575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8FA5-C6EF-85F9-D7F9-E49C0DE36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918"/>
            <a:ext cx="9905998" cy="1478570"/>
          </a:xfrm>
        </p:spPr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3C485-21CC-5102-0C8C-B468DE3EA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44919"/>
            <a:ext cx="9905999" cy="3541714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nutshell: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It's the language of databases, making data management a breeze.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From web development to finance and healthcare, SQL is everywhere.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Choose Wisely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Pick the right database platform based on your project's needs and scale.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0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4D7A-6A7C-5D07-6062-EDFAE59D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87348"/>
            <a:ext cx="9905998" cy="1478570"/>
          </a:xfrm>
        </p:spPr>
        <p:txBody>
          <a:bodyPr/>
          <a:lstStyle/>
          <a:p>
            <a:pPr algn="ctr"/>
            <a:r>
              <a:rPr lang="en-IN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66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874A-9FA6-0F16-FF76-9E9280620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912"/>
            <a:ext cx="9905998" cy="147857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C3D06-2001-D9FA-9DD4-0BAAE7F04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69383"/>
            <a:ext cx="9905999" cy="354171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So, what exactly is SQL?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It stands for Structured Query Language.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It's a language used to interact with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Like Magic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SQL helps us store, retrieve, and manipulate data effortlessly.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86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6722-DAF5-2B14-A217-20ACA425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746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60BD5-80E4-86CA-A228-1A5682F9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2069"/>
            <a:ext cx="9905999" cy="3541714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 do we use SQL?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Management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Storing and organizing information in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Retrieval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Getting just the info we need, exactly when we need 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Changing, updating, and deleting data with ease.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1099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7F109-C1D0-E82F-AA53-DC0254670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754"/>
            <a:ext cx="9905998" cy="1478570"/>
          </a:xfrm>
        </p:spPr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Applications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DFAF8-0DE9-DDB8-3468-71C132192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099114"/>
            <a:ext cx="10332833" cy="3541714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 does SQL shine?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</a:t>
            </a: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Powering dynamic websites and online apps.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</a:t>
            </a: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to make smarter decisions.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E-commerce</a:t>
            </a: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Handling product </a:t>
            </a:r>
            <a:r>
              <a:rPr lang="en-IN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catalogs</a:t>
            </a: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orders, and customer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Finance</a:t>
            </a: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Managing transactions, accounts, and financial records.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Storing patient records, treatment history, and medical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Everywhere!</a:t>
            </a: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From social media platforms to gaming apps, SQL is everywhere.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07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B00AB-F10D-6DD5-A952-1237C17B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920"/>
            <a:ext cx="9905998" cy="1478570"/>
          </a:xfrm>
        </p:spPr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and Use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99D08-46EA-818D-0AD1-DA796B1B7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66259"/>
            <a:ext cx="9905999" cy="3541714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What's a database, and why do we need it?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It's like a digital filing cabinet for storing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Helps keep information structured and easy to access.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Makes it quick and simple to retrieve and manipulate data.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394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39F5-EB3B-A273-27F1-7FB6BD361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923"/>
            <a:ext cx="9905998" cy="1478570"/>
          </a:xfrm>
        </p:spPr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and Excel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0AD2D-8EF2-9F3D-631D-B671BC8CB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74418"/>
            <a:ext cx="9905999" cy="3541714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does a database compare to Excel?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Great for small-scale data management and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Ideal for larger datasets, scalability, and multi-user access.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Excel vs. Database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Think of Excel as your personal organizer and the database as your company's entire filing system.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9878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0B4C-0E6D-B203-731E-8091FF55F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753"/>
            <a:ext cx="9905998" cy="1478570"/>
          </a:xfrm>
        </p:spPr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Platforms</a:t>
            </a: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DA9CF-FF7C-CD7B-FD4B-D9BB1D377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58108"/>
            <a:ext cx="10146020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are some popular database platforms?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Microsoft's powerful database management 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An open-source database used by millions of applications worldwide.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Known for its reliability, scalability, and advanced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robust database platform for enterprise-level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lightweight, serverless database perfect for mobile and embedded applications.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0657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0B4C-0E6D-B203-731E-8091FF55F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912"/>
            <a:ext cx="10745787" cy="1478570"/>
          </a:xfrm>
        </p:spPr>
        <p:txBody>
          <a:bodyPr/>
          <a:lstStyle/>
          <a:p>
            <a:r>
              <a:rPr lang="en-IN" sz="32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Relational vs. Non-Relational Databases </a:t>
            </a:r>
            <a:r>
              <a:rPr lang="en-IN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DA9CF-FF7C-CD7B-FD4B-D9BB1D377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01209"/>
            <a:ext cx="9905999" cy="1966448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Databases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Organized into tables with rows and columns.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Follow a structured schema with predefined data types.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is related through keys and foreign keys.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MySQL, PostgreSQL, SQL Server.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Non-Relational Databases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can be stored in various formats, such as documents, key-value pairs, or graphs.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Flexible schema or schema-less design.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Designed for horizontal scalability.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MongoDB, Cassandra, Redis.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332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1349-F87C-EB4D-DB68-C6270047B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916"/>
            <a:ext cx="9905998" cy="1478570"/>
          </a:xfrm>
        </p:spPr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 Table: SQL vs. NoSQL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53E244C-AA8D-65E4-2815-EBF1F9B492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833805"/>
              </p:ext>
            </p:extLst>
          </p:nvPr>
        </p:nvGraphicFramePr>
        <p:xfrm>
          <a:off x="1248697" y="1202730"/>
          <a:ext cx="9798713" cy="4972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715">
                  <a:extLst>
                    <a:ext uri="{9D8B030D-6E8A-4147-A177-3AD203B41FA5}">
                      <a16:colId xmlns:a16="http://schemas.microsoft.com/office/drawing/2014/main" val="2962849310"/>
                    </a:ext>
                  </a:extLst>
                </a:gridCol>
                <a:gridCol w="3301999">
                  <a:extLst>
                    <a:ext uri="{9D8B030D-6E8A-4147-A177-3AD203B41FA5}">
                      <a16:colId xmlns:a16="http://schemas.microsoft.com/office/drawing/2014/main" val="68307886"/>
                    </a:ext>
                  </a:extLst>
                </a:gridCol>
                <a:gridCol w="3301999">
                  <a:extLst>
                    <a:ext uri="{9D8B030D-6E8A-4147-A177-3AD203B41FA5}">
                      <a16:colId xmlns:a16="http://schemas.microsoft.com/office/drawing/2014/main" val="2479244902"/>
                    </a:ext>
                  </a:extLst>
                </a:gridCol>
              </a:tblGrid>
              <a:tr h="478076">
                <a:tc>
                  <a:txBody>
                    <a:bodyPr/>
                    <a:lstStyle/>
                    <a:p>
                      <a:pPr fontAlgn="b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NoSQL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63618672"/>
                  </a:ext>
                </a:extLst>
              </a:tr>
              <a:tr h="825173">
                <a:tc>
                  <a:txBody>
                    <a:bodyPr/>
                    <a:lstStyle/>
                    <a:p>
                      <a:pPr fontAlgn="base"/>
                      <a:r>
                        <a:rPr lang="en-IN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Model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Relational (tables, rows, columns)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Non-relational (document, key-value, wide-column, graph)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358292"/>
                  </a:ext>
                </a:extLst>
              </a:tr>
              <a:tr h="478076">
                <a:tc>
                  <a:txBody>
                    <a:bodyPr/>
                    <a:lstStyle/>
                    <a:p>
                      <a:pPr fontAlgn="base"/>
                      <a:r>
                        <a:rPr lang="en-IN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Schema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Structured (fixed schema)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Dynamic (flexible schema)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030639"/>
                  </a:ext>
                </a:extLst>
              </a:tr>
              <a:tr h="825173">
                <a:tc>
                  <a:txBody>
                    <a:bodyPr/>
                    <a:lstStyle/>
                    <a:p>
                      <a:pPr fontAlgn="base"/>
                      <a:r>
                        <a:rPr lang="en-IN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Scalability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Vertical (scale-up) and Horizontal (scale-out)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Horizontal (scale-out)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2481161"/>
                  </a:ext>
                </a:extLst>
              </a:tr>
              <a:tr h="478076">
                <a:tc>
                  <a:txBody>
                    <a:bodyPr/>
                    <a:lstStyle/>
                    <a:p>
                      <a:pPr fontAlgn="base"/>
                      <a:r>
                        <a:rPr lang="en-IN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679569"/>
                  </a:ext>
                </a:extLst>
              </a:tr>
              <a:tr h="825173">
                <a:tc>
                  <a:txBody>
                    <a:bodyPr/>
                    <a:lstStyle/>
                    <a:p>
                      <a:pPr fontAlgn="base"/>
                      <a:r>
                        <a:rPr lang="en-IN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Consistency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ACID properties (Atomicity, Consistency, Isolation, Durability)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Eventual Consistency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203834"/>
                  </a:ext>
                </a:extLst>
              </a:tr>
              <a:tr h="478076">
                <a:tc>
                  <a:txBody>
                    <a:bodyPr/>
                    <a:lstStyle/>
                    <a:p>
                      <a:pPr fontAlgn="base"/>
                      <a:r>
                        <a:rPr lang="en-IN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Examples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MySQL, PostgreSQL, SQL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MongoDB, Cassandra, Redis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420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839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560</TotalTime>
  <Words>584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Tw Cen MT</vt:lpstr>
      <vt:lpstr>Circuit</vt:lpstr>
      <vt:lpstr>Welcome to the World of SQL!</vt:lpstr>
      <vt:lpstr>Introduction to SQL</vt:lpstr>
      <vt:lpstr>Use of SQL</vt:lpstr>
      <vt:lpstr>SQL Applications</vt:lpstr>
      <vt:lpstr>Database and Use</vt:lpstr>
      <vt:lpstr>Database and Excel</vt:lpstr>
      <vt:lpstr>Database Platforms </vt:lpstr>
      <vt:lpstr>Relational vs. Non-Relational Databases  </vt:lpstr>
      <vt:lpstr>Comparison Table: SQL vs. NoSQL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World of SQL!</dc:title>
  <dc:creator>Afreenzehra Sayed</dc:creator>
  <cp:lastModifiedBy>Afreenzehra Sayed</cp:lastModifiedBy>
  <cp:revision>7</cp:revision>
  <dcterms:created xsi:type="dcterms:W3CDTF">2024-05-11T15:31:45Z</dcterms:created>
  <dcterms:modified xsi:type="dcterms:W3CDTF">2024-05-12T00:52:29Z</dcterms:modified>
</cp:coreProperties>
</file>