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84" r:id="rId7"/>
    <p:sldId id="276" r:id="rId8"/>
    <p:sldId id="269" r:id="rId9"/>
    <p:sldId id="260" r:id="rId10"/>
    <p:sldId id="277" r:id="rId11"/>
    <p:sldId id="268" r:id="rId12"/>
    <p:sldId id="270" r:id="rId13"/>
    <p:sldId id="271" r:id="rId14"/>
    <p:sldId id="278" r:id="rId15"/>
    <p:sldId id="272" r:id="rId16"/>
    <p:sldId id="283" r:id="rId17"/>
    <p:sldId id="282" r:id="rId18"/>
    <p:sldId id="273" r:id="rId19"/>
    <p:sldId id="279" r:id="rId20"/>
    <p:sldId id="264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1CD256-AD0E-48D4-907A-3846EEF11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27E157-469F-4416-9C2D-F050DB9E5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0F2029-37B0-4A85-A487-78BEB877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031AF8-EE54-46DF-9DAA-B53332B3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36E6AB-F711-4FB6-9EAC-BE1090A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629C72-08AC-412F-BC0C-562D4BD1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E130F8-3A67-4552-8CC3-3E3242948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1E8AFC-C726-4060-BA54-C92954E3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0DD6C1-94BA-4290-A6FB-F094B4D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6F7BF7-768F-476F-A51A-D549B93B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A1B8F0E-00D7-4140-9CDE-647192704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3D3DE5-9313-4DE8-B0A3-BCA87A2B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C6F362-BE2F-4BBB-A74D-68268FAB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238495-0C95-40C8-8FED-9D983C09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AFA10D-11BF-4631-8F3F-9545DF03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D5338-E1B3-4E48-B3FF-B63E8C79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467B1A-5AB7-46B5-A092-B4A3EBA2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1EB07-210D-4615-A5D6-6B445C1D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95C83B-D1EE-4728-9E47-5AB07EEE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C4251F-3D97-4608-96B8-0F813400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EEECF-AF6D-44B8-B26F-815C36AC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7B4CEF-A06E-4B3F-9BB3-A673ACFB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71033-29FC-462D-9F24-CB92F56F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23F0D1-A4AA-4826-84ED-7201FD45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E2E5DA-7DD6-4464-8596-C9DC815A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0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31439-527C-4D59-9A47-26D07E75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9A2203-4AF2-4BEC-8E03-65B502D5C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8DF863F-5FCB-4CA4-A353-CC2CCF29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0D7FEA-A3D3-42BB-8339-2A3CA01A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F2B268-AB41-420E-B3BC-99581BA8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628B23-658C-409F-AD58-3724CFF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4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80FEE-C872-4A41-8430-4B347603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7E1E66-F5F7-4AB7-8762-4AAF5AC0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298D76-ACCA-409F-9463-7F21F487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1B79B77-A84A-4B9A-839B-A8F81EDAB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C1800C-F6E4-430C-B06B-F2C2DEDD6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31B750-98E5-4B1E-A7D5-3230C4AB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011CE63-FE7A-49A9-BA34-A925215F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C06AE0-BDF8-4494-9C54-8D1D454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0098-6370-417B-8D09-887DCA8C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0C1BA7-E7C2-4033-B5DF-85875F30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D42117-9949-44C4-9BAE-A82D92C1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D77396A-B118-453D-9664-2E16F96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1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CE74C9F-C528-4D09-93F6-27D9BC47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02FF4B-C88A-4DC1-8EE5-85E29CFF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7FD268-8B40-4408-B4B4-94738199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4A5E6-4F63-4B59-92CD-910EB9DD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8E3AFC-45E9-4645-A48C-7B8C1E95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3C43BB-26E4-4577-8E9B-8C856E09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B505C0-F686-41AB-84B3-49A7126A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369414-98A5-414E-8408-859F47A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3BAD52-5D61-4B3F-83A0-FEF0095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5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197C1D-0E11-4430-9048-B9ED91D4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4024181-1957-4578-8D5B-172B886E3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9095C2-EB01-48ED-B3AF-7F5A211F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76E144-CA65-409C-BBC6-54F59F8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BFB98E-7C88-467F-AD89-345607FA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2FF4D9-5548-468F-9428-2FD36EE9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D04E38-CC76-4970-8EF2-14C05BD0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7BC2AD-B2A6-4B33-94BD-961777FE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D88185-A167-4E28-8EA0-20752603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E56779-7786-4A3B-8092-2D2D02813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0D39A3-D4AE-442F-86E1-01AAC2F5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3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4022500" y="463640"/>
            <a:ext cx="7478334" cy="2215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FFC000"/>
                </a:solidFill>
                <a:latin typeface="Algerian" panose="04020705040A02060702" pitchFamily="82" charset="0"/>
              </a:rPr>
              <a:t>GRP NO-8</a:t>
            </a:r>
            <a:br>
              <a:rPr lang="en-US" i="1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endParaRPr lang="en-US" i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3977" y="2678806"/>
            <a:ext cx="5117206" cy="1655762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DOMAIN-ML</a:t>
            </a:r>
            <a:endParaRPr lang="en-US" sz="4000" i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51 BEST &amp;quot;Welcome Word&amp;quot; IMAGES, STOCK PHOTOS &amp;amp; VECTORS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1" y="988630"/>
            <a:ext cx="5429565" cy="483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863601"/>
            <a:ext cx="8763000" cy="52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     MICRO TASK-3</a:t>
            </a:r>
            <a:endParaRPr lang="en-US" sz="6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111"/>
            <a:ext cx="10515600" cy="472299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Agency FB" panose="020B0503020202020204" pitchFamily="34" charset="0"/>
              </a:rPr>
              <a:t>3. </a:t>
            </a:r>
            <a:r>
              <a:rPr lang="en-US" sz="4400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Group the data rows by dates to  get daily cases count       by using </a:t>
            </a:r>
            <a:r>
              <a:rPr lang="en-US" sz="4400" i="1" dirty="0" err="1" smtClean="0">
                <a:solidFill>
                  <a:srgbClr val="00B0F0"/>
                </a:solidFill>
                <a:latin typeface="Agency FB" panose="020B0503020202020204" pitchFamily="34" charset="0"/>
              </a:rPr>
              <a:t>Groupby</a:t>
            </a:r>
            <a:r>
              <a:rPr lang="en-US" sz="4400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function in pandas .Sort argument to false.</a:t>
            </a:r>
          </a:p>
          <a:p>
            <a:pPr marL="0" indent="0">
              <a:buNone/>
            </a:pPr>
            <a:endParaRPr lang="en-US" sz="44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Agency FB" panose="020B0503020202020204" pitchFamily="34" charset="0"/>
              </a:rPr>
              <a:t>4</a:t>
            </a:r>
            <a:r>
              <a:rPr lang="en-US" sz="4400" dirty="0">
                <a:latin typeface="Agency FB" panose="020B0503020202020204" pitchFamily="34" charset="0"/>
              </a:rPr>
              <a:t>. </a:t>
            </a:r>
            <a:r>
              <a:rPr lang="en-US" sz="4400" i="1" dirty="0">
                <a:solidFill>
                  <a:srgbClr val="00B0F0"/>
                </a:solidFill>
                <a:latin typeface="Agency FB" panose="020B0503020202020204" pitchFamily="34" charset="0"/>
              </a:rPr>
              <a:t>Store the new </a:t>
            </a:r>
            <a:r>
              <a:rPr lang="en-US" sz="4400" i="1" dirty="0" err="1">
                <a:solidFill>
                  <a:srgbClr val="00B0F0"/>
                </a:solidFill>
                <a:latin typeface="Agency FB" panose="020B0503020202020204" pitchFamily="34" charset="0"/>
              </a:rPr>
              <a:t>dataframe</a:t>
            </a:r>
            <a:r>
              <a:rPr lang="en-US" sz="4400" i="1" dirty="0">
                <a:solidFill>
                  <a:srgbClr val="00B0F0"/>
                </a:solidFill>
                <a:latin typeface="Agency FB" panose="020B0503020202020204" pitchFamily="34" charset="0"/>
              </a:rPr>
              <a:t> in new variable.</a:t>
            </a:r>
          </a:p>
          <a:p>
            <a:endParaRPr lang="en-US" sz="44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633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4" y="126977"/>
            <a:ext cx="5943600" cy="6209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3" y="260562"/>
            <a:ext cx="5089527" cy="2971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86" y="3231691"/>
            <a:ext cx="5334000" cy="31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9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       </a:t>
            </a:r>
            <a:r>
              <a:rPr lang="en-US" sz="60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MICRO TASK-3</a:t>
            </a:r>
            <a:endParaRPr lang="en-US" sz="6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834"/>
            <a:ext cx="10515600" cy="41002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sz="3600" i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Aim </a:t>
            </a:r>
            <a:r>
              <a:rPr lang="en-US" sz="3600" i="1" dirty="0" smtClean="0">
                <a:latin typeface="Agency FB" panose="020B0503020202020204" pitchFamily="34" charset="0"/>
              </a:rPr>
              <a:t>–</a:t>
            </a:r>
            <a:r>
              <a:rPr lang="en-US" sz="3600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To see the daily trend of </a:t>
            </a:r>
            <a:r>
              <a:rPr lang="en-US" sz="3600" i="1" dirty="0" err="1" smtClean="0">
                <a:solidFill>
                  <a:srgbClr val="00B0F0"/>
                </a:solidFill>
                <a:latin typeface="Agency FB" panose="020B0503020202020204" pitchFamily="34" charset="0"/>
              </a:rPr>
              <a:t>covid</a:t>
            </a:r>
            <a:r>
              <a:rPr lang="en-US" sz="3600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cases.</a:t>
            </a:r>
          </a:p>
          <a:p>
            <a:r>
              <a:rPr lang="en-US" sz="3600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Sum up each cell in each row and store  the result in the </a:t>
            </a:r>
            <a:r>
              <a:rPr lang="en-US" sz="3600" i="1" dirty="0" err="1" smtClean="0">
                <a:solidFill>
                  <a:srgbClr val="00B0F0"/>
                </a:solidFill>
                <a:latin typeface="Agency FB" panose="020B0503020202020204" pitchFamily="34" charset="0"/>
              </a:rPr>
              <a:t>dataframe</a:t>
            </a:r>
            <a:r>
              <a:rPr lang="en-US" sz="3600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as a new variable.</a:t>
            </a:r>
          </a:p>
          <a:p>
            <a:r>
              <a:rPr lang="en-US" sz="3600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Sum function gives sum of elements column wise not row wise</a:t>
            </a:r>
            <a:endParaRPr lang="en-US" sz="3600" i="1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90500"/>
            <a:ext cx="6197600" cy="570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75" y="190500"/>
            <a:ext cx="5000625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    MICRO </a:t>
            </a:r>
            <a:r>
              <a:rPr lang="en-US" sz="6000" dirty="0">
                <a:solidFill>
                  <a:srgbClr val="7030A0"/>
                </a:solidFill>
              </a:rPr>
              <a:t>TASK-3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6</a:t>
            </a:r>
            <a:r>
              <a:rPr lang="en-US" sz="3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. </a:t>
            </a:r>
            <a:r>
              <a:rPr lang="en-US" sz="3600" i="1" dirty="0" err="1" smtClean="0">
                <a:solidFill>
                  <a:srgbClr val="92D050"/>
                </a:solidFill>
                <a:latin typeface="Agency FB" panose="020B0503020202020204" pitchFamily="34" charset="0"/>
              </a:rPr>
              <a:t>Viusalise</a:t>
            </a:r>
            <a:r>
              <a:rPr lang="en-US" sz="3600" i="1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 </a:t>
            </a:r>
            <a:r>
              <a:rPr lang="en-US" sz="3600" i="1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the data  using </a:t>
            </a:r>
            <a:r>
              <a:rPr lang="en-US" sz="3600" i="1" dirty="0" err="1" smtClean="0">
                <a:solidFill>
                  <a:srgbClr val="92D050"/>
                </a:solidFill>
                <a:latin typeface="Agency FB" panose="020B0503020202020204" pitchFamily="34" charset="0"/>
              </a:rPr>
              <a:t>Matplotlib</a:t>
            </a:r>
            <a:endParaRPr lang="en-US" sz="3600" i="1" dirty="0" smtClean="0">
              <a:solidFill>
                <a:srgbClr val="92D05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600" i="1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Plot data on X axis and total cases on Y axi</a:t>
            </a:r>
            <a:r>
              <a:rPr lang="en-US" i="1" dirty="0" smtClean="0">
                <a:solidFill>
                  <a:srgbClr val="92D050"/>
                </a:solidFill>
              </a:rPr>
              <a:t>s</a:t>
            </a:r>
            <a:endParaRPr lang="en-US" i="1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4829175" cy="328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106737"/>
            <a:ext cx="5743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USING DIFF TEACHNIQUE TO GET GRAPH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25" y="1872456"/>
            <a:ext cx="5045075" cy="4439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690688"/>
            <a:ext cx="4975225" cy="42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92D050"/>
                </a:solidFill>
              </a:rPr>
              <a:t>    Declaring variable B</a:t>
            </a:r>
            <a:endParaRPr lang="en-US" sz="6000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86" y="1965325"/>
            <a:ext cx="370901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1965326"/>
            <a:ext cx="4216400" cy="42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92D050"/>
                </a:solidFill>
              </a:rPr>
              <a:t>      MICRO TASK -4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333500"/>
            <a:ext cx="10515600" cy="21717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To check the exponential trend insert the formula</a:t>
            </a:r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P_t</a:t>
            </a:r>
            <a:r>
              <a:rPr lang="en-US" sz="3200" dirty="0">
                <a:latin typeface="Agency FB" panose="020B0503020202020204" pitchFamily="34" charset="0"/>
              </a:rPr>
              <a:t>=</a:t>
            </a:r>
            <a:r>
              <a:rPr lang="en-US" sz="3200" dirty="0" err="1">
                <a:latin typeface="Agency FB" panose="020B0503020202020204" pitchFamily="34" charset="0"/>
              </a:rPr>
              <a:t>P_o</a:t>
            </a:r>
            <a:r>
              <a:rPr lang="en-US" sz="3200" dirty="0">
                <a:latin typeface="Agency FB" panose="020B0503020202020204" pitchFamily="34" charset="0"/>
              </a:rPr>
              <a:t>*(e^(r*t))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r=(# of cases on next day - of cases on current day)/(# of cases on current day)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3505200"/>
            <a:ext cx="8293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Solving a problem</a:t>
            </a:r>
            <a:endParaRPr lang="en-US" sz="60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3390899"/>
            <a:ext cx="8089900" cy="3162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534318"/>
            <a:ext cx="10706100" cy="18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AA48A-1F76-4F37-9125-2C4095B44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267" y="402043"/>
            <a:ext cx="9144000" cy="1532835"/>
          </a:xfrm>
        </p:spPr>
        <p:txBody>
          <a:bodyPr>
            <a:normAutofit/>
          </a:bodyPr>
          <a:lstStyle/>
          <a:p>
            <a:r>
              <a:rPr lang="en-IN" sz="6600" b="1" i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COVID ANALYSIS</a:t>
            </a:r>
            <a:endParaRPr lang="en-IN" sz="6600" b="1" i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C1DC2F4-B4D1-43C1-8EC2-7DD8DF79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67" y="2446986"/>
            <a:ext cx="5353319" cy="3794788"/>
          </a:xfrm>
        </p:spPr>
        <p:txBody>
          <a:bodyPr>
            <a:normAutofit/>
          </a:bodyPr>
          <a:lstStyle/>
          <a:p>
            <a:pPr algn="l"/>
            <a:endParaRPr lang="en-IN" b="1" dirty="0"/>
          </a:p>
          <a:p>
            <a:pPr algn="l"/>
            <a:r>
              <a:rPr lang="en-IN" sz="2800" b="1" dirty="0" smtClean="0">
                <a:solidFill>
                  <a:srgbClr val="92D050"/>
                </a:solidFill>
              </a:rPr>
              <a:t>Date:</a:t>
            </a:r>
            <a:r>
              <a:rPr lang="en-IN" dirty="0"/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8-12-21 TO 24-1</a:t>
            </a:r>
            <a:r>
              <a:rPr lang="en-IN" dirty="0" smtClean="0">
                <a:latin typeface="Algerian" panose="04020705040A02060702" pitchFamily="82" charset="0"/>
              </a:rPr>
              <a:t>2-21</a:t>
            </a:r>
            <a:r>
              <a:rPr lang="en-IN" dirty="0"/>
              <a:t>				</a:t>
            </a:r>
          </a:p>
          <a:p>
            <a:pPr algn="l"/>
            <a:r>
              <a:rPr lang="en-IN" sz="2800" b="1" dirty="0" smtClean="0">
                <a:solidFill>
                  <a:srgbClr val="92D050"/>
                </a:solidFill>
              </a:rPr>
              <a:t>Name</a:t>
            </a:r>
            <a:r>
              <a:rPr lang="en-IN" sz="2800" b="1" dirty="0" smtClean="0"/>
              <a:t>:</a:t>
            </a:r>
            <a:r>
              <a:rPr lang="en-IN" dirty="0" smtClean="0"/>
              <a:t> </a:t>
            </a:r>
            <a:r>
              <a:rPr lang="en-IN" i="1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AFREEN FATIMA </a:t>
            </a:r>
            <a:r>
              <a:rPr lang="en-IN" i="1" dirty="0">
                <a:latin typeface="Bodoni MT Black" panose="02070A03080606020203" pitchFamily="18" charset="0"/>
              </a:rPr>
              <a:t>					</a:t>
            </a:r>
            <a:r>
              <a:rPr lang="en-IN" dirty="0"/>
              <a:t>	</a:t>
            </a:r>
            <a:endParaRPr lang="en-IN" dirty="0" smtClean="0"/>
          </a:p>
          <a:p>
            <a:pPr algn="l"/>
            <a:r>
              <a:rPr lang="en-IN" b="1" dirty="0" smtClean="0"/>
              <a:t>Course Code:</a:t>
            </a:r>
            <a:endParaRPr lang="en-IN" b="1" dirty="0"/>
          </a:p>
          <a:p>
            <a:pPr algn="l"/>
            <a:r>
              <a:rPr lang="en-IN" b="1" dirty="0"/>
              <a:t>	</a:t>
            </a:r>
            <a:r>
              <a:rPr lang="en-IN" dirty="0"/>
              <a:t>							</a:t>
            </a:r>
          </a:p>
        </p:txBody>
      </p:sp>
      <p:pic>
        <p:nvPicPr>
          <p:cNvPr id="5122" name="Picture 2" descr="Covid-19 live timeline - Verdict Medical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32" y="2189409"/>
            <a:ext cx="5073248" cy="39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33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6A6B2A-0B0B-4E9C-BE5C-553AE713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latin typeface="Algerian" panose="04020705040A02060702" pitchFamily="82" charset="0"/>
              </a:rPr>
              <a:t>		</a:t>
            </a:r>
            <a:r>
              <a:rPr lang="en-IN" sz="6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Conclusion</a:t>
            </a:r>
            <a:endParaRPr lang="en-IN" sz="6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EA23D6-B65E-4BAC-9D5C-28B883E9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93" y="1500188"/>
            <a:ext cx="10005811" cy="218585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I was able to test successfully the </a:t>
            </a:r>
            <a:r>
              <a:rPr lang="en-IN" dirty="0" err="1" smtClean="0">
                <a:solidFill>
                  <a:srgbClr val="FFC000"/>
                </a:solidFill>
                <a:latin typeface="Agency FB" panose="020B0503020202020204" pitchFamily="34" charset="0"/>
              </a:rPr>
              <a:t>covid</a:t>
            </a:r>
            <a:r>
              <a:rPr lang="en-IN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analysis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I </a:t>
            </a:r>
            <a:r>
              <a:rPr lang="en-IN" dirty="0">
                <a:solidFill>
                  <a:srgbClr val="FFC000"/>
                </a:solidFill>
                <a:latin typeface="Agency FB" panose="020B0503020202020204" pitchFamily="34" charset="0"/>
              </a:rPr>
              <a:t>observed </a:t>
            </a:r>
            <a:r>
              <a:rPr lang="en-IN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the rapid multiple increase in </a:t>
            </a:r>
            <a:r>
              <a:rPr lang="en-IN" dirty="0" err="1" smtClean="0">
                <a:solidFill>
                  <a:srgbClr val="FFC000"/>
                </a:solidFill>
                <a:latin typeface="Agency FB" panose="020B0503020202020204" pitchFamily="34" charset="0"/>
              </a:rPr>
              <a:t>covid</a:t>
            </a:r>
            <a:r>
              <a:rPr lang="en-IN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case from  </a:t>
            </a:r>
            <a:r>
              <a:rPr lang="en-IN" dirty="0">
                <a:solidFill>
                  <a:srgbClr val="FFC000"/>
                </a:solidFill>
                <a:latin typeface="Agency FB" panose="020B0503020202020204" pitchFamily="34" charset="0"/>
              </a:rPr>
              <a:t>30/01/20 to </a:t>
            </a:r>
            <a:r>
              <a:rPr lang="en-IN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21/03/20</a:t>
            </a:r>
            <a:r>
              <a:rPr lang="en-IN" dirty="0" smtClean="0">
                <a:solidFill>
                  <a:srgbClr val="FFC000"/>
                </a:solidFill>
              </a:rPr>
              <a:t>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8194" name="Picture 2" descr="India is facing a sudden spike in covid-19 cases | The Econom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01" y="3124200"/>
            <a:ext cx="689019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000"/>
            <a:ext cx="10314904" cy="537251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 THANK YOU </a:t>
            </a:r>
            <a:r>
              <a:rPr lang="en-US" dirty="0" smtClean="0">
                <a:solidFill>
                  <a:srgbClr val="92D050"/>
                </a:solidFill>
              </a:rPr>
              <a:t>IEEE team </a:t>
            </a:r>
            <a:r>
              <a:rPr lang="en-US" dirty="0" smtClean="0">
                <a:solidFill>
                  <a:srgbClr val="00B0F0"/>
                </a:solidFill>
              </a:rPr>
              <a:t>for giving me chance to learn and explore the ML Domain. 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Thank’s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our Mentor :</a:t>
            </a:r>
            <a:r>
              <a:rPr lang="en-US" dirty="0">
                <a:solidFill>
                  <a:srgbClr val="92D050"/>
                </a:solidFill>
              </a:rPr>
              <a:t>N </a:t>
            </a:r>
            <a:r>
              <a:rPr lang="en-US" dirty="0" err="1">
                <a:solidFill>
                  <a:srgbClr val="92D050"/>
                </a:solidFill>
              </a:rPr>
              <a:t>Aman</a:t>
            </a:r>
            <a:r>
              <a:rPr lang="en-US" dirty="0">
                <a:solidFill>
                  <a:srgbClr val="92D050"/>
                </a:solidFill>
              </a:rPr>
              <a:t> Arman Khan 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For the great support and motivation</a:t>
            </a:r>
          </a:p>
          <a:p>
            <a:endParaRPr lang="en-US" dirty="0"/>
          </a:p>
        </p:txBody>
      </p:sp>
      <p:pic>
        <p:nvPicPr>
          <p:cNvPr id="1026" name="Picture 2" descr="4,680 Thank You Heart Photos - Free &amp;amp; Royalty-Free Stock Photos from 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81" y="2968098"/>
            <a:ext cx="4803819" cy="303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765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1100" y="1825625"/>
            <a:ext cx="5041900" cy="4351338"/>
          </a:xfrm>
        </p:spPr>
        <p:txBody>
          <a:bodyPr/>
          <a:lstStyle/>
          <a:p>
            <a:r>
              <a:rPr lang="en-US" dirty="0" smtClean="0"/>
              <a:t>From</a:t>
            </a:r>
            <a:endParaRPr lang="en-US" dirty="0" smtClean="0"/>
          </a:p>
          <a:p>
            <a:pPr lvl="2"/>
            <a:r>
              <a:rPr lang="en-US" sz="6000" dirty="0" smtClean="0">
                <a:latin typeface="Algerian" panose="04020705040A02060702" pitchFamily="82" charset="0"/>
              </a:rPr>
              <a:t>AFREEN  FATIMA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VishYogi Printers Floral Thank You Stickers for Decorative Sealing - Size  in Inch (1.5) Small Thank you tag Sticker Price in India - Buy VishYogi  Printers Floral Thank You Stickers for Decor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6" y="377043"/>
            <a:ext cx="4842457" cy="418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82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253F0-532F-4A98-B716-5F33BC94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</a:t>
            </a:r>
            <a:br>
              <a:rPr lang="en-IN" dirty="0" smtClean="0"/>
            </a:br>
            <a:r>
              <a:rPr lang="en-IN" sz="6000" b="1" dirty="0" smtClean="0">
                <a:solidFill>
                  <a:srgbClr val="92D050"/>
                </a:solidFill>
              </a:rPr>
              <a:t>Topic covering in </a:t>
            </a:r>
            <a:r>
              <a:rPr lang="en-IN" sz="6000" b="1" dirty="0" err="1">
                <a:solidFill>
                  <a:srgbClr val="92D050"/>
                </a:solidFill>
              </a:rPr>
              <a:t>ppt</a:t>
            </a:r>
            <a:r>
              <a:rPr lang="en-IN" sz="6000" b="1" dirty="0">
                <a:solidFill>
                  <a:srgbClr val="92D050"/>
                </a:solidFill>
              </a:rPr>
              <a:t/>
            </a:r>
            <a:br>
              <a:rPr lang="en-IN" sz="6000" b="1" dirty="0">
                <a:solidFill>
                  <a:srgbClr val="92D050"/>
                </a:solidFill>
              </a:rPr>
            </a:br>
            <a:endParaRPr lang="en-IN" sz="60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8C666D-EF3B-480C-BDFF-C884C5CD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63" y="1519707"/>
            <a:ext cx="4880020" cy="4918075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Problem Statement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Technology used 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Dataset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Micro Task (1-4)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Steps to solve the problem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Outputs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</a:p>
        </p:txBody>
      </p:sp>
      <p:pic>
        <p:nvPicPr>
          <p:cNvPr id="6146" name="Picture 2" descr="Thinking Girl&amp;quot; Sticker by Reethes | Redbub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35" y="1519707"/>
            <a:ext cx="3953813" cy="42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0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BA0B5-20EA-40CB-A13B-46D79B10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</a:t>
            </a:r>
            <a:r>
              <a:rPr lang="en-IN" sz="6000" dirty="0" smtClean="0">
                <a:solidFill>
                  <a:srgbClr val="0070C0"/>
                </a:solidFill>
              </a:rPr>
              <a:t>Problem </a:t>
            </a:r>
            <a:r>
              <a:rPr lang="en-IN" sz="6000" dirty="0">
                <a:solidFill>
                  <a:srgbClr val="0070C0"/>
                </a:solidFill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F82505-13FD-4C09-9148-58E57BD7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171"/>
            <a:ext cx="84861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i="1" dirty="0" smtClean="0"/>
              <a:t>TASK </a:t>
            </a:r>
            <a:r>
              <a:rPr lang="en-IN" sz="3600" dirty="0" smtClean="0"/>
              <a:t>: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predict the increase in day to day </a:t>
            </a:r>
          </a:p>
          <a:p>
            <a:pPr marL="0" indent="0">
              <a:buNone/>
            </a:pP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case in </a:t>
            </a:r>
            <a:r>
              <a:rPr lang="en-IN" sz="44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covid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44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Covid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 analysis using python </a:t>
            </a:r>
            <a:r>
              <a:rPr lang="en-IN" sz="3600" dirty="0" smtClean="0"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b="1" i="1" dirty="0" err="1" smtClean="0"/>
              <a:t>Techonology</a:t>
            </a:r>
            <a:r>
              <a:rPr lang="en-IN" sz="3600" b="1" i="1" dirty="0" smtClean="0"/>
              <a:t> used:</a:t>
            </a:r>
          </a:p>
          <a:p>
            <a:pPr marL="0" indent="0">
              <a:buNone/>
            </a:pPr>
            <a:r>
              <a:rPr lang="en-IN" sz="3600" dirty="0"/>
              <a:t>	</a:t>
            </a:r>
            <a:r>
              <a:rPr lang="en-IN" sz="3600" dirty="0" smtClean="0"/>
              <a:t>	</a:t>
            </a:r>
            <a:r>
              <a:rPr lang="en-IN" sz="4000" dirty="0" smtClean="0">
                <a:latin typeface="Agency FB" panose="020B0503020202020204" pitchFamily="34" charset="0"/>
              </a:rPr>
              <a:t> </a:t>
            </a:r>
            <a:r>
              <a:rPr lang="en-IN" sz="4000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Jupyter</a:t>
            </a:r>
            <a:r>
              <a:rPr lang="en-IN" sz="40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notebook (python 3.8)</a:t>
            </a:r>
            <a:endParaRPr lang="en-IN" sz="40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pic>
        <p:nvPicPr>
          <p:cNvPr id="7170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98" y="2849116"/>
            <a:ext cx="3953814" cy="21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75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DC594-5DF5-40BB-AE2D-2A6729CC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b="1" i="1" dirty="0" smtClean="0">
                <a:latin typeface="Algerian" panose="04020705040A02060702" pitchFamily="82" charset="0"/>
              </a:rPr>
              <a:t>Dataset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F35D4F-F948-4E18-9C19-39FC9F10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1690688"/>
            <a:ext cx="10515600" cy="45958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4000" b="1" dirty="0"/>
              <a:t>D</a:t>
            </a:r>
            <a:r>
              <a:rPr lang="en-IN" sz="4000" b="1" dirty="0" smtClean="0"/>
              <a:t>ata set of covid19  taken from widhya.org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4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 the Data set </a:t>
            </a:r>
            <a:r>
              <a:rPr lang="en-IN" sz="4400" dirty="0" smtClean="0">
                <a:latin typeface="Algerian" panose="04020705040A02060702" pitchFamily="82" charset="0"/>
              </a:rPr>
              <a:t>: </a:t>
            </a:r>
            <a:r>
              <a:rPr lang="en-IN" sz="4400" dirty="0" smtClean="0">
                <a:latin typeface="Agency FB" panose="020B0503020202020204" pitchFamily="34" charset="0"/>
              </a:rPr>
              <a:t>following Details are given</a:t>
            </a:r>
          </a:p>
          <a:p>
            <a:pPr marL="0" indent="0">
              <a:buNone/>
            </a:pPr>
            <a:r>
              <a:rPr lang="en-IN" sz="4400" dirty="0">
                <a:solidFill>
                  <a:srgbClr val="7030A0"/>
                </a:solidFill>
                <a:latin typeface="Agency FB" panose="020B0503020202020204" pitchFamily="34" charset="0"/>
              </a:rPr>
              <a:t>Date, </a:t>
            </a:r>
            <a:r>
              <a:rPr lang="en-IN" sz="4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State/</a:t>
            </a:r>
            <a:r>
              <a:rPr lang="en-IN" sz="4400" dirty="0" err="1" smtClean="0">
                <a:solidFill>
                  <a:srgbClr val="7030A0"/>
                </a:solidFill>
                <a:latin typeface="Agency FB" panose="020B0503020202020204" pitchFamily="34" charset="0"/>
              </a:rPr>
              <a:t>UnionTerritory</a:t>
            </a:r>
            <a:r>
              <a:rPr lang="en-IN" sz="4400" dirty="0">
                <a:solidFill>
                  <a:srgbClr val="7030A0"/>
                </a:solidFill>
                <a:latin typeface="Agency FB" panose="020B0503020202020204" pitchFamily="34" charset="0"/>
              </a:rPr>
              <a:t>, </a:t>
            </a:r>
            <a:r>
              <a:rPr lang="en-IN" sz="4400" dirty="0" err="1" smtClean="0">
                <a:solidFill>
                  <a:srgbClr val="7030A0"/>
                </a:solidFill>
                <a:latin typeface="Agency FB" panose="020B0503020202020204" pitchFamily="34" charset="0"/>
              </a:rPr>
              <a:t>ConfirmedIndianNational</a:t>
            </a:r>
            <a:r>
              <a:rPr lang="en-IN" sz="4400" dirty="0">
                <a:solidFill>
                  <a:srgbClr val="7030A0"/>
                </a:solidFill>
                <a:latin typeface="Agency FB" panose="020B0503020202020204" pitchFamily="34" charset="0"/>
              </a:rPr>
              <a:t>, </a:t>
            </a:r>
            <a:endParaRPr lang="en-IN" sz="4400" dirty="0" smtClean="0">
              <a:solidFill>
                <a:srgbClr val="7030A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4400" dirty="0" err="1" smtClean="0">
                <a:solidFill>
                  <a:srgbClr val="7030A0"/>
                </a:solidFill>
                <a:latin typeface="Agency FB" panose="020B0503020202020204" pitchFamily="34" charset="0"/>
              </a:rPr>
              <a:t>ConfirmedForeignNational</a:t>
            </a:r>
            <a:r>
              <a:rPr lang="en-IN" sz="4400" dirty="0">
                <a:solidFill>
                  <a:srgbClr val="7030A0"/>
                </a:solidFill>
                <a:latin typeface="Agency FB" panose="020B0503020202020204" pitchFamily="34" charset="0"/>
              </a:rPr>
              <a:t>, Cured, Death</a:t>
            </a:r>
            <a:r>
              <a:rPr lang="en-IN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5553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0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 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COVID 19 DATA SET 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27" y="1525588"/>
            <a:ext cx="4939073" cy="5027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42" y="1525588"/>
            <a:ext cx="5219958" cy="50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Function imported to solve the      				probl</a:t>
            </a:r>
            <a:r>
              <a:rPr lang="en-US" dirty="0" smtClean="0">
                <a:solidFill>
                  <a:srgbClr val="7030A0"/>
                </a:solidFill>
                <a:latin typeface="Algerian" panose="04020705040A02060702" pitchFamily="82" charset="0"/>
              </a:rPr>
              <a:t>em</a:t>
            </a:r>
            <a:endParaRPr lang="en-US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Agency FB" panose="020B0503020202020204" pitchFamily="34" charset="0"/>
              </a:rPr>
              <a:t>import </a:t>
            </a:r>
            <a:r>
              <a:rPr lang="en-US" sz="60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pandas as </a:t>
            </a:r>
            <a:r>
              <a:rPr lang="en-US" sz="6000" dirty="0" err="1" smtClean="0">
                <a:solidFill>
                  <a:srgbClr val="C00000"/>
                </a:solidFill>
                <a:latin typeface="Agency FB" panose="020B0503020202020204" pitchFamily="34" charset="0"/>
              </a:rPr>
              <a:t>pd</a:t>
            </a:r>
            <a:endParaRPr lang="en-US" sz="6000" dirty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r>
              <a:rPr lang="en-US" sz="6000" dirty="0">
                <a:solidFill>
                  <a:srgbClr val="C00000"/>
                </a:solidFill>
                <a:latin typeface="Agency FB" panose="020B0503020202020204" pitchFamily="34" charset="0"/>
              </a:rPr>
              <a:t>import </a:t>
            </a:r>
            <a:r>
              <a:rPr lang="en-US" sz="6000" dirty="0" err="1">
                <a:solidFill>
                  <a:srgbClr val="C00000"/>
                </a:solidFill>
                <a:latin typeface="Agency FB" panose="020B0503020202020204" pitchFamily="34" charset="0"/>
              </a:rPr>
              <a:t>numpy</a:t>
            </a:r>
            <a:r>
              <a:rPr lang="en-US" sz="6000" dirty="0">
                <a:solidFill>
                  <a:srgbClr val="C00000"/>
                </a:solidFill>
                <a:latin typeface="Agency FB" panose="020B0503020202020204" pitchFamily="34" charset="0"/>
              </a:rPr>
              <a:t> as </a:t>
            </a:r>
            <a:r>
              <a:rPr lang="en-US" sz="6000" dirty="0" err="1">
                <a:solidFill>
                  <a:srgbClr val="C00000"/>
                </a:solidFill>
                <a:latin typeface="Agency FB" panose="020B0503020202020204" pitchFamily="34" charset="0"/>
              </a:rPr>
              <a:t>np</a:t>
            </a:r>
            <a:endParaRPr lang="en-US" sz="6000" dirty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r>
              <a:rPr lang="en-US" sz="6000" dirty="0">
                <a:solidFill>
                  <a:srgbClr val="C00000"/>
                </a:solidFill>
                <a:latin typeface="Agency FB" panose="020B0503020202020204" pitchFamily="34" charset="0"/>
              </a:rPr>
              <a:t>import </a:t>
            </a:r>
            <a:r>
              <a:rPr lang="en-US" sz="6000" dirty="0" err="1">
                <a:solidFill>
                  <a:srgbClr val="C00000"/>
                </a:solidFill>
                <a:latin typeface="Agency FB" panose="020B0503020202020204" pitchFamily="34" charset="0"/>
              </a:rPr>
              <a:t>matplotlib.pyplot</a:t>
            </a:r>
            <a:r>
              <a:rPr lang="en-US" sz="6000" dirty="0">
                <a:solidFill>
                  <a:srgbClr val="C00000"/>
                </a:solidFill>
                <a:latin typeface="Agency FB" panose="020B0503020202020204" pitchFamily="34" charset="0"/>
              </a:rPr>
              <a:t> as </a:t>
            </a:r>
            <a:r>
              <a:rPr lang="en-US" sz="6000" dirty="0" err="1" smtClean="0">
                <a:solidFill>
                  <a:srgbClr val="C00000"/>
                </a:solidFill>
                <a:latin typeface="Agency FB" panose="020B0503020202020204" pitchFamily="34" charset="0"/>
              </a:rPr>
              <a:t>pl</a:t>
            </a:r>
            <a:r>
              <a:rPr lang="en-US" sz="6000" dirty="0" err="1">
                <a:solidFill>
                  <a:srgbClr val="C00000"/>
                </a:solidFill>
                <a:latin typeface="Agency FB" panose="020B0503020202020204" pitchFamily="34" charset="0"/>
              </a:rPr>
              <a:t>t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Micro task given by WIDHYA .ORG</a:t>
            </a:r>
            <a:endParaRPr lang="en-US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4 task were given in </a:t>
            </a:r>
          </a:p>
          <a:p>
            <a:r>
              <a:rPr lang="en-US" sz="3600" b="1" i="1" dirty="0">
                <a:solidFill>
                  <a:srgbClr val="FF0000"/>
                </a:solidFill>
                <a:latin typeface="Agency FB" panose="020B0503020202020204" pitchFamily="34" charset="0"/>
              </a:rPr>
              <a:t>T</a:t>
            </a:r>
            <a:r>
              <a:rPr lang="en-US" sz="3600" b="1" i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ask 1 </a:t>
            </a:r>
            <a:r>
              <a:rPr lang="en-US" sz="36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– Modeling approach taken to model a pandemic-proportionate</a:t>
            </a:r>
          </a:p>
          <a:p>
            <a:r>
              <a:rPr lang="en-US" sz="3600" b="1" i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Task 2</a:t>
            </a:r>
            <a:r>
              <a:rPr lang="en-US" sz="36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-</a:t>
            </a:r>
            <a:r>
              <a:rPr lang="en-US" sz="3600" dirty="0">
                <a:solidFill>
                  <a:srgbClr val="00B0F0"/>
                </a:solidFill>
                <a:latin typeface="Agency FB" panose="020B0503020202020204" pitchFamily="34" charset="0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Mathematical function we use to model the spread of  pandemic-Exponential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287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7A3C8-1B18-4751-AE32-F0AFC80C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Steps to Solve problem</a:t>
            </a:r>
            <a:endParaRPr lang="en-IN" sz="6000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D3D336-1B0C-4F2B-B530-F0E5707B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530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Save the covid19.csv  file in same folder of </a:t>
            </a:r>
            <a:r>
              <a:rPr lang="en-IN" sz="3600" dirty="0" err="1" smtClean="0">
                <a:solidFill>
                  <a:srgbClr val="00B050"/>
                </a:solidFill>
                <a:latin typeface="Agency FB" panose="020B0503020202020204" pitchFamily="34" charset="0"/>
              </a:rPr>
              <a:t>jupyter</a:t>
            </a:r>
            <a:r>
              <a:rPr lang="en-IN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notebook file </a:t>
            </a:r>
          </a:p>
          <a:p>
            <a:pPr marL="514350" indent="-514350">
              <a:buAutoNum type="arabicPeriod"/>
            </a:pPr>
            <a:r>
              <a:rPr lang="en-IN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Read the data from covid19.csv using cod</a:t>
            </a:r>
            <a:r>
              <a:rPr lang="en-IN" sz="32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4" y="3225867"/>
            <a:ext cx="10439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368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Agency FB</vt:lpstr>
      <vt:lpstr>Algerian</vt:lpstr>
      <vt:lpstr>Arial</vt:lpstr>
      <vt:lpstr>Bodoni MT Black</vt:lpstr>
      <vt:lpstr>Calibri</vt:lpstr>
      <vt:lpstr>Calibri Light</vt:lpstr>
      <vt:lpstr>Office Theme</vt:lpstr>
      <vt:lpstr>  GRP NO-8 </vt:lpstr>
      <vt:lpstr>COVID ANALYSIS</vt:lpstr>
      <vt:lpstr>     Topic covering in ppt </vt:lpstr>
      <vt:lpstr>        Problem Statement</vt:lpstr>
      <vt:lpstr>   Dataset</vt:lpstr>
      <vt:lpstr>  COVID 19 DATA SET </vt:lpstr>
      <vt:lpstr>Function imported to solve the          problem</vt:lpstr>
      <vt:lpstr>Micro task given by WIDHYA .ORG</vt:lpstr>
      <vt:lpstr>Steps to Solve problem</vt:lpstr>
      <vt:lpstr>PowerPoint Presentation</vt:lpstr>
      <vt:lpstr>      MICRO TASK-3</vt:lpstr>
      <vt:lpstr>PowerPoint Presentation</vt:lpstr>
      <vt:lpstr>       MICRO TASK-3</vt:lpstr>
      <vt:lpstr>PowerPoint Presentation</vt:lpstr>
      <vt:lpstr>    MICRO TASK-3</vt:lpstr>
      <vt:lpstr>USING DIFF TEACHNIQUE TO GET GRAPH</vt:lpstr>
      <vt:lpstr>    Declaring variable B</vt:lpstr>
      <vt:lpstr>      MICRO TASK -4</vt:lpstr>
      <vt:lpstr>         Solving a problem</vt:lpstr>
      <vt:lpstr>  Conclusion</vt:lpstr>
      <vt:lpstr>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Amena</dc:creator>
  <cp:lastModifiedBy>home</cp:lastModifiedBy>
  <cp:revision>39</cp:revision>
  <dcterms:created xsi:type="dcterms:W3CDTF">2021-01-06T12:01:10Z</dcterms:created>
  <dcterms:modified xsi:type="dcterms:W3CDTF">2021-12-25T12:45:21Z</dcterms:modified>
</cp:coreProperties>
</file>