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7" r:id="rId7"/>
    <p:sldId id="261" r:id="rId8"/>
    <p:sldId id="262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4909-A3E8-4694-9C85-01B26773EBB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7CF1A8-AD31-46C2-A88A-1AC51592871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2504" y="794802"/>
            <a:ext cx="1121744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PROJECT</a:t>
            </a:r>
            <a:endParaRPr lang="en-US" sz="4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GAME USING PYGAME</a:t>
            </a:r>
            <a:endParaRPr lang="en-US" sz="4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NAME:RACE RUSH - CAR CRAZE</a:t>
            </a:r>
            <a:endParaRPr lang="en-US" sz="4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36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AFREEN SAGRI</a:t>
            </a:r>
            <a:endParaRPr lang="en-US" sz="4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7" y="0"/>
            <a:ext cx="3843068" cy="4053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57" y="0"/>
            <a:ext cx="3881696" cy="4056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5" y="2940619"/>
            <a:ext cx="3713801" cy="3917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609" y="2478954"/>
            <a:ext cx="261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PAUSED SCREEN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0095" y="4230806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CRASHED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5069" y="4188683"/>
            <a:ext cx="161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UP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Blue Images – Browse 27,443 Stock Photos, Vectors, and Video |  Adobe Stoc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4749" y="440703"/>
            <a:ext cx="115583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fr-FR" sz="4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4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1.OBJECTIVE</a:t>
            </a:r>
            <a:endParaRPr lang="fr-FR" sz="4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2.ANALYSIS </a:t>
            </a:r>
            <a:endParaRPr lang="fr-FR" sz="4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3.DESIGN &amp; COMPONENTS</a:t>
            </a:r>
            <a:endParaRPr lang="fr-FR" sz="4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4.CODE </a:t>
            </a:r>
            <a:endParaRPr lang="fr-FR" sz="4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4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5.OUTPUT</a:t>
            </a:r>
            <a:endParaRPr lang="fr-FR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94" y="247954"/>
            <a:ext cx="1190821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car racing game is to provide players with an engaging and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exhilaeating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gaming experience that simulates the trill of real life car racing . By offering graphics and mechanics , the game aims to entertain players while racing skills.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1.Drive safely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2.Score points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3.Advance levels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4.Pause and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un-pause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5.Crash avoidance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6.Enjoyment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631557"/>
            <a:ext cx="115623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Py-game is A popular python library used for creating 2D games and multimedia applications.</a:t>
            </a:r>
            <a:endParaRPr lang="en-US" sz="3200" b="0" i="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i="0" dirty="0" smtClean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set of modules and functions that simplify game development by handling tasks like graphics, sound, input handling, and more. 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8729" y="637674"/>
            <a:ext cx="4001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PYGAME…?</a:t>
            </a: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9645" y="168441"/>
            <a:ext cx="202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689" y="671691"/>
            <a:ext cx="11667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1.Initialization: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code initializes 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-game , sets up the game window with dimensions , defines colours  and load necessary images and sounds.</a:t>
            </a:r>
            <a:endParaRPr lang="en-IN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2.Game loop: </a:t>
            </a:r>
            <a:endParaRPr lang="en-IN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intro_loop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This function displays the game’s introductory screen with option to start the game ,quit or view instruction.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‘introduction() – Displays instruction on how to play the game.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‘paused()’ – pauses the game and displays options to continue , restart , or return to the main menu.</a:t>
            </a:r>
            <a:endParaRPr lang="en-IN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‘Un-paused()’ – resumes the game after being paused.</a:t>
            </a:r>
            <a:endParaRPr lang="en-IN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Countdown() – displays a countdown before starting the game.</a:t>
            </a:r>
            <a:endParaRPr lang="en-IN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3.Button handling : button() – Draws button on the screen and handles mouse interaction for starting the game , quitting , going to instruction ,pausing , unpausing and returning to main menu.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4.Obstacles handling : This function loads and displays different types of obstacles at random position.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5.Scoring : Updates and displays the players score and the number of the obstacles passes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6.Text and message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text_object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()’ : renders text using the specified font.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Message_display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 : displays a message on the screen , often used to show the “you crashed” messages.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134" y="338812"/>
            <a:ext cx="5034956" cy="62233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and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Loading and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Handling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Generation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 and Text Rendering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 Handling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Scrolling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Functionality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Start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Over and Quitting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6051" y="338812"/>
            <a:ext cx="6333062" cy="6798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COMPONENT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 :’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Pygame.Init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Assests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‘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Pygame.Image.Load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()’,’ 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Pygame.Transform.Scale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Window : ‘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Pygame.Display.Set_mode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()’,’ 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Pygame.Display.Set_caption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Loop :’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Game_loop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Element: ‘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Button()’, ‘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Text_object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Countdown: ‘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Countdown()’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 :’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Crash()’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Audio:’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Pygame.Mixer.Music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Quitting The Game:’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Pygame.Quit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Game Flow:’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Intro_loop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409433" y="4874634"/>
            <a:ext cx="65" cy="677623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1795" y="0"/>
            <a:ext cx="8911687" cy="68238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3336" y="682388"/>
            <a:ext cx="3992732" cy="5762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Intro-loop: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3380" y="1603876"/>
            <a:ext cx="4914258" cy="440113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192730" y="682388"/>
            <a:ext cx="3999001" cy="57626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Button-loop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9824" y="1536124"/>
            <a:ext cx="5036025" cy="4536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03" y="263163"/>
            <a:ext cx="8911687" cy="3985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GAME-LOOP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</a:rPr>
              <a:t>:</a:t>
            </a:r>
            <a:endParaRPr lang="en-IN" sz="2800" dirty="0">
              <a:solidFill>
                <a:schemeClr val="accent4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735" y="908373"/>
            <a:ext cx="5029201" cy="563162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50146" y="908373"/>
            <a:ext cx="5516012" cy="56316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30906" y="286604"/>
            <a:ext cx="528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14" y="2024354"/>
            <a:ext cx="3792533" cy="3803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90" y="2024353"/>
            <a:ext cx="3604968" cy="3803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0696" y="1423851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SCREEN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0014" y="1428335"/>
            <a:ext cx="349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SCREEN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4729" y="1423850"/>
            <a:ext cx="217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START 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5" y="2024353"/>
            <a:ext cx="3539866" cy="3803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2706</Words>
  <Application>WPS Presentation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Arial</vt:lpstr>
      <vt:lpstr>Times New Roman</vt:lpstr>
      <vt:lpstr>Copperplate Gothic Bold</vt:lpstr>
      <vt:lpstr>Microsoft YaHei</vt:lpstr>
      <vt:lpstr>Arial Unicode MS</vt:lpstr>
      <vt:lpstr>Trebuchet MS</vt:lpstr>
      <vt:lpstr>Calibri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CODE:</vt:lpstr>
      <vt:lpstr>GAME-LOOP: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affos</cp:lastModifiedBy>
  <cp:revision>21</cp:revision>
  <dcterms:created xsi:type="dcterms:W3CDTF">2023-09-13T13:45:00Z</dcterms:created>
  <dcterms:modified xsi:type="dcterms:W3CDTF">2023-09-21T12:34:50Z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427B226C0AC3485994D22F96F07881EE_12</vt:lpwstr>
  </property>
  <property fmtid="{D5CDD505-2E9C-101B-9397-08002B2CF9AE}" pid="3" name="KSOProductBuildVer">
    <vt:lpwstr>1033-12.2.0.13201</vt:lpwstr>
  </property>
</Properties>
</file>