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836B1-3FE9-4FFE-B3F1-BF904FDFA765}" v="1" dt="2025-04-19T11:12:3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FREEN" userId="ffa571178112dd61" providerId="LiveId" clId="{4DD836B1-3FE9-4FFE-B3F1-BF904FDFA765}"/>
    <pc:docChg chg="custSel addSld modSld">
      <pc:chgData name="MOHAMMAD AFREEN" userId="ffa571178112dd61" providerId="LiveId" clId="{4DD836B1-3FE9-4FFE-B3F1-BF904FDFA765}" dt="2025-04-19T11:17:20.909" v="24" actId="14100"/>
      <pc:docMkLst>
        <pc:docMk/>
      </pc:docMkLst>
      <pc:sldChg chg="addSp delSp modSp mod">
        <pc:chgData name="MOHAMMAD AFREEN" userId="ffa571178112dd61" providerId="LiveId" clId="{4DD836B1-3FE9-4FFE-B3F1-BF904FDFA765}" dt="2025-04-19T11:17:20.909" v="24" actId="14100"/>
        <pc:sldMkLst>
          <pc:docMk/>
          <pc:sldMk cId="824971938" sldId="260"/>
        </pc:sldMkLst>
        <pc:picChg chg="add mod">
          <ac:chgData name="MOHAMMAD AFREEN" userId="ffa571178112dd61" providerId="LiveId" clId="{4DD836B1-3FE9-4FFE-B3F1-BF904FDFA765}" dt="2025-04-19T11:17:20.909" v="24" actId="14100"/>
          <ac:picMkLst>
            <pc:docMk/>
            <pc:sldMk cId="824971938" sldId="260"/>
            <ac:picMk id="4" creationId="{90B83FD3-63FA-A536-6DEB-AE7BD1D4CF55}"/>
          </ac:picMkLst>
        </pc:picChg>
        <pc:picChg chg="del">
          <ac:chgData name="MOHAMMAD AFREEN" userId="ffa571178112dd61" providerId="LiveId" clId="{4DD836B1-3FE9-4FFE-B3F1-BF904FDFA765}" dt="2025-04-19T11:17:02.587" v="17" actId="478"/>
          <ac:picMkLst>
            <pc:docMk/>
            <pc:sldMk cId="824971938" sldId="260"/>
            <ac:picMk id="7" creationId="{D234614B-ABBA-CD75-F85F-38657F3097C9}"/>
          </ac:picMkLst>
        </pc:picChg>
      </pc:sldChg>
      <pc:sldChg chg="addSp delSp modSp new mod">
        <pc:chgData name="MOHAMMAD AFREEN" userId="ffa571178112dd61" providerId="LiveId" clId="{4DD836B1-3FE9-4FFE-B3F1-BF904FDFA765}" dt="2025-04-19T11:12:56.295" v="16" actId="1076"/>
        <pc:sldMkLst>
          <pc:docMk/>
          <pc:sldMk cId="3947437483" sldId="264"/>
        </pc:sldMkLst>
        <pc:spChg chg="mod">
          <ac:chgData name="MOHAMMAD AFREEN" userId="ffa571178112dd61" providerId="LiveId" clId="{4DD836B1-3FE9-4FFE-B3F1-BF904FDFA765}" dt="2025-04-19T11:11:37.399" v="12" actId="20577"/>
          <ac:spMkLst>
            <pc:docMk/>
            <pc:sldMk cId="3947437483" sldId="264"/>
            <ac:spMk id="2" creationId="{F510A7E9-28A1-EC4C-7BB9-59503D3ED00C}"/>
          </ac:spMkLst>
        </pc:spChg>
        <pc:spChg chg="del">
          <ac:chgData name="MOHAMMAD AFREEN" userId="ffa571178112dd61" providerId="LiveId" clId="{4DD836B1-3FE9-4FFE-B3F1-BF904FDFA765}" dt="2025-04-19T11:12:39.948" v="13"/>
          <ac:spMkLst>
            <pc:docMk/>
            <pc:sldMk cId="3947437483" sldId="264"/>
            <ac:spMk id="3" creationId="{A070D1BD-4F00-9911-F10B-A58C2B737C3D}"/>
          </ac:spMkLst>
        </pc:spChg>
        <pc:picChg chg="add mod">
          <ac:chgData name="MOHAMMAD AFREEN" userId="ffa571178112dd61" providerId="LiveId" clId="{4DD836B1-3FE9-4FFE-B3F1-BF904FDFA765}" dt="2025-04-19T11:12:56.295" v="16" actId="1076"/>
          <ac:picMkLst>
            <pc:docMk/>
            <pc:sldMk cId="3947437483" sldId="264"/>
            <ac:picMk id="4" creationId="{7CD0C48D-05AC-B084-E730-151BB547B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D8B2-4900-F2D9-C9C0-E95CE06C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51E7B-868A-EA7D-BE4F-CA992D0AA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CC09-C948-99FD-8683-8203AB2C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0AEC-7C82-B869-E794-1733FFB9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262E-9676-6319-167E-F8BEE927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3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23AA-692B-B9CE-A85F-F442BDC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5015-7BAA-8BA3-ABB3-AD95DB4E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075DF-077E-6424-4FE8-D6466904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AF57-BFA0-6369-5C13-69506053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BC510-4E7A-EB9A-7402-142070A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6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D65FE-7001-39A1-27DC-68689A8B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CF24B-3902-CE14-6603-C064518E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FD0C-9B40-679F-450C-786CA4E5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BB1-90F3-0B61-A738-F39C11A7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334C-A1D7-FAEB-83FE-DDC273C8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A969-1F86-A269-7433-318AF0D1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B37C-4FB4-5E17-058F-87B11967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2C7A-6778-6490-ACEF-8EBAD1C8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8F35-822A-61FE-CF57-CBF6E5AF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812D-D08F-96BB-5A6C-7854A5D5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C7C-C1FE-4015-1A35-B04CD147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9A3E-B3A9-DE4C-5892-F4420624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0B8C-DE27-424D-668F-B6BEA5E9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54BC-BB0A-3285-4153-E06A698D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264A-D68A-F146-BCFA-86F182E0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9373-FC39-EC51-E515-DA902E3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3CF5-E616-0D02-9E4C-FD0A72CE5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609C-7519-B489-A01C-45C63B9B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3101-EB6B-D9F4-BFBD-4D2C3B45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0F19-3875-E96B-2AFB-657B2D6A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2A381-9DF7-E9DC-E57D-F05B48BC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1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AD87-B7A8-BC32-BCD9-68A49CAA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EDA4-F8D1-943B-74C8-E0876C2F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5B730-58B9-63BA-CB81-7916D4908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B0044-50C2-112B-3518-1886B6BC3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2DB0C-812F-02A7-DB9E-F4353EF4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D9A48-419D-432B-C089-110C000B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3F018-BB99-4BA8-EA47-B2D9E8C0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212E3-AD2A-D811-9B9C-AC15F54F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F905-359E-D9B6-CF27-0D0066FF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5D2E-B93C-357F-1BE6-FA424A5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379B0-1BE0-D3A6-5F70-29EF7747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F7B45-E613-AD11-423A-D4B8BB9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2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EEC27-C49A-B71A-6235-EFD72704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51F4C-38A3-112A-855E-65AD97CE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09B9B-3801-684F-7B6E-835316E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DC7A-F471-F195-CA17-A47A2604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2162-5B3B-A995-0ACB-D8C2273E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3213-8D42-E135-D8CB-FE51C3FE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EC51-5370-D255-B362-F16ABCE1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A9C0-82A1-2B18-C796-7447130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E885-635D-D1C1-C010-374CD6C5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C472-E728-C996-9FFB-AF28675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5A766-2658-DE79-4916-E579B83A6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3A15-B6F3-B093-6707-3D4A5B5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DB96F-48A0-108C-13BD-17F80CD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14EA2-6A9D-0AAC-2311-C23FD82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55C3-151F-49C1-2497-9ED1F809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9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19C96-CC03-BC41-FB05-04304D56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801A-755E-CF87-D3BC-3649C355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E246-DD41-ABD4-9451-70E0610B3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9369-56D0-4FD3-ADFA-04C51134799A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1547-4537-F6B9-FDBF-35763F1C8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CD37-D075-2B07-7555-A1E275D4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C708-A93C-410E-B80D-10FEB772F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7075-A85F-CE35-381F-9CBA3497B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Multi- Agent Medical Image </a:t>
            </a:r>
            <a:br>
              <a:rPr lang="en-US" b="1" dirty="0"/>
            </a:br>
            <a:r>
              <a:rPr lang="en-US" b="1" dirty="0"/>
              <a:t>Analyzer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EC3F-667B-24E0-AB02-1922521D1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E2CE-ACA0-B36D-E969-70AE4F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8256"/>
            <a:ext cx="10515600" cy="787990"/>
          </a:xfrm>
        </p:spPr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203-3E62-6073-FCC4-FA1C58D1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238865"/>
            <a:ext cx="10515600" cy="5370717"/>
          </a:xfrm>
        </p:spPr>
        <p:txBody>
          <a:bodyPr/>
          <a:lstStyle/>
          <a:p>
            <a:r>
              <a:rPr lang="en-US" dirty="0"/>
              <a:t>Medical imaging plays a critical role in diagnosing various conditions. However, with increasing patient loads, radiologists face challenges like fatigue, delayed reporting, and the potential for human error.</a:t>
            </a:r>
            <a:br>
              <a:rPr lang="en-US" dirty="0"/>
            </a:br>
            <a:r>
              <a:rPr lang="en-US" dirty="0"/>
              <a:t>To address this, we propose an </a:t>
            </a:r>
            <a:r>
              <a:rPr lang="en-US" b="1" dirty="0"/>
              <a:t>AI-powered Medical Image Analyzer</a:t>
            </a:r>
            <a:r>
              <a:rPr lang="en-US" dirty="0"/>
              <a:t> —to support radiologists by interpreting X-rays and MRIs.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D71F-7778-0F0E-2943-8F909842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974BB-EA0B-6CC8-EA2B-704A0B6FA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452" y="1465070"/>
            <a:ext cx="104727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Multi-Agent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Dedicated agents for analyzing medical images and historical reports with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Image Analyzing agent, Diagnosing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agent,Predicting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 based on medical history.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Image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Detects abnormalities like tumors, fractures, or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Visual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Highlights critical areas within X-rays or MRIs.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Medical History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Reads past reports and correlates with current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Explainability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Outputs clear, structured reports with disclaimers and suggested next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Scores &amp;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Adds medical suggestions with diagnostic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6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20D2-14AA-776D-722F-B5F4F0E3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D2D17-AB43-FF35-6088-C3622081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3839"/>
            <a:ext cx="824937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1.5 Pro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language/image reasoning.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safety settings to ensure medically responsible responses.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detailed prompts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X-ray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report reading agents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Incorporated clinical language, structured reporting, and disclaimers.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modern UI.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and PDF/text uploads, displays annotated results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Accepts JPEG, PNG for images and TXT/PDF for historical reports.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PyMuPDF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parsing PDFs.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A7E9-28A1-EC4C-7BB9-59503D3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0C48D-05AC-B084-E730-151BB547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84" y="1550321"/>
            <a:ext cx="6544120" cy="435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4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E78-A1BF-8ADA-F18B-76D2F6F1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Input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5F21-FA07-1A82-4DED-F50604CE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86" y="1238404"/>
            <a:ext cx="3821906" cy="50958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83FD3-63FA-A536-6DEB-AE7BD1D4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64" y="1238404"/>
            <a:ext cx="6355159" cy="49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78D-6D6A-2FA5-98DC-C376DEA4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dirty="0"/>
              <a:t>output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1E883-CDAA-6F5B-810F-9F2BD8FFA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88" y="1336726"/>
            <a:ext cx="10388583" cy="4946087"/>
          </a:xfrm>
        </p:spPr>
      </p:pic>
    </p:spTree>
    <p:extLst>
      <p:ext uri="{BB962C8B-B14F-4D97-AF65-F5344CB8AC3E}">
        <p14:creationId xmlns:p14="http://schemas.microsoft.com/office/powerpoint/2010/main" val="223724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4405-0ADA-6718-4359-D00ABF8D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5AD59-5BF8-FAA8-A045-DAF4A85F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2051"/>
            <a:ext cx="9764559" cy="4955740"/>
          </a:xfrm>
        </p:spPr>
      </p:pic>
    </p:spTree>
    <p:extLst>
      <p:ext uri="{BB962C8B-B14F-4D97-AF65-F5344CB8AC3E}">
        <p14:creationId xmlns:p14="http://schemas.microsoft.com/office/powerpoint/2010/main" val="49580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126E-EBF4-CB32-3C00-6B514E32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C416-EBF4-6E56-0795-9F713011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/>
          <a:lstStyle/>
          <a:p>
            <a:r>
              <a:rPr lang="en-US" dirty="0"/>
              <a:t>This AI-powered system acts as an efficient </a:t>
            </a:r>
            <a:r>
              <a:rPr lang="en-US" b="1" dirty="0"/>
              <a:t>assistant for radiologists</a:t>
            </a:r>
            <a:r>
              <a:rPr lang="en-US" dirty="0"/>
              <a:t>, improving diagnostic accuracy and saving time.</a:t>
            </a:r>
            <a:br>
              <a:rPr lang="en-US" dirty="0"/>
            </a:br>
            <a:r>
              <a:rPr lang="en-US" dirty="0"/>
              <a:t>By leveraging </a:t>
            </a:r>
            <a:r>
              <a:rPr lang="en-US" b="1" dirty="0"/>
              <a:t>deep learning, prompt engineering</a:t>
            </a:r>
            <a:r>
              <a:rPr lang="en-US" dirty="0"/>
              <a:t>, and a </a:t>
            </a:r>
            <a:r>
              <a:rPr lang="en-US" b="1" dirty="0"/>
              <a:t>multi-agent approach</a:t>
            </a:r>
            <a:r>
              <a:rPr lang="en-US" dirty="0"/>
              <a:t>, we bridge the gap between high-volume diagnostics and high-quality care.</a:t>
            </a:r>
          </a:p>
          <a:p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 fine-tuning on domain-specific datasets</a:t>
            </a:r>
          </a:p>
          <a:p>
            <a:pPr lvl="1"/>
            <a:r>
              <a:rPr lang="en-US" dirty="0"/>
              <a:t>Annotation overlays on images</a:t>
            </a:r>
          </a:p>
          <a:p>
            <a:pPr lvl="1"/>
            <a:r>
              <a:rPr lang="en-US" dirty="0"/>
              <a:t>Integration with hospital management systems</a:t>
            </a:r>
          </a:p>
          <a:p>
            <a:pPr lvl="1"/>
            <a:r>
              <a:rPr lang="en-US" dirty="0"/>
              <a:t>Tracking Progress from the previous medical Reports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Multi- Agent Medical Image  Analyzer</vt:lpstr>
      <vt:lpstr>Introduction:</vt:lpstr>
      <vt:lpstr>Features</vt:lpstr>
      <vt:lpstr>Methodology</vt:lpstr>
      <vt:lpstr>Architecture</vt:lpstr>
      <vt:lpstr>Results Input</vt:lpstr>
      <vt:lpstr>Results output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AFREEN</dc:creator>
  <cp:lastModifiedBy>MOHAMMAD AFREEN</cp:lastModifiedBy>
  <cp:revision>2</cp:revision>
  <dcterms:created xsi:type="dcterms:W3CDTF">2025-04-19T11:00:54Z</dcterms:created>
  <dcterms:modified xsi:type="dcterms:W3CDTF">2025-04-19T11:17:21Z</dcterms:modified>
</cp:coreProperties>
</file>