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5"/>
          <p:cNvSpPr/>
          <p:nvPr/>
        </p:nvSpPr>
        <p:spPr>
          <a:xfrm>
            <a:off x="4583907" y="1893158"/>
            <a:ext cx="2723454" cy="96972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ea typeface="+mn-lt"/>
                <a:cs typeface="+mn-lt"/>
              </a:rPr>
              <a:t>University Analysis</a:t>
            </a:r>
            <a:endParaRPr lang="en-US" sz="2400" dirty="0"/>
          </a:p>
        </p:txBody>
      </p:sp>
      <p:sp>
        <p:nvSpPr>
          <p:cNvPr id="7" name="Rectangle: Diagonal Corners Rounded 6"/>
          <p:cNvSpPr/>
          <p:nvPr/>
        </p:nvSpPr>
        <p:spPr>
          <a:xfrm>
            <a:off x="8248230" y="1893154"/>
            <a:ext cx="3115658" cy="969723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ea typeface="+mn-lt"/>
                <a:cs typeface="+mn-lt"/>
              </a:rPr>
              <a:t>Ranking </a:t>
            </a:r>
            <a:endParaRPr lang="en-US" sz="2400" dirty="0">
              <a:ea typeface="+mn-lt"/>
              <a:cs typeface="+mn-lt"/>
            </a:endParaRPr>
          </a:p>
          <a:p>
            <a:pPr algn="ctr"/>
            <a:r>
              <a:rPr lang="en-US" sz="2400" dirty="0">
                <a:ea typeface="+mn-lt"/>
                <a:cs typeface="+mn-lt"/>
              </a:rPr>
              <a:t> Analysis</a:t>
            </a:r>
            <a:endParaRPr lang="en-US" sz="2400"/>
          </a:p>
        </p:txBody>
      </p:sp>
      <p:sp>
        <p:nvSpPr>
          <p:cNvPr id="11" name="Rectangle: Rounded Corners 10"/>
          <p:cNvSpPr/>
          <p:nvPr/>
        </p:nvSpPr>
        <p:spPr>
          <a:xfrm>
            <a:off x="300828" y="4985545"/>
            <a:ext cx="3663362" cy="15625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/>
        </p:nvSpPr>
        <p:spPr>
          <a:xfrm>
            <a:off x="300829" y="3427929"/>
            <a:ext cx="3663360" cy="15625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4292E"/>
              </a:solidFill>
              <a:latin typeface="Calibri" panose="020F0502020204030204"/>
              <a:ea typeface="+mn-lt"/>
              <a:cs typeface="+mn-lt"/>
            </a:endParaRPr>
          </a:p>
          <a:p>
            <a:pPr algn="ctr"/>
            <a:endParaRPr lang="en-US" sz="2400" dirty="0">
              <a:solidFill>
                <a:srgbClr val="24292E"/>
              </a:solidFill>
              <a:latin typeface="Calibri" panose="020F0502020204030204"/>
              <a:ea typeface="+mn-lt"/>
              <a:cs typeface="+mn-lt"/>
            </a:endParaRPr>
          </a:p>
          <a:p>
            <a:pPr algn="ctr"/>
            <a:endParaRPr lang="en-US" sz="2400" dirty="0">
              <a:solidFill>
                <a:srgbClr val="24292E"/>
              </a:solidFill>
              <a:latin typeface="Calibri" panose="020F0502020204030204"/>
              <a:ea typeface="+mn-lt"/>
              <a:cs typeface="+mn-lt"/>
            </a:endParaRPr>
          </a:p>
          <a:p>
            <a:pPr algn="ctr"/>
            <a:endParaRPr lang="en-US" sz="2400" dirty="0">
              <a:solidFill>
                <a:srgbClr val="24292E"/>
              </a:solidFill>
              <a:latin typeface="Calibri" panose="020F0502020204030204"/>
              <a:ea typeface="+mn-lt"/>
              <a:cs typeface="+mn-lt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/>
                <a:ea typeface="+mn-lt"/>
                <a:cs typeface="+mn-lt"/>
              </a:rPr>
              <a:t>1.List of Country:</a:t>
            </a:r>
            <a:endParaRPr lang="en-US" sz="20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Country id</a:t>
            </a:r>
            <a:endParaRPr lang="en-US" sz="20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Country name</a:t>
            </a:r>
            <a:endParaRPr lang="en-US" sz="20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ctr"/>
            <a:endParaRPr lang="en-US" sz="2000" dirty="0">
              <a:solidFill>
                <a:srgbClr val="24292E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2.List of University:</a:t>
            </a:r>
            <a:endParaRPr lang="en-US" sz="20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Id,</a:t>
            </a:r>
            <a:endParaRPr lang="en-US" sz="20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University name</a:t>
            </a:r>
            <a:endParaRPr lang="en-US" sz="20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7" name="Rectangle: Diagonal Corners Rounded 16"/>
          <p:cNvSpPr/>
          <p:nvPr/>
        </p:nvSpPr>
        <p:spPr>
          <a:xfrm>
            <a:off x="841143" y="1893159"/>
            <a:ext cx="2824307" cy="96972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ea typeface="+mn-lt"/>
                <a:cs typeface="+mn-lt"/>
              </a:rPr>
              <a:t>Country </a:t>
            </a:r>
            <a:endParaRPr lang="en-US" sz="2400" dirty="0">
              <a:ea typeface="+mn-lt"/>
              <a:cs typeface="+mn-lt"/>
            </a:endParaRPr>
          </a:p>
          <a:p>
            <a:pPr algn="ctr"/>
            <a:r>
              <a:rPr lang="en-US" sz="2400" dirty="0">
                <a:ea typeface="+mn-lt"/>
                <a:cs typeface="+mn-lt"/>
              </a:rPr>
              <a:t>Analysis</a:t>
            </a:r>
            <a:endParaRPr lang="en-US" sz="2400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8245797" y="3427928"/>
            <a:ext cx="3640949" cy="16857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1.Ranking system:</a:t>
            </a:r>
            <a:endParaRPr lang="en-US" sz="2000" b="1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/>
                <a:ea typeface="+mn-lt"/>
                <a:cs typeface="+mn-lt"/>
              </a:rPr>
              <a:t>Times Higher Education World University Ranking, Shanghai Ranking, and Center for World University Rankings</a:t>
            </a:r>
            <a:endParaRPr lang="en-US" sz="20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0" name="Graphic 19" descr="Schoolhous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86300" y="2097739"/>
            <a:ext cx="454961" cy="544608"/>
          </a:xfrm>
          <a:prstGeom prst="rect">
            <a:avLst/>
          </a:prstGeom>
        </p:spPr>
      </p:pic>
      <p:pic>
        <p:nvPicPr>
          <p:cNvPr id="21" name="Graphic 20" descr="Earth globe: Americas with solid fil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417" y="2097740"/>
            <a:ext cx="488578" cy="522196"/>
          </a:xfrm>
          <a:prstGeom prst="rect">
            <a:avLst/>
          </a:prstGeom>
        </p:spPr>
      </p:pic>
      <p:pic>
        <p:nvPicPr>
          <p:cNvPr id="22" name="Graphic 21" descr="Bar chart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30771" y="2164976"/>
            <a:ext cx="454959" cy="454959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2352909" y="4693555"/>
            <a:ext cx="1042381" cy="12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/>
          <p:cNvSpPr/>
          <p:nvPr/>
        </p:nvSpPr>
        <p:spPr>
          <a:xfrm>
            <a:off x="4245297" y="5108810"/>
            <a:ext cx="3674566" cy="14728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algn="ctr"/>
            <a:r>
              <a:rPr lang="en-US" sz="2000" b="1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2.university_ranking_year:</a:t>
            </a:r>
            <a:endParaRPr lang="en-US"/>
          </a:p>
          <a:p>
            <a:pPr lvl="1" algn="ctr"/>
            <a:r>
              <a:rPr lang="en-US" sz="2000" b="1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Ranking credit, year, score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sz="1200" b="1" dirty="0">
              <a:solidFill>
                <a:srgbClr val="24292E"/>
              </a:solidFill>
              <a:latin typeface="Aptos" panose="02110004020202020204"/>
              <a:ea typeface="Calibri" panose="020F0502020204030204"/>
              <a:cs typeface="Calibri" panose="020F0502020204030204"/>
            </a:endParaRPr>
          </a:p>
          <a:p>
            <a:pPr algn="ctr"/>
            <a:endParaRPr lang="en-US" sz="1200" b="1" dirty="0">
              <a:solidFill>
                <a:srgbClr val="24292E"/>
              </a:solidFill>
            </a:endParaRP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4256502" y="3427928"/>
            <a:ext cx="3663361" cy="1685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endParaRPr lang="en-US" dirty="0"/>
          </a:p>
          <a:p>
            <a:pPr algn="ctr"/>
            <a:endParaRPr lang="en-US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1.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university_year: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/>
                <a:ea typeface="+mn-lt"/>
                <a:cs typeface="+mn-lt"/>
              </a:rPr>
              <a:t> Number of students, student to staff ratio, International students, Female students</a:t>
            </a:r>
            <a:endParaRPr lang="en-US" sz="20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ctr"/>
            <a:endParaRPr lang="en-US" sz="2000" b="1" dirty="0">
              <a:solidFill>
                <a:srgbClr val="24292E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ctr"/>
            <a:endParaRPr lang="en-US" dirty="0">
              <a:solidFill>
                <a:srgbClr val="FFFFFF"/>
              </a:solidFill>
              <a:latin typeface="Aptos" panose="0211000402020202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8206321" y="5114457"/>
            <a:ext cx="3684981" cy="14316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2.Ranking criteria: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  <a:ea typeface="+mn-lt"/>
                <a:cs typeface="+mn-lt"/>
              </a:rPr>
              <a:t> </a:t>
            </a:r>
            <a:endParaRPr lang="en-US" sz="20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/>
                <a:ea typeface="+mn-lt"/>
                <a:cs typeface="+mn-lt"/>
              </a:rPr>
              <a:t>Citations , Quality of Education ,criteria for Total Score </a:t>
            </a:r>
            <a:endParaRPr lang="en-US" sz="200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935453" y="1212134"/>
            <a:ext cx="12871" cy="641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860189" y="1212133"/>
            <a:ext cx="12871" cy="641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865040" y="1212133"/>
            <a:ext cx="12871" cy="641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/>
          <p:cNvSpPr/>
          <p:nvPr/>
        </p:nvSpPr>
        <p:spPr>
          <a:xfrm>
            <a:off x="1998318" y="347460"/>
            <a:ext cx="8043979" cy="8622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/>
                <a:ea typeface="Calibri" panose="020F0502020204030204"/>
                <a:cs typeface="Calibri" panose="020F0502020204030204"/>
              </a:rPr>
              <a:t>UNIVERSITY RANKING DATASET</a:t>
            </a:r>
            <a:endParaRPr lang="en-US" sz="32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867666" y="2857331"/>
            <a:ext cx="8751" cy="58365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949283" y="2846125"/>
            <a:ext cx="8751" cy="58365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918841" y="2857330"/>
            <a:ext cx="8751" cy="58365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517</Words>
  <Application>WPS Presentation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Aptos</vt:lpstr>
      <vt:lpstr>Segoe UI</vt:lpstr>
      <vt:lpstr>Microsoft YaHei</vt:lpstr>
      <vt:lpstr>Arial Unicode MS</vt:lpstr>
      <vt:lpstr>Aptos Display</vt:lpstr>
      <vt:lpstr>Segoe UI Variable Display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syed afrid</cp:lastModifiedBy>
  <cp:revision>351</cp:revision>
  <dcterms:created xsi:type="dcterms:W3CDTF">2013-07-15T20:26:00Z</dcterms:created>
  <dcterms:modified xsi:type="dcterms:W3CDTF">2025-03-27T15:18:04Z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7897C668F84D471A841F78A837BBE795_13</vt:lpwstr>
  </property>
  <property fmtid="{D5CDD505-2E9C-101B-9397-08002B2CF9AE}" pid="3" name="KSOProductBuildVer">
    <vt:lpwstr>1033-12.2.0.20326</vt:lpwstr>
  </property>
</Properties>
</file>