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2E154755-2EB4-7C63-E991-95CEC42A4E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704823"/>
                  </p:ext>
                </p:extLst>
              </p:nvPr>
            </p:nvGraphicFramePr>
            <p:xfrm>
              <a:off x="577970" y="1052423"/>
              <a:ext cx="10946921" cy="52340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2E154755-2EB4-7C63-E991-95CEC42A4E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970" y="1052423"/>
                <a:ext cx="10946921" cy="52340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7F29E95-F578-8FCA-7E4C-C0CE93861D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432469"/>
                  </p:ext>
                </p:extLst>
              </p:nvPr>
            </p:nvGraphicFramePr>
            <p:xfrm>
              <a:off x="232913" y="1170879"/>
              <a:ext cx="11544679" cy="54283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7F29E95-F578-8FCA-7E4C-C0CE93861D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913" y="1170879"/>
                <a:ext cx="11544679" cy="54283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49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63DE196E-D6B5-C191-554E-5E9D9FDD48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31183"/>
                  </p:ext>
                </p:extLst>
              </p:nvPr>
            </p:nvGraphicFramePr>
            <p:xfrm>
              <a:off x="414408" y="1138687"/>
              <a:ext cx="11363184" cy="51478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63DE196E-D6B5-C191-554E-5E9D9FDD48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408" y="1138687"/>
                <a:ext cx="11363184" cy="5147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2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0ACD2175-2E67-9500-0476-46F832927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310330"/>
                  </p:ext>
                </p:extLst>
              </p:nvPr>
            </p:nvGraphicFramePr>
            <p:xfrm>
              <a:off x="1768415" y="1121433"/>
              <a:ext cx="9169879" cy="51650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0ACD2175-2E67-9500-0476-46F832927D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8415" y="1121433"/>
                <a:ext cx="9169879" cy="51650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99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3265737F-9249-C05B-86D3-B6D84CE25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440401"/>
                  </p:ext>
                </p:extLst>
              </p:nvPr>
            </p:nvGraphicFramePr>
            <p:xfrm>
              <a:off x="414408" y="1155939"/>
              <a:ext cx="11429660" cy="51305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3265737F-9249-C05B-86D3-B6D84CE254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408" y="1155939"/>
                <a:ext cx="11429660" cy="51305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04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EBA06C33-2F20-758E-1632-DED59E7143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7315519"/>
                  </p:ext>
                </p:extLst>
              </p:nvPr>
            </p:nvGraphicFramePr>
            <p:xfrm>
              <a:off x="1345721" y="1276708"/>
              <a:ext cx="10185640" cy="50788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EBA06C33-2F20-758E-1632-DED59E7143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5721" y="1276708"/>
                <a:ext cx="10185640" cy="50788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984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38d3802-e9f8-4ab0-968d-beed85975cef}">
  <we:reference id="WA200003233" version="2.0.0.3" store="en-GB" storeType="OMEX"/>
  <we:alternateReferences/>
  <we:properties>
    <we:property name="Microsoft.Office.CampaignId" value="&quot;none&quot;"/>
    <we:property name="reportUrl" value="&quot;/groups/49805c17-ab09-43cd-8fa7-93e8d77112ff/reports/9ee09f11-36df-47c0-a38e-1eebd9f24041/9bd8303abb13107f0808?bookmarkGuid=4bd6dfac-112d-4536-8857-18062ca16286&amp;bookmarkUsage=1&amp;ctid=b0660fd3-3ef0-4a73-b44e-f93c297faf15&amp;fromEntryPoint=export&quot;"/>
    <we:property name="reportState" value="&quot;CONNECTED&quot;"/>
    <we:property name="artifactViewState" value="&quot;live&quot;"/>
    <we:property name="reportEmbeddedTime" value="&quot;2024-09-16T14:15:01.260Z&quot;"/>
    <we:property name="creatorSessionId" value="&quot;1419cf45-a162-45f9-ba2a-9807715efcd4&quot;"/>
    <we:property name="creatorUserId" value="&quot;10032002AD77F029&quot;"/>
    <we:property name="creatorTenantId" value="&quot;b0660fd3-3ef0-4a73-b44e-f93c297faf15&quot;"/>
    <we:property name="pageDisplayName" value="&quot;RETENTION OVERVIEW&quot;"/>
    <we:property name="pageName" value="&quot;9bd8303abb13107f0808&quot;"/>
    <we:property name="reportName" value="&quot;Churn_Retention&quot;"/>
    <we:property name="isVisualContainerHeaderHidden" value="false"/>
    <we:property name="isFiltersActionButtonVisible" value="true"/>
    <we:property name="initialStateBookmark" value="&quot;H4sIAAAAAAAAA+09a2/bRrZ/pRCwyBc3mPej3xzHvRs0TlvHzUWxCIwzM2ds7cqSl6Lc+hb573dISrZkUQ+rjkRFNPyB4mN43q85M/yrE7rD2x7cf4Ab7PzQeTMY/OcGsv98xztHnf743M8//3R2fP7T5Yfjs9N0enCbdwf9YeeHvzo5ZFeYf+oOR9ArRkgn//X5qAO93i9wVfyK0BviUecWs+GgD73u/2F1c7qUZyP8ctTBP297gwyKIT/mkGMx7F26Pf1O76avC0DA5907/Ig+r85aFwwnHJyjnBIdiSEm3Tasbighq70lnY/dXp5GLw7d/emft1mC+K8JpiISAlErVJZLJSUhJKRx8/vb4upJgu5qkHU99Dol3BkOKzD/6pwMeqOb8uh05vzHwSjzeI6xvNTPu/l9Gslfj7J+hjn2S4S+JDL8kg0Skcqr6TCMfF6evh78cZJhenHo/EC/fE5n7kr6nQz6OXT7Y0wAtOSMCgaEM+2EdS4uRnaMznG4g77HMIfL8dVVhleQj3+efjVEz07evS3P/Tjqj1nLniJNSqSH3f5Vbyw6pYCURxcVIh6yAomB+3fif4FsemCQBcze3Jf4vu1mE8lhR0/A3jGuCbl0ShOORCtprTNSEGmNpHvAvuO7q7PBm1FIFuAJZvRb5eJSlCtmCqa9MSFpI4UIQhhB+R4wszAoGfiD4eRifMds5JJFkRioSJRW2cD0PpjUWtkk3yoTF2FbsZACMmaFtxRROgNSsyUhQGNYeAb5KCtuPBBNXIzvWBMjkogSQWnjDUvKyGAP2HiOd9gf4aGo4kJ0KyYitShkRCuQhqi9VMauDMcjkWBooMEwypwxTBD6GI5PsbgapRjk0yRzSJT4MRvclMONcxuf7lyEzVGnInZix1Hnf68xw/LJ5CVCd0K8D4O8joY3t5B1h09//dTtF9w96rzHWD52hjAcZbiC2tWPEtgnBP7H2fE4gjzvXl2XQ77vJqwrgfkEvVHxWH/U66Wbyr/PX54K/3owrMnxR4Bmk5SjB/5JrQVF77lwhAVNgCtxwPw7aRr/Thbxb5UR/Wc3wZ356/v3Set78+A8XJ+/NAHgUyJzlfSPKbYxSmPpeBiw88Qu3Q6y/PIshXvX5e1TsHXeJpy/ezxRXB5j1PkdIZsjDpkizrJqwAHQ5/GBRQRaKD0vKsUXgxx6tZZoV7DUadUaXr7X7ePJNWT5U1dfFb/Sa/49Vd4aS18VAByAuE3U8SCQnTyQIqcijeHcEEZdCn4iCsWD5Lh5/HsA5GtN93L6/DpKVgZbEn0d73YA1HkL95t4uGGv65PYTbu3zg1mVyWCV9ivYuFkw24rELs4fLRzs0fL0oTedJrwfpAkuEDlAlwPL2OkLApmvkfh1fciyvC98Qa+F4Sg4TSaiLhWLvHuSdo8HN+yRkL9kCL0nsYPY8OV3lqmA8WY/6rNEhhh4n1x5+cqvy6fCZBDDfluBqEkMJYeona4V29g2PWvOuOsY1HM8QDUQQj5QUUcUy7hIPB9jLCOOh78NYYfS9vytpoMf5fjTSXo3VAAOPTpje/Cs+oFzyuubWKn6q3H8vrCxHKUkeXs1H9xqVMYkmQpoF+AW87HV3TIBr3yaGIE0m29gpbV1f+OMLtPKJV3/Fr8YK+nWfP6gX2vZ5nyugQ6DdYdJnr14HZY+JKiMyCdClhS5ye8f4Z1/QoULcH7pdvvT2ArlGRzlCe61lSsH23BCyNeKd0CtF/wPUV4UveWAp9sUBUBJ2Se+LSi7pZMwXW3FzLsj1V/9paFrpi/n9DqYnCVwp8pJNYeQ9SPsRFIr37Ns+/4q78JVDkKWzDK5yJMqGZnBAtodAhJrhwq5iGy0mQuiwS7N3CFs3WOYqxIteAmeE9kwICSQtUHsXSsHP/M3eDP+dEoCGeCMopYaYkRgfPVXRXb6vGZTD9flli8dDC9zVDwa1KlKoBEIZCFYv5Aa0pRotBs8wLI9uY1jw+ou6kW10qAlPUUiIgiWiq8lUyY1Q0x29LDcXzaKuATcow1z0kXA3MuSMaQWaXD6tLjtlj39uzk8gz6yZPUlbIOk3+zNKmYKC0T4DFSp1gA5bUCsZiJ46nbKh2iDIPQgKBZVDIYQMcX9cPucA73JYoxc/O1HyFlPJfneFWReXVR5tWrSUWmbur2RbV0FrRW9Ov4Vcp+El5niAraMu1YlBDdEgM2I/ucEXDAPbcopbQYgzHb7wU/xz7+geGycLB83cn6Q2inGBPm/PTT6YffTvk/mtRZUQvb3ETCjLQRaUL0USFxKc4NGIGpQ7G0xYz5ZVFrGg3XM7Qf8I+t2dpZ4NpemXbCdX97ZcZ26c1vb//n9KLWLLVdKu2c0WZdKkyi1JoxHbgJjlCvmFsz0mKOWQNEMDCUC2l9BLv9SGuloR/DrFIuZB11BIX2ThAXHNvbpta/6bkfotOTSXS6eQT2VaLmk2dEzTsqE05gPb67qgzzkzpazbqPJoJfLcWpWeVYs+KhifBn6y7XaCLwfu3Fe02CPqugPzu++O383cXv+wX8vIlZWuZvJOjH796eQPIN3av+C0xU3Ix6efc8PbMPExYr2FeVrwxgDJIhVVQy72gUdPUeAhxpECgpDxJAC58iBVIbH+yI+yl5fp69mOyNICVX1gJlwSqpGXgGTcPrwYc+ZelSzKIGFwVoSoVwlFjiyybARmG27rreR6wC41xKS1RQSJQLPOj6xXM7xGrtNZJTzPJWO4BoiAWPBL1XjRLD9fa0eMSHEQ3SeE8MACHBcin8oaYThUg0LZWYham5aUQJZzFJcKgefdkGKz6ZDAyWRqdQaaOUDks6SGaLEwxJNMZyT4PihnER6vXz4Kqai6u+s3PIXCuJlEWfLLeIzlO/ZnXnAGi4pDI8Q0TJTPQoHYbINDIjSdRrSOGLVo8LBZuvGdM5WLWUQqBJ0YfhoAOoFDs3zUNPF/oe7YVcjRxV6CQtgnrmfXLZ1LN1GLFLK7gGVo4xIrVBwSQxlChjnFoHq6ybX99g3vWlmx4HATvH9SFw+Fi07YfTO6gxHjuHsgSu2C6v+PFzuhvyQfI/fDW3vITohSvaEtDFiIl59RXoXcngGo2P81jJqL13PKB1KvhADXVxD2RwAa4Nk8EFUG4ig5QaxQgNVAZpgnRSTs/WbMcVpWC3jMmXd1Zw5yQJTPOUYIUUdch0sAtIj1dCKp3zQKxCSQgjSIij6+TqW9pIYZr7jGM0QjqS/B6IAJzxdWzPlrZZmIbUaqu1DNEa4nhy1GC929vE+u92S82KYUPapBbrxjQfIQIkNwfKWU8xKGGm+/AOkI8nTeRjvTWmbUNJ21CyYUMJQe61oYYQqmkMLmr7d1b9bCVMvHwgE1u3LryTQHEDOJ8VKjaeG4unU5rGj8WQbp5Atq3tjXbye93a3vZEtz3R+9QTnYLXJf3QO4Bm2aqRNppuo+nNommjghHeEM4FxpRMq2BxcTTdzoC2M6C79wOTxjPFgAlHOOUOAD0FtfWSY3n1/c8fL9YoOydVYzwKpwSRzChw2tfvev214e0NhvkaxWcDQeoAgdqgNXKDhKyj3zsoPltuDBrrpTEpfwlAiu/kNLL4zDkTzMWgDadWUiKQ1E+oHkI+UyeMDUlnVunJNE/RRum0MgI9kYmf1sOB8/SJQWwST5fY6rYo3YbRm4bRkgTimCLCSpacpjEhtkXptijdFqXbovQ37vDbovQ34MzaovR+FKUf0pLK0DaiNP0A03jRVlugbiPrl4ysFTdCMsMViUEG4qVcHVlvKyqAcFfshDfE7LKMWTYQ/G9yz715ulTMBCcZlcZJKhkXUSNquZiZ7ZaTe77lJF0zgnjRraLT6azVxDlyjBXQOGqNRo8UAqfCeEfWVEAmnLQ8RoPltB+JDumhKGC6AbMsCc9lKe/p9LBxmrgIxlYPlnKwVAu0VkWmeKCISjMtpFo9C+69R6CEEyOBS3AM3TpL/l5Uu8uSdoq992Ipeh20e7M5zgPwz9xLpHkI1EPf8B2tHqCfFHP2FPzJlyz2VXjOIB9lxRP7CX5Zv/UHuhPGSvtbuWUWhBWMEiOQJK45mv6Lt2z2tR0PRWuZNsRbIjg45CQsdq2NkZj5ev8BCcoK5McfeLKcOBOFJKgII8wos/rzETJGnsKmwAJIMJ4IXLBMdB+mTl5iV6PjBu5q9Jwprh2p5yycB6SaSxAfqyXRRCNxSgmB0iuuyepUxvkYKfGUCa8g5T9GknCoajkbKzRIN2sAa66C1gB7QFq6CvtKVQMCYNTOMlSGEy2dWLI1emNYe9G9wWGeYujxoLPYzXV0vOyn7OjOeLoS7fGWcoFHw5IZNYqAVigFVyvtr8DiIy/BgqXK+WR/jTvYzR6Py6pg4yKjObCaa3vnQD0gy7sc90pFrYxIY+CWBUqUd5azJR+AnXTuExctjcVGI4wbA976dTYN2p7L2WDrZs2TveHGCxIIYZ6B1Y3C6VnFpsk2VMIR6RwxnHKiFLWG1W/vsyvlvLs6G9T2SS5Fy3uegnOmnCxWGQQGwjVqe+Pn70ONQAwBRkySPmOFQ0LWWQ7V3A2bvZRCU4kEhJaohApTu4XvYn60GR9lqyzywzTo1/XS636sR1tI0TaRWgaVzIQPiXdNEr7nbIDeGKCnfW+723TNZyOCMCpYj5o46pnjVtmV+d42v5r8oe1hqyVI1SSQgkUg1tHke0NyXZwSv4R9M70zwQdvg7PSaE4Zk5LpHfuG7fXOnHw8W8tRjFO5rfTKVDC1cj7Fn2o3iCSboBUxKqUGThe5gW9F/JsR8V30Y6bDMBqnpa26TdOjUrnopWVorTdcecc5pcu+RL7tZtoUTZfMaLk3R5BKib/U4zcY5cNb8PgL9LEGz4Qf9AOGFbhG6A2LV6WXJNJ2XW8VcfKszBm+jKH7f7tG7nbFrQAA&quot;"/>
    <we:property name="bookmark" value="&quot;H4sIAAAAAAAAA+0daW8bx/WvBAQKf1GMuY98k2WnNWo5ia24KApDeDPzhmJLkepyqUQN/N87u0tKpLg8xMjk0lxBH8g9hu++5u3bPzqhN7rpw917uMbOD51Xw+F/riH7z3e8c9IZVMeoN5oTSQwhzArnlPI0nR3e5L3hYNT54Y9ODlkX80+90Rj6xULp4L8+n3Sg3/8ZusW3CP0RnnRuMBsNB9Dv/Q+ri9OpPBvjl5MO/n7TH2ZQLPkxhxyLZW/T5el7AcLLAh7wee8WP6LPq6PWBcMJB+cop0THBKFJl42qC0rIai9Jx2Ovn6fVi4/u7s3vN1mC+I8pwiISAlErVJZLJSUhJKR187ub4uxZgq47zHoe+p0S7gxHFZh/dM6G/fF1+enN3PGPw3Hm8QPG8tQg7+V3aSV/Nc4GGeY4KBH6ksjwczZMRCrPpo9h7PPy8NXwt7MM0w+Hzg/0y+d05Lak39lwkENvMMEEQEvOqGBAONNOWOficmQn6JyGWxh4DAu4nHa7GXYhn3x989UQPT97+7o89uN4MGEte4w0KZEe9Qbd/kR0SgEpP11UiHjICiSG7t+J/wWy6YZhFjB7dVfi+7qXTSWHnTwCe8+4JuTSIU04Eq2ktc5IQaQ1kh4A+05vu+fDV+OQLMAjzOi3ysWVKFfMFEx7Y0LSRgoRhDCC8gNgZmFQMvBHw8nl+E7YyCWLIjFQkSitsoHpQzCptbJJvlUmLsO2YiEFZClu8ZYiSmdAarYiBGgMC88hH2fFhUeiicvxnWhiRBJRIihtvGFJGRkcABs/4C0OxngsqrgU3YqJSC0KGdEKpCFqL5Wxa8PxSCQYGmgwjDJnDBOEPoTjMyyuVikW+TTNHBIlfsyG1+VykxTHpyuXYXPSqYid2HHS+ccVZljembxE6E2J936Y19Hw+gay3ujxt7/3BgV3TzrvMJa3nSOMxhmuoXb1pQT2EYH/cn46iSA/9LpX5ZLvegnrSmA+QX9c3DYY9/vpovLv85fHwr8ZDBty/AGg+STl5J5/UmtB0XsuHGFBE+BKHDH/zprGv7Nl/FtnRP/WS3Bn/uruXdL6/iI49+cXT00B+JTIXCX9E4ptjdJEOu4X7DyySzfDLL88T+HeVXn5DGyd1wnn7x4OFKcnGHX+iZAtEIfMEGdVNeAI6PNwwzICLZWeZ5Xii2EO/VpLtC9Y6rRqAy/f7w3w7Aqy/LGrr4pf6Wf+PVPemkhfFQAcgbhN1fEokJ3ekCKnIo3h3BBGXQp+IgrFg+S4ffx7BORrTfdq+vwyTlYGWxJ9He92BNR5DXfbeLhRv+eT2M26t841Zt0SwS4Oqlg42bCbCsQejh7s3PynVWlCfzZNeDdMElygcgGuj5cxUhYFM9+j8Op7EWX43ngD3wtC0HAaTUTcKJd4+yhtHk0u2SChvk8R+o/jh4nhSr9apgPFmv+qzRIYYeJdceXnKr8u7wmQQw35roehJDCWHqJ2uRevYNTzLzqTrGNZzHEP1FEI+VFFHDMu4SjwfYiwTjoe/BWGH0vb8rraE3+b43Ul6L1QADjy6RffhifVC55WXNvGTtVbj9X1hanlKCPL+Q6A4lSnMCTJUsCgALfcj6/okA375aepEUiX9QtaVmf/O8bsLqFUXvFL8YW9nGXNy3v2vZxnyssS6LRYb5To1YebUeFLis6AdChgSZ2/490TrOtXoGgJ3s+9wWAKW6Ek26M81bWmYv1gC54Z8UrplqD9jL9ThCd1v1Lgkw2rIuCUzFOfVtTdkim46vVDhoOJ6s9fstQV83dTWl0Muyn8mUFi4zVE/RpbgfTilzz7jr/4k0CVq7Alq3wuwoRqd0awgEaHkOTKoWIeIitN5qpIsHcNXZyvcxRrRaoFN8F7IgMGlBSqPoiVa+X4e+6Gvy+uRkE4E5RRxEpLjAicr++q2FWPz3T7+bLE4rmD6V2Ggl+TKlUBJAqBLBT7B1pTihKFZtsXQHa3r3l6RN1NtbhWAqSsp0BEFNFS4a1kwqxviNmVHk7i01YBH5FjonlOuhiYc0EyhswqHdaXHnfFutfnZ5fnMEiepK6UdZz8m6dJxURpmQCPkTrFAiivFYjlTJxs3VbpEGUYhAYEzaKSwQA6vqwfdo97uM9RjFnYr/0IKeO5/IDdiszrizIvXkwrMnVbt8+qpfOgtaJfx69S9pPwOkNU0JZpx6KE6FYYsDnZ54yAA+65RSmlxRiM2X0v+Acc4G8YLgsHyzfdrD+GdooJYT68+fTm/a9v+F+a1FlRC9vCRsKctBFpQvRRIXEpzg0YgaljsbTFjvllUWsajzYztO/xt53Z2nng2l6ZdsP1cHtlJnbp1a+v//rmotYstV0q7Z7Rdl0qTKLUmjEduAmOUK+Y2zDSYo5ZA0QwMJQLaX0Eu/tIa62hn8CsUi5kHXUEhfZOEBccO9im1j/pue+j07NpdLp9BPZVouazJ0TNeyoTTmE9ve1WhvlRHa3muY8mgl89ilPzlGPNEw9NhD/b9HGNJgLvN354r0nQZxX056cXv354e/HPwwJ+0cSsLPM3EvTTt6/PIPmGXnfwDBsV1+N+3vuQ7jmEDYs17KvKVwYwBsmQKiqZdzQKun6GAEcaBErKgwTQwqdIgdTGB3vifkqen2YvprMRpOTKWqAsWCU1A8+gaXjd+9DHLF2JWdTgogBNqRCOEkt82QTYKMw2fa73AavAOJfSEhUUEuUCD7r+4bk9YrXxM5IzzPJWO4BoiAWPBL1XjRLDzWZaPODDiAZpvCcGgJBguRT+WNOJQiSalkrMw9TcNKKEs9gkOFaPvmrAik8mA4Ol0SlU2iilw4oOkvniBEMSjbHc06C4YVyEev08uqrm8qrv/B4y10oiZdEnyy2i89RvWN05AhquqAzPEVEyEz1KhyEyjcxIEvUGUvis1eNCwRZrxnQBVi2lEGhS9GE46AAqxc5N89Czhb4HeyHXI0cVOkmLoJ55n1w29WwTRuzTCm6AlWOMSG1QMEkMJcoYpzbBKuvlV9eY93zppidBwN5xvQ8cPhZt++HNLdQYj71DWQJXjMsrvvyUroZ8mPwPX88tLyF64Yq2BHQxYmJefQV6XzK4QePjIlYyau8dD2idCj5QQ108ABlcgmvDZHAJlNvIIKVGMUIDlUGaIJ2Us7s1u3FFKdgtY/LVnRXcOUkC0zwlWCFFHTJ92Aekp2shlc55IFahJIQRJMTRTXL1HQ1SmOU+4xiNkI4kvwciAGd8E9uzozELs5BabbWWIVpDHE+OGqx3B5tY/9luqXkxbEib1HLdmOUjRIDk5kA56ykGJcxsH94R8vGsiXyst8a0bShpG0q2bCghyL021BBCNY3BRW3/zFM/OwkTL+/JxDatC+8lUNwCzieFio3nxvLtlKbxYzmk2yeQbWt7o538Qbe2tz3RbU/0IfVEp+B1RT/0HqBZ9dRIG0230fR20bRRwQhvCOcCY0qmVbC4PJpud0DbHdD9+4Fp45liwIQjnHIHgJ6C2nnJsTz77qePFxuUnZOqMR6FU4JIZhQ47eunXn9tePvDUb5B8dlAkDpAoDZojdwgIZvo9x6Kz5Ybg8Z6aUzKXwKQ4j05jSw+c84EczFow6mVlAgk9Ruqx5DP1AljQ9KZdXoyy1O0UTqtjEBPZOKn9XDkPH1kEJvE0xW2ui1Kt2H0tmG0JIE4poiwkiWnaUyIbVG6LUq3Rem2KP2NO/y2KP0NOLO2KH0YRen7tKQytI0oTd/DNHloqy1Qt5H1c0bWihshmeGKxCAD8VKuj6x3FRVAuC0m4Y0wuyxjli0E/5ucubdIl4qZ4CSj0jhJJeMiakQtlzOzHTl54CMn6YYRxLOOik6Hs1YTF8gxUUDjqDUaPVIInArjHdlQAZlw0vIYDZbbfiQ6pMeigOkCzLIkPJelvKfDo8Zp4jIYWz1YycFSLdBaFZnigSIqzbSQav0uuPcegRJOjAQuwTF0mzzy96zaXZa0U+x9EI+i10F7MMNx7oF/4iyR5iFQD33DJ1rdQz8t5hwo+NM3WRyq8JxDPs6KOw4T/LJ+6490EsZa+1u5ZRaEFYwSI5Akrjma/otf2e5tOx6K1jJtiLdEcHDISVjuWhsjMYv1/iMSlDXIT17wZDlxJgpJUBFGmFFm/esjZIw8hU2BBZBgPBG45DHRQ9g6eY6pRqcNnGr0lC2uPannPJxHpJorEJ+oJdFEI3FKCYHSK67J+lTG+Rgp8ZQJryDlP0aScKxqOR8rNEg3awBrroLWAHtEWroO+0pVAwJg1M4yVIYTLZ1YMRq9May96F3jKE8x9GTReewWOjqe91V2dG88XYv2ZKRc4NGwZEaNIqAVSsHVWvsrsHjJS7BgqXI+2V/jjnbY42lZFWxcZLQAVnNt7wKoR2R5V+NeqaiVEWkM3LJAifLOcrbiBbDTzn3ioqWxGDTCuDHgrd9kaNDuXM4Wo5s1T/aGGy9IIIR5BlY3CqcnFZumY6iEI9I5YjjlRClqDasf77Mv5bztng9r+yRXouU9T8E5U04WTxkEBsI1arzx0+dQIxBDgBGTpM9Y4ZCQTR6Hau7AZi+l0FQiAaElKqHCzLTwfeyPNuOlbJVFvt8G/bpeetOX9WgLKdomUsugkpnwIfGuScL3lAHojQF61ve206ZrXhsRhFHBetTEUc8ct8quzfd2+dbk920PWy1BqiaBFCwCsY4m3xuS6+KU+BXsm+udCT54G5yVRnPKmJRM79k37K535uzj+UaOYpLK7aRXpoKplfMZ/lTTIJJsglbEqJQaOF3kBr4V8W9GxPfRj5k+hvEkLW3VbZYelcpFLy1Da73hyjvOKV31JvJdN9OmaLpkRsu9BYJUSvylHr/hOB/dgMefYYA1eCb8YBAwrME1Qn+E95h++fJ/RC13rpytAAA=&quot;"/>
    <we:property name="datasetId" value="&quot;e3d7372e-a6b5-452e-88d5-85fdd623b4ca&quot;"/>
    <we:property name="embedUrl" value="&quot;/reportEmbed?reportId=9ee09f11-36df-47c0-a38e-1eebd9f24041&amp;groupId=49805c17-ab09-43cd-8fa7-93e8d77112ff&amp;w=2&amp;config=eyJjbHVzdGVyVXJsIjoiaHR0cHM6Ly9XQUJJLU5PUlRILUVVUk9QR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39D13BB-73FF-4B43-9ACB-C630E79B95CE}">
  <we:reference id="wa200003233" version="2.0.0.3" store="en-GB" storeType="OMEX"/>
  <we:alternateReferences>
    <we:reference id="WA200003233" version="2.0.0.3" store="WA200003233" storeType="OMEX"/>
  </we:alternateReferences>
  <we:properties>
    <we:property name="pptInsertionSessionID" value="&quot;669836AF-8BE4-4A7F-A192-D7F6C31274AC&quot;"/>
    <we:property name="reportUrl" value="&quot;/groups/49805c17-ab09-43cd-8fa7-93e8d77112ff/reports/9ee09f11-36df-47c0-a38e-1eebd9f24041/40c454e0f6c923ef54d5?bookmarkGuid=37657111-7166-4618-8c77-10806c263cbb&amp;bookmarkUsage=1&amp;ctid=b0660fd3-3ef0-4a73-b44e-f93c297faf15&amp;fromEntryPoint=export&quot;"/>
    <we:property name="reportName" value="&quot;Churn_Retention&quot;"/>
    <we:property name="reportState" value="&quot;CONNECTED&quot;"/>
    <we:property name="embedUrl" value="&quot;/reportEmbed?reportId=9ee09f11-36df-47c0-a38e-1eebd9f24041&amp;groupId=49805c17-ab09-43cd-8fa7-93e8d77112ff&amp;w=2&amp;config=eyJjbHVzdGVyVXJsIjoiaHR0cHM6Ly9XQUJJLU5PUlRILUVVUk9QRS1yZWRpcmVjdC5hbmFseXNpcy53aW5kb3dzLm5ldCIsImVtYmVkRmVhdHVyZXMiOnsidXNhZ2VNZXRyaWNzVk5leHQiOnRydWV9fQ%3D%3D&amp;disableSensitivityBanner=true&quot;"/>
    <we:property name="pageName" value="&quot;40c454e0f6c923ef54d5&quot;"/>
    <we:property name="pageDisplayName" value="&quot;CHURN OVERVIEW&quot;"/>
    <we:property name="datasetId" value="&quot;e3d7372e-a6b5-452e-88d5-85fdd623b4ca&quot;"/>
    <we:property name="backgroundColor" value="&quot;#FFFFFF&quot;"/>
    <we:property name="bookmark" value="&quot;H4sIAAAAAAAAA+1dbVMbORL+K1v+ki8kpfeXfEsIe7u1SSpLsrm62qKoltSC2TUebjzmwqX476eZscEmY2y4QAR2PqSwRtb0093qftSjkb8OQjE+HcL5ezjBwcvB67L8+wSqv3/ig53BqGuzIASXShltmaXWEil9ulqe1kU5Gg9efh3UUB1h/bkYT2DYDJQa/zzYGcBw+AGOmk8RhmPcGZxiNS5HMCz+i13ndKmuJnixM8Avp8OygmbIjzXU2Ax7lrqnz0kE+qKRB3xdnOFH9HXXKogXUiCJylvGMUoRZOo27jq0kvV2aYZub79bjmooRuk2TRtSDFoSxwgKrcGpEHjTHothPe3izve+nFYJXcJ8ftoo51U4g5HHMGghVDjuJP46+KXACip/fP4Wz3DYtOz1X//20oeqTJqqzz9DVXQaKSeVx287du37GNtLo7qo02gDfzypRhXWOGr1dJG0O7Xu5YBJ2tlNUvM+npZVffguaeO47T4n2+BNMsZPVw3N5Smiwb8QqrbhuPzPboWpYxi8JBc7l8rZTU1HZVV4GG6ifn6fQJU8Z6ui5Sq6+sIyBW3yBHsD5z26OUgt42J0NJwG0at49qlT2XhY+OR2KUS7v1IsbCPXCaYQ3fwRoIY2gJ128hXYXS9Dexnb+PZ18LZIntuN/RmGk2bYZ69hXPhnSaL076CRqwvICehfcyG37T5ub7EBJprFwI0AOxfQNgLv7AsHHUGB0XhGTzr/rsph+9fM5xPnGTZf7a7+e4LVeZK97bEo84t5iV5cSv1iUZYXrXOlQYvxbjkcwum4CQANYUpNAVt1/Ibn3d1Sj8nJaF0Vvi1Twmnu9gncEA9jpCwKZp6j8Oq5iDI8N97Ac0EIGk6jiYitZuaUOvX8VrwPxWg0k63xjf8f+szVckV/NRXuSQGd7y2Bfw/3a3JN390afFVZ1o0CZ2qfhfjRZDjcSbcrhqHCUWuI613+7E0ljDDxdqa7T+VRymWX4O4w3LPf6+on/qx3wEY7txiFLRnloMl4bdJzQigTBei0VlAEInDSRq4bU3JxkhZCCxn5ohnLS8+jDT6tN4yRQQZ0bOVYNX6pXfnl29E4yACCU0YpcOoMpQRWLmBuIqC3m1U9YXluwjRrrSoRhsMWxWNmNfeplYPWkIQIkAY9lxSZodFKuMGQ02X6z+3F4IO3wVlpdHIEJiXTjd/1GrsbrkU3W2mzncHPVXnSjjvNqc1afxmanUFnHNJMmX8eY4VTDY1CUU/V8r6LHYu6+vWa/m6h2RlXSIJdV+bHd93kvTRW/0RvwlbT8WBq83t1+1amrbPP2ad1ce2Jcqg4UM8UNZGkJJxNrHrzbvew9f6t5b5RSGc+oQNDR4JL3ChYMNxjPuZLf4aJr7fW+0YfnfEYGABnQVENTHJOLXVrphck0aVvgHdRceJJ1MZuSnr5CGm1d7iPR52KV+eZZ88eKstcE23r9n326gKXMiABLQrjeBRURLe6yP9Qgev1JFkpDXE4veHjrv7dt2Y6g0agPK3DOOfBiKBoCmoyG4NCOGuUPMbqcLTlEzfpZWpMS5QizNigWVoZR+OZXpmZbOTGOkdABE94cgDH1abkpN1GuMPd8uQkiZdZUrou29b1ey3WOn5a54PTmnFCpYPAlOQxmyh2WaT4WDdVrK0ll6hlyjAwKqEEOse4dsZEKm6IYauecr46OqrwCGaRZe/ejPxu99c3bdvPk9F0gwW7g6U9VGGxMpk+VAGr1+ct3jdFNdu/kQLvXk5YOw/iqBmhiuhAgFiJhlnyCMz36uzoXfl6Eo6wvoaMPlUr3gi5MyYaCoEzKSiRgTGqdBdTMjfmLLJsiiWX4+3M6CnDEJmyPFKnjLOerc6OP96Mvb5JnqoRl6GdmlAQ7ihBqZFLbpnX9lFkRagnVdNxQ2bicrydGYX1iamm7BiDNRS1tDI8AjPu4xmOJrgpU3Ep3M6IzcPrtMyOhnpOEr+JSqtHYMR3rzaIofZinW5A4EYRoQUASVmRAEh+w7OXaZEkhBR4heKSes2QMrBmrkjy443bLYv92sRn5xIZEmTacUKkSQiBJPWI/JA1ZHXtXHIFTnHKvZVEe2lM8JYGwrIE9/qPN//Y+8Rvg41GGZFJR5hRSoIlTJr8sPUD60kdV8AEc1EF7VjwXDLCiOAZAmsWwddh9cTTK1hEEWMTMiSSCAWCWKIzhPVqDVh0Pn5Qp31aHhLhwRkSwPgM48f+3ue993/s3coPUUcwkhArUrrQQSri+4PHD6yK75Ynp1AV4+uffitGDZpmL26s11bpqkL5lc/vF0fH7bjL9wc9WIn8SqpvfDQzL2wn1y4kIxVHo+/AxU4mw7rYT995DJzsxrDZUTNpdGTca6pBMEMo1+yG5dHs+RUxRFskTEiLQLkjIqsc/7Yc14frkO/5qKogKKeExmaxSDQPlpDsQN2FblpHPUilCaZEqBMfU85nB+wuVBMQGGpBA7PeGwMJncwO2N2YplCKp8wu0KHxXhuPmBUha6HdhWgSDpxZaoiQinkbPMmKunS+eFue6ZTWWkomPXeBa8oNy88R78LHHIHADSUeAbzVmhndvwbfAD52zTXyoGPXhMqXjV2m5E3lYjdFlumjPx1Us4tCIJggo+CKrqZiXHmuo+PaUh84MWiXlFs2YIa2dDfLadon2TIe6pAaBYzo4A3YxMiJ3diYO3sXJRMr9rwZk1eU7fOzVRwmP+FvSZnzA3AbYpyf9LciivmJP9ua8Vid51Yr4fzEb0me31CStzL+TnfsSS4cwxisFRCFZVbblUyve52JC6pYjCFi8MidFNH3V6m27CADdrBQ+ojSEGWCpdoGb701ZK5IkM/7HVcSM0WMR+cMpwGalyapzqoiuvDS65qlGhmcNVwYaQkJ2lOuVH67Cu5WhVJGY1TMWGfRBsK8oTRLaHeoGyZkWhpFQvBcMcqBMJ4ltrtU2bxQwgARgaEKgSjClsyzTYjpj3sNn59Dfm8+dlqclXV7CtF1Ntb7Jktibvd3LMOKM67aex+sfcJVM+rBfRzetBaY256RdD2RL5F8ccyDm09Gmu22BJRIHOPABTqjncfV7zSC0cFEgtpKRqXhxojNLVtd29eTUQCbkyrz4LXevqgnuYJcBn26o10DAS+dpSoRPWc8hDV20xqgmFYdxib2xBIHJvPPCR5q9bG4MWPpTgxpVYBIBBCDgSexYWNDyaLG8ggkK6yYTRhZexvQUwsiNwCfvnRMrGZeYsrTQVIQVtnV5+koKYyxUnsbFHGWcJa+9OAhZJHY3hhHKFOeMCnBpGhnpBB+/uifzYojPWrLI5isY89sIkqPsBsUVlahn25jkNxbajQxwZtgiJfkhtfRt8XtR1vcptvidgbFbbotbmcFbVvc3ha3n3ZxO4MzbbPihNPU+Pj2WT3FRwML5/5+3+cDl0P/gIcE87AyelJAMDSvjAnulKTO2iC6XxbYcv0t199y/S3X33L9Ldff1Jj+JLh+Bg55O3r9UOkn9caqSmz4sD20/bT9ndjcVypPmfgvM8j3XgX03+cHLAmWAs5pfWB9NDaiYsQHMImorHHwFyOOhZQ7mHVea5H+Q1jGLx8mkdzLQehN8G0OYq4n48Fax6Dv/vLH/vvux96W9Gjm9uVh6febRBal//HFom7fzPKj27OLwwuyXoVfeYfwG8rRpN49hqp+HI8Ql0NvpkFvyrj8EY2HOdxeKikj04YTzpnXHAPk82NRzczb/iRhv0K6X4m46MdXTurxKXj8ACPswdmyhIBhBdYIwzFeIr24+B92SryqkYAAAA==&quot;"/>
    <we:property name="initialStateBookmark" value="&quot;H4sIAAAAAAAAA+1d23LbOBL9lSm95MVJ4X7Jm+M4O1OJMxnnsrU15XI1gKbNGVn0UpQ33pT/fUFSsiWFutgbO7ClPKQsEAT6dDe6D0AQ/NYL+fC8D5fv4Qx7L3uviuLvMyj//oX3dnqDcdnvv7892D18e/x+92A/FhfnVV4Mhr2X33oVlCdYfcmHI+jXLcTCP492etDvf4CT+lcG/SHu9M6xHBYD6Of/xbZyvFSVI7za6eHX835RQt3kxwoqrJu9iNXj79g3fVELAr7KL/Aj+qotFcQLKZBkylvGMZMiyFht2FZoJOusUjfddL9XDCrIB7GbugwpBi2JYwSF1uBUCLwuz/J+Na7iLve/npcRXcR8eV5rZTdcwMBj6DUQShy2En/r/ZpjCaU/vXyHF9ivS/a7r39/6UNZRE1Vl1+gzFuNFKPS4/cV2/JDzJpLgyqvYms9fzoqByVWOGj0dBW1OzbrdYNR2kknsfgQz4uyOj6I2jhtqk/J1nsdjfHLTUF9eYyo9y+Esik4Lf6zV2KsGHovydXOtXL2YtFJUeYe+puonz9GUEbP2aposYpublikoE0eYK/hskM3R7FkmA9O+uMgehPPPrUqG/ZzH90uhmj3V4yFTeQ6wxii6z8CVNAEsPNWvhzb60VoLmMT37713uXRc9u2v0B/VDf77BUMc/8sShT/HdVytQE5Av1rKuQ21YdNFxtgokkM3AiwUwFtI/BObjhqCQoMhhN60vp3WfSbvyY+HzlPv761vfrvEZaXUfamxqzML6YlenEt9YtZWV40zhUbzYd7Rb8P58M6ANSEKRYFbNTxFi/b3mKN0dlgXRW+K2LCqXv7BK6Px1lGWSaYeY7Cq+cik+G58QaeC0LQcJqZDLHRzJRSx57fiPchHwwmstW+8f9Dn7haquhvhsI9KaD1vQXw76G/Otd09VbjK4uiqhU4UfskxA9G/f5O7C7vhxIHjSHmq/zZmUoYYeLdRHefipOYy67B3aG5Z39U5S/8WWeDtXZu0Qpb0MpRnfGapOeEUCYToONcQRHIgJMmci1NyflZnAjNZOSrui0vPc9s8HG+YYwMMqBjK9uq8Gvliq/ft8ZBBhCcMkqBU2coJbByArOMgN5uVHWE5akBU8+1ykgYjhsUj5nV3KdWjhpDEiJAGvRcUmSGZlbCEkOO5+dvmovBB2+Ds9Lo6AhMSqZrv+s0dttcg24y02Y7vTdlcda0O86pPtZchGan1xqH1EPmn6dY4lhDg5BXY7W8b2PHrK5+m9PfLTQ74QpRsHllfjxoB++1sboHeh226opHY5vfq9s3Mm2dfco+jYtrT5RDxYF6pqjJSEzCycSq1wd7x433by33nUJa8wkdGDoSXORGwYLhHtMxX/wzjHy1td53+miNx8AAOAuKamCSc2qpWzO9IMlcvAO8yxQnnmTa2E1JLx8hzvaOD/GkVfHqPPPs2UNlmTnRtm7fZa82cCkDEtCiMI5ngorMrV7kf6jA9WoUrRSbOB53+LhX/+5bM61BM6A8zsM458GIoGgMajIZg0K4qJU8xPJ4sOUTy/QyNqYlShFmbNAszowz45lemZlsxo11joAInvDoAI6rTclJe7Vwx3vF2VkUL7GkNC/b1vU7LdY4fpzng9OacUKlg8CU5FkyUex6keJjVa9ibS25QC1jhoGZEkqgc4xrZ0xGxZIYtuop5+7JSYknMIks+/dm5IO93143ZW9Gg/EGC3YHS3sow+zKZPxRBixfXTZ4X+flZP9GDLz7KWFtPYijZoQqogMBYiUaZskjMN/uxclB8WoUTrCaQ0afqhWXQm6NiYZC4EwKSmRgjCrdxpTEjTmJLJtiycV4WzN6yjBkTFmeUaeMs56tzo4/34ydvkmeqhEXoR2bUBDuKEGpkUtumdf2UWRFqEZlXXFDRuJivK0ZhfWRqcbsmAVrKGppZXgEZjzECxyMcFOG4kK4rRHrh9dxmp0Z6jmJ/CZTWj0CIx7sbhBD7cQ63oDAjSJCCwASsyIBkHzJs5fxIkkIMfAKxSX1miFlYM3UIsnPN247LfZrE5+da2RIkGnHCZEmIgQS1SPSQ1aT1bVzyQ04xSn3VhLtpTHBWxoISxLcq8+v/7H/id8GG81khkw6woxSEixh0qSHrRtYR+q4ASaYy1TQjgXPJSOMCJ4gsHoSPA+rI57ewCKKGBuRIZFEKBDEEp0grN01YNHp+EGd9nF6SIQHZ0gA4xOMH4f7X/bff96/lR+izsBIQqyI6UIHqYjvDh4/cVV8rzg7hzIfzv96mw9qNPVe3KxaW6WrFspvfP4wPzlt2l28P+jBlshvpPrORxPzwmZw7UE0Un4y+AFc7GzUr/LDeM9j4GRLw2ZLzaTRGeNeUw2CGUK5ZkumR5PnV8QQbZEwIS0C5Y6IpHL8u2JYHa9DvqejqoKgnBIa68ki0TxYQpIDdRe6aR31IJUmGBOhjnxMOZ8csLtQTUBgqAUNzHpvDER0Mjlgd2OaQikeM7tAh8Z7bTxiUoSsgXYXokk4cGapIUIq5m3wJCnq0vribXmmU1prKZn03AWuKTcsPUe8Cx9zBAI3lHgE8FZrZnT3HHwD+Nica6RBx+aESpeNXafkTeViyyLL+NGfDqreRSEQTJCZ4IqupmJcea4zx7WlPnBi0C5YbtmAEdrQ3SSHaZdki3ioQ2oUMKKDN2AjIyd2Y2Pu5F2URKzY8WZMWlG2y89WcZj0hL8lZU4PwG2IcXrS34oopif+ZGvGY3WeW82E0xO/IXl+Q0neyvg73rEnuXAMs2CtgExYZrVdyfTa15m4oIplWcgweOROisx3r1Jt2UEC7GBm6SOThigTLNU2eOutIVOLBOm833EjMVPEeHTOcBqgfmmS6qRWRGdeel1zqUYGZw0XRlpCgvaUK5XeroK7rUIpozFTzFhn0QbCvKE0SWh3WDeMyLQ0ioTguWKUA2E8SWx3WWXzQgkDRASGKgSiCFswzjYhpj/uOXx6Dvmj+dh5flFUzSlE82ys802WyNzu71iGFWdcNX0frX3CVd3q0X0c3rQWmNuekTSfyBdIPtvm0fKTkSa7LQElEsc4cIHOaOdx9TuNYHQwGUFtJaPScGPE5i5bze3rSSiATUmVePBab1/Uk5xBLoI+3tGugYCXzlIViZ4zHsIau2kNUIyzDmMje2KRA5Pp5wQPNfuY3ZixcCeGtCpARgQQg4FHsWFjQ8msxtIIJCusmEwYWXsb0FMLIkuAj186JlYzLzHm6SApCKvs6vN0lBTGWKm9DYo4SziLNz14CJkltkvjCGXKEyYlmBjtjBTCTx/9s1lxpENtaQSTdeyZTETpEHaDwsoq9ONtDJJ7S40mJngTDPGSLHkdfbu4/WgXt+l2cTuBxW26XdxOCtp2cXu7uP20F7cTONM2KU44To2Pb5/VU3w0MHPu7499PnDd9E94SDANK6EnBQRD/cqY4E5J6qwNov2ywJbrb7n+lutvuf6W62+5/qbG9CfB9RNwyNvR64dKP7E2lmVkw8fNoe3nzXdiU5+pPGXiv8ggP3oW0N3PT5gSLASc0vzA+szYDBUjPoCJRGWNg78YcSzE3MGs81qL+B/CIn75MInkXg5Cr4NvfRBzNRr21joGfe/Xz4fv24+9LahRj+3rw9LvN4nMSv/zF4vafTOLj25PLg7PyHoTfuUdwm8oBqNq7xTK6nE8QlwMvR4GnSnj+iMaD3O4vVRSZkwbTjhnXnMMkM7HouqRt/0kYbdC2q9EXHXjK0bV8Bw8foABduBsWELAsAJrBv1h3VXsJKo2r0nP8hvqfHmtmaur/wGHdWDmuoAAAA==&quot;"/>
    <we:property name="isFiltersActionButtonVisible" value="true"/>
    <we:property name="isVisualContainerHeaderHidden" value="false"/>
    <we:property name="reportEmbeddedTime" value="&quot;2024-09-16T14:16:49.022Z&quot;"/>
    <we:property name="creatorTenantId" value="&quot;b0660fd3-3ef0-4a73-b44e-f93c297faf15&quot;"/>
    <we:property name="creatorUserId" value="&quot;10032002AD77F029&quot;"/>
    <we:property name="creatorSessionId" value="&quot;d05bf58f-ad84-4844-af20-0989d30c8bf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9809EFD-8DD2-4FD6-A505-4FB30B785391}">
  <we:reference id="wa200003233" version="2.0.0.3" store="en-GB" storeType="OMEX"/>
  <we:alternateReferences>
    <we:reference id="WA200003233" version="2.0.0.3" store="WA200003233" storeType="OMEX"/>
  </we:alternateReferences>
  <we:properties>
    <we:property name="pptInsertionSessionID" value="&quot;669836AF-8BE4-4A7F-A192-D7F6C31274AC&quot;"/>
    <we:property name="reportUrl" value="&quot;/groups/49805c17-ab09-43cd-8fa7-93e8d77112ff/reports/9ee09f11-36df-47c0-a38e-1eebd9f24041/ff3741575869805c3c10?bookmarkGuid=a1f6219d-13ab-4eff-8a23-5785c08566f7&amp;bookmarkUsage=1&amp;ctid=b0660fd3-3ef0-4a73-b44e-f93c297faf15&amp;fromEntryPoint=export&quot;"/>
    <we:property name="reportName" value="&quot;Churn_Retention&quot;"/>
    <we:property name="reportState" value="&quot;CONNECTED&quot;"/>
    <we:property name="embedUrl" value="&quot;/reportEmbed?reportId=9ee09f11-36df-47c0-a38e-1eebd9f24041&amp;groupId=49805c17-ab09-43cd-8fa7-93e8d77112ff&amp;w=2&amp;config=eyJjbHVzdGVyVXJsIjoiaHR0cHM6Ly9XQUJJLU5PUlRILUVVUk9QRS1yZWRpcmVjdC5hbmFseXNpcy53aW5kb3dzLm5ldCIsImVtYmVkRmVhdHVyZXMiOnsidXNhZ2VNZXRyaWNzVk5leHQiOnRydWV9fQ%3D%3D&amp;disableSensitivityBanner=true&quot;"/>
    <we:property name="pageName" value="&quot;ff3741575869805c3c10&quot;"/>
    <we:property name="pageDisplayName" value="&quot;STATUS MAID &amp; MCID&quot;"/>
    <we:property name="datasetId" value="&quot;e3d7372e-a6b5-452e-88d5-85fdd623b4ca&quot;"/>
    <we:property name="backgroundColor" value="&quot;#FFFFFF&quot;"/>
    <we:property name="bookmark" value="&quot;H4sIAAAAAAAAA+1cWW/bSBL+KwGBhV+coO8jb4k92Q0mDjJ2kMViYBh9FGXO0KSWopx4A//37SapWLccW46ZWHmJxW5VV311dnVTXxOfjYa5uXpvLiB5mbwuy78vTPX3M5rsJ0X7jCFluUWIcsoFsoJ5o8NoOayzshglL78mtakGUH/KRmOTR0Lh4Z+JoEAcZ8w7owyVgYBByel+YvL8gxnEOanJR7CfDKEalYXJs/9BSyIM1dUYrvcT+DLMy8rEhU5qU0Nc7DJMD58DY/hF5NK4OruEE3B1+zRNqWSYS66EVog76jAK00bthIbfpVMi6Wb5g7KoTVaEZeIzJzghQinggkiCHFfKxOejrBjkHcM33/14NYyQ1fCltuWXiJL9KywcKV1fB4EkURQcUyIs7yRD0jG2kVp2EfBapIWZoNRqrQLEWGlPFSeNdFled8zbq9++DKugjaCjltZBQHFQVpkL6zT4VjBq4fyaHJT5+KL567eZ5yfluHJwDGkzVNRZfRUoufNxVVRQQ9EAHzn6UJVBmc3o4dHBWWNT8fl5+fmggrCyT16i69PwZK28ozxzUM0InFxAMLH4hze1aQQatotl0I6XvhmGRt6vybssYNDS/mTycSS799qMMrcXOAr/TiNfrekErv+aMo5m+qhZ4oEAOW3U5xlJmQ5q4xQjhDjh2qxWX+eL4KmW2notJMYetOfeBqCWKrcl1Ig0cRmyn7ypyouGYufxLsxcJcJ+0mok6Gw/+fc5VNDBUvis7rB4X9aLAL2dA+074Gw/NIzNIXhwchTB27/R0J9L9VyM8zxOPO0U/ZBm3vK0s/Ap/TTGnTpnOCCmFEfWUy/A2d7EpvCnH7t6p7gFPFrlIclTygwyQLgjGkkPrDfKi9m5CuicNRrZqXA5Kq0iNQ4qpFIjRQTTTCDndG8UGRPikSlCaVPt1LgUk1aJWCJttFUyVKoUg1JMo41KfOUvTeEClPMa/FcWJK7c+dU7uIR8ketv44tDEz4/mSprS/IuVd9Z8q4E+UYwmQHjGIZlVZ8dBdM+b6ZP8ZYcBkN5dvMgDncSJf8Bs8yi9m9l4U8Anz/GpqqXOt0Oog6imy+sAugpO9ihudp6xB5A0YbihaB9s4253YYmn97QvCuDBUdRPhqbw1ma4rDpIuo5MCees5T758op85whBIriVKUAt9r1bGODk89H/y5wbd7hEETYu8kWp9nmhO9sK+fFVkk+6aYskBvVISjUJ42eT5p5G4g3TZ6pdFpWHqrXVw3pw6yaLIT35zDbZlqdM/Qo46as/gTceJInn4SwU0nvScg7+UKMys64c/Bvmuh52LZ739Zw0Rp65hu3dmHFt751vIth4GU0ccPJp9+zIsb5uERaf7+H3iUSL4+P+8lxNjivV8SbSWxse2wzze04lETnD+HKFKNJU7nFoSrztm/dBYEwLY9YtqP/HUN1FURqZswq8cW0il58U+OLWeW8aJgPRLNRwC03w1HMmrHNHR55aFD6Ha7usqXYHrINex+yopjwFp3l/qJPfK+v0t/EhgcCoHXGFeI/wHqxQFu2WpSvKtuG7QT2Sc6LXdMQKs6z3FdQdKFhdsqGYiQu+LEchMLgm3B3ILf3R109o3tLCYZodtqVES4FRAkRFCHEqBHeIN+b1obxl7FiGkF1VuzOQNbh0vWpEEqx9EYgio2kmFvpViuzOwoRUnlukMFOCkkkBynEqqOQx1M1vs2e8dVgUMHATDYXD1cIL+P2zbjoanByBzt1pvKzR5MrS3wyX+L3RGw+cQXODdap1VyClhgRY/2amNKZIfWpFalXNkQgzgk1YMmPN8OjV28Pn8VqZjzquQm+HvsB1HMqQL+q5a2StjW41FrLGQPFnQ9RTDtJxUaDMx47HYyNOiEZIooxzvsX95pe2cRFUsCEUoNkyNMIYYkcvuH45zHJG4kYZoJITLAjliEG1nPcL6ef5tbqVHlskQycciQkWGb6hP9x2GcV4/mwvFYBlAbbdxoJpJxHVITSAd1CpK0eucXRs7A/vgjjS4LuxgBWVwAXZjgfw5YWZP+syvFw6/XYrAG1tRiRlnvjOSBFNHCCLeCmQ7BOFNNw+npc103/Yv6ikvWEWS0sY5RCiFtK8HuStNgHl+MoREwHzCoAu5nk0ltZ35oENxV0cp75sFdJmpUcTl2IuF4Rg5Dg3Gvs77ZSc//LGR8oGCmlU4wASLzmaH1XYjxsPPk1aoyV4rZFRthPCaAWxQaIDv+BdGvOjzuTQ4Akw+CUQB55YUP+4H1KGbdL2XgqYxhCjAeaKomBAaHIw2Ok7IO3h2e3SNmCckW8pY4Ak0hiSxH0Cf87pGwUMotjqTAhWlPPEfMYPY4CloevyQ1LYbWmWFsfkos0DEmtelZZ9CnWrt9a0zsdof8w5qcvAt6S6R9lp85cDE02KO7cQOxBdTkT6043VlpMaZRaLIgWjONQ1dt1F6IXjegR7ztv98xs9RXoE5PD6OwYBhO4152E7XVt3oe+A73A1K7VvQBKu7cCZYQhwgvlGadEUgC6s/DZ3BcYraA3tj3Fzs6qp+Bo7VkikmqaYgeKKIWQBPxdV1Ofgj0v1HK9MOu1FeZM75AxBZ5gobUUlhAnvVpVtf9qLxzNtcc2Xsvbe9W4Ynt2vWLKe/i8dvwYCvgMfm9yu++hLeHn6eos2uzMEd53B2hfFuP64NxU9a1q5M7Ur7YfU+fkakPr0rdnN4XWPrQC+3MR+L6Bpncx5SFu+/7oCmLpkQPiDltQVmIskXIM0f68b7a+Y/c0y8Dv3dkbi1Opwr4+7H288hIL92QuVhyBGY2r+1wQnuLmH5Gdu5jhfQ4yHkSC1mgpTwnHoay01mgikdBs88WvnWEsg3VZX/vnMoyDzjA2RRPlQSGmPUhqHPHcCtWf0ujefdtfMmHMo9K1w5BlXFOEtMXExcsBhG/0/t21z20Y5bYvfUYiyAqJEaKeIUmBIUPQ5u7mD/vZgFCx7H4xYDkgrTdSgZBD1hIVf6/DSqrW3aiftIecViq+cCE9ZUoa5+kjHequqtHxIxze3aK91pvY8HTaKuvrisYHljl4Oa5HQ+PggylgiaNDfJfMg9/g7LOvwV5f/x8e4RZTeU0AAA==&quot;"/>
    <we:property name="initialStateBookmark" value="&quot;H4sIAAAAAAAAA+1cW2/bOBb+K4WARV7cgndSfUuTzm7RptNJii4WgyDg5cjRjCJ5Zblttsh/X1KXxHenidOojftSW6QPz/U7h4dUvkUuHY8yffleX0D0MnpVFH9f6PLvZzQaRHn77Pff3x7tH789e79/9No/LkZVWuTj6OW3qNLlEKpP6Xiis0DBP/zzdBDpLPugh+FborMxDKIRlOMi11n6P2gm+6GqnMDVIIKvo6wodSB5UukKAtnPfrr/7tfGLwIj2lbpZzgBWzVPk4RKhrnkSsQKcUstRn7auJlQc7Z0SiBdL39Q5JVOc79MeGYFJ0QoBVwQSZDlSunwfJzmw6xl+Oa3Hy9HQSsVfK1M8TXow/zlFw6Urq68QJIoCpYp4Ze3kiFpGdtILb3w+lqkhZmg1MSxYs5iFTuqOKmlS7OqZd5cvv46Kr3evTUaWgdei8OiTK1fp9ZvCeNGnd+igyKbXNSfXs88PykmpYVjSOqhvEqrS0/Jnk/KvIQK8lrxgaMPZeGNWY8eHh2c1W4Tnp8XXw5K8Cu76CW6OvVP1so7zlIL5YzA0QV4ZwofnK50LdCoWSyFZrxw9TDU8n6L3qVeBw3tTzqbBLJ7r/Q4tXueI//vNPDVuI7n+q8p56inj+slHkghp7X5HCMJi73ZOMUIIU54rFebrw03cDSWsXGxkBg7iB13xitqqXEbQrVIXciQQfRbWVzUFNugtn7mKhEGUWMRb7NB9O9zKKFVS+7SqtXF+6JaVNCbOaV9hzqbLzVjcxo8ODkKyhvcWOjPpXbOJ1kWJp62hn5IN2942nn4lH1q506s1RwQU4oj46gTYE1vsMl/dBNb7Qy3oI/GeEjyhDKNNBBuSYykA9Yb44XsXHrtnNUW2ZlwuVYaQ8bYm5DKGCkiWMwEsjbujSFDQjzSuS9typ0Zl+qkMSKWKNaxUdJXqhSDUixGG4247z7r3HpVzlvwX6mXuLTnl+/gM2SLXF+PLw51fH7SZdqU5G2qvrPkbQlyTTCaUcYxjIqyOjvyrn1eT5/iLTr0jvLs5kEYbiWK/gN6mUcNbuXhT0A/f0x0WS0Nup2KWhXd/GCVgp5ygB3qy60j9hDyBooXQPtmG3O7DU02vaF5V3gPDqJ81CaDsyTBftNF1HNgVjxnCXfPlVX6OUMIFMWJSgButevZxgYnm0f/Frg273AIIuxdt8Wptzn+N9vKeaFVknXdlAVy48qDQnVS2/mknreBeN3kmUqnRemgfHVZkz5My24hPJjT2TbT6pyjBxk3ZfUnEMZdnnwSwk4lvSchb/eDgMpW23Nwv9Xoedh0dN9UcNE4eurqsLZ+xTeuCbyLkedl3IVh9+1tmgecD0sk1fdH6F2QeDk+DqLjdHhercCbDhubHttM/zoMRSH4PVzpfNw1lRs9lEVWf+pAwE/Lgi6b0f9OoLz0ItUzZo34YtpEL67N+GLWOC9q5j3RdOz1lunROGTN0Ob2jxzUWnoLl3fZUmxPszV7H9I873gLwXJ/0bvY66v0N9jwQApognGF+A+wXijQlq0W5CuLpmHbqb3LeaFr6qHiPM1cCXkLDbNTNhQjYcGPxdAXBtfC3YHc3h9V+YzuLSXo0ey0LSNsAogSIihCiFEtnEauN60N7T6HimkM5Vm+OwNZp5e2T4VQgqXTAlGsJcXcSLvamO1RiJDKcY00tlJIIjlIIVYdhTyeqfFt9oz7w2EJQ91tLh6uEF7G7W+TvK3ByR381OrSzR5NrizxyXyJ3xOxeRcKnGscJybmEmKJEdHGrcGU1g2pS4xInDIegTgnVIMhP94Nj/bfHD4L1cxk3HMXfDVxQ6jmTIB+Vc9bJW3jcIkxhjMGilvnUSy2koqNDqcdtrF3NmqFZIgoxjjvH+7VvbIuRBLAhFKNpM/TCGGJLL7h+OdxyRuJGGaCSEywJYYhBsZx3K+gn+bWxIly2CDpOeVISDBM90n/x36flU/mYXmtASj1vm9jJJCyDlHhSwd0C5G2euQWRs/8/vjCjy8B3Y0AVpUAF3o0j2FLC7J/lsVktPV6bNaBmlqMSMOddhyQIjFwgg3gukOwThRdc/pqUlV1/2L+opJxhJlYGMYoBY9bSvB7kjTY+ZDjyCOmBWYUgNlMcumtrOsmwU0FHZ2nzu9VonolixPrEdcpohESnLsYu7utVN//stp5ClpKaRUjABKvOVrflRgPiye/Ro2xUtymyPD7KQHUoNAAif1/IO2a8+PW5RAgyTBYJZBDThifP3ifUsbtUjaeyhiaEO2AJkpiYEAocvAYKfvgzeHZLVK2oFwRZ6glwCSS2FAEfdL/HVI28pnFskRoj9bUccQcRo9jgOXw1d2wFCaOKY6N88lFaoZkrHpWWfQJa9dvremdjtB/GPPTFwFvyfSP8lOrL0Y6HeZ3biD2oLqcwbrTjZUWUzFKDBYkFoxjX9WbdReiF53oEe87b/fMbPUV6BOdwfjsGIadutedhO21bd6HvgO9wNSu1b2glGZvBUoLTYQTyjFOiaQAdOfhs7nPM1pCb3x7ip2dV0+po/FniUgS0wRbUEQphCTg77qa+hT8eaGW64Vbr60wZ3qHjClwBIs4lsIQYqVTq6r2X+2Fo7n22MZreXv7dSg2Z9crpryHL2vHjyGHL+D2utt9D+0JP09XZ9FnZ47wvhugXZFPqoNzXVa3qpFbV7/cPqbOydVAq6BALGfMWa00lQYhvRla+9AK7M9F4PsCTT8wpXaPazjY9mXfH11ALD1xQNxiA8pIjCVSliHan9fN1jfsnmYV+L0be21wIpXf1vutj1NOYmGfzL2KI9DjSXmf+8FT3PwjsHMXN7zPOcaDSNA4LeUJ4dhXlcbomEgkYrb53tfOMZapdVlb++dyjIPWMTahiXKgEIsdSKotcdwI1Z/K6N5t218yYcxrpe2GIcN4TBGKDSY23A0gfGP07259bsMpt33nMxBBRkiMEHUMSQoMaYI2Nzd/2F8N8BXL7g8GLFdIE41UIGSRMUSFP9dhJFXrLtR33SEbKxXet5COMiW1dfSRznRX1ej4Ec7ubtFd6w02PJ2uyvq6oo6BZQFeTKrxSFv4oHNYEugQXiVz4DYE+/VbsIOgrtRkm9AhvO5yDQ1XV/8HJ9UWuotNAAA=&quot;"/>
    <we:property name="isFiltersActionButtonVisible" value="true"/>
    <we:property name="isVisualContainerHeaderHidden" value="false"/>
    <we:property name="reportEmbeddedTime" value="&quot;2024-09-16T14:19:52.392Z&quot;"/>
    <we:property name="creatorTenantId" value="&quot;b0660fd3-3ef0-4a73-b44e-f93c297faf15&quot;"/>
    <we:property name="creatorUserId" value="&quot;10032002AD77F029&quot;"/>
    <we:property name="creatorSessionId" value="&quot;9e9d498c-2187-4c48-87d0-688ed548f72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AC9C116-8AE2-47E7-87FA-17DB2F9D60FF}">
  <we:reference id="wa200003233" version="2.0.0.3" store="en-GB" storeType="OMEX"/>
  <we:alternateReferences>
    <we:reference id="WA200003233" version="2.0.0.3" store="WA200003233" storeType="OMEX"/>
  </we:alternateReferences>
  <we:properties>
    <we:property name="pptInsertionSessionID" value="&quot;669836AF-8BE4-4A7F-A192-D7F6C31274AC&quot;"/>
    <we:property name="reportUrl" value="&quot;/groups/49805c17-ab09-43cd-8fa7-93e8d77112ff/reports/4020937f-adf9-4284-9c26-639b56975968/ReportSectione4a4dc7949ec1b10bb9d?bookmarkGuid=c8aa3461-cc2b-4c41-8d80-6fdecad2b8d4&amp;bookmarkUsage=1&amp;ctid=b0660fd3-3ef0-4a73-b44e-f93c297faf15&amp;fromEntryPoint=export&quot;"/>
    <we:property name="reportName" value="&quot;HubSpot_SetLive_Pipeline&quot;"/>
    <we:property name="reportState" value="&quot;CONNECTED&quot;"/>
    <we:property name="embedUrl" value="&quot;/reportEmbed?reportId=4020937f-adf9-4284-9c26-639b56975968&amp;groupId=49805c17-ab09-43cd-8fa7-93e8d77112ff&amp;w=2&amp;config=eyJjbHVzdGVyVXJsIjoiaHR0cHM6Ly9XQUJJLU5PUlRILUVVUk9QRS1yZWRpcmVjdC5hbmFseXNpcy53aW5kb3dzLm5ldCIsImVtYmVkRmVhdHVyZXMiOnsidXNhZ2VNZXRyaWNzVk5leHQiOnRydWV9fQ%3D%3D&amp;disableSensitivityBanner=true&quot;"/>
    <we:property name="pageName" value="&quot;ReportSectione4a4dc7949ec1b10bb9d&quot;"/>
    <we:property name="pageDisplayName" value="&quot;STATUS&quot;"/>
    <we:property name="datasetId" value="&quot;9cbb1562-9d5f-474d-85aa-ae841530ab1e&quot;"/>
    <we:property name="backgroundColor" value="&quot;#FFFFFF&quot;"/>
    <we:property name="bookmark" value="&quot;H4sIAAAAAAAAA+1c227bSBL9FYEveVGCvl/mLXGc3ewmGSMOMg8DY9GXosIZShRIKhtv4H+Zb5kv2yIpO5ZlWYxjy5JiG4ZFdrO7qrqqTlU1W1+TmFXT3J2+c2NIfkleFMWfY1f+OZDJMJl09zRVTksiePRKeUuY8QZbi2mdFZMq+eVrUrtyBPXHrJq5vBkIb/6eUObT1NBoPDNUkmClCcnJMHF5fuRGTZ/U5RUMkymUVTFxefY/6IbAprqcwdkwgS/TvChdM9Fx7WpoJvuM3fEaCaPPONLhQp19hmMIdXf3PUyLsp5fg3AiBm2FhUA9Jd7biM9UXWtL/Pr+zaQtYQfFpHbZBAlo7l3LIN5Ps7yed/Gnh1+mJUrj67kwX7WNBnSQmhpFjHeMEEVJQ1Z9Om36HCCno6LMgsuTVgYlVB3LX5ODIp+N20+HC/ePi1kZ4D2kbdOkzupTHOkom0KOBCdnKMyjskBRt/dfvj1ob30q/ntQAk6HTNKz4RUqlQ0qBhmDEMp5owIhYZNUvodR89xVQsnZCd6psskonyvMtxX60NFW5VmAslFS/wcubLsWY0AlbT5EV7t2SabdVBl07UVsm6Fdsa/JmwxF0I390eWzZtgnL1yVhSdIEf6cNHR1yoc0/3FJo9ruVTvFHQsC58QWGrlg1qROKyOdtMZ6sleK55XXJhjiSNBER4eWBpuk8nU6wK5Q4vIPBwcwqUsYPKrhKrF0SumFZFzHaIEQKhQoL01PpQRjTBCeOcNT4YxkOqSbXO7ndV1mflZDD9VkVioVhVYxehkkQ+vbLK3xc6MrFarVtcTOCcFubhIgLlHxFlw1K+FHyfiQIcrXbjy9jVkEV8YFo2gVKKjglaTcWe+5Rsl60nq1G4eq4Uvtiy/Lo/GYMvDoOKSD4CQBysXa0VxrPC9mdY0yWRpSywiMeQ8qNYwbkgqT/uCQVhE0FAYicolRFrcgfE+jSaXwwVilaABlXCqs3yg4//3Xh6J2+eB4CpP49199wonAvdZpjA4gRqY85ytNpxNA68XOwz02TF6VxbiVxDxanWLPZUKHSSd71MRh8tsnaLS99YGTmNVzXl9f4f873GR30c5+gx/BqS/87+/Xe/GXyPF/3qDfbjz5yUnryx/ewWmnnAMTUsYB0oB6HtyWODiyHCggVngZMTnRQJgNRHi5VyrVqMe7om7+9VOqN68/Ht67Pi1StRqF7l9bmqxwVl2vKeug8PloVMLIna/f4Yac5KvZZJ6qkm0lu/FMV2jlt8B5jA9h7KaLsLciWP1HWcymdxirXihGF50Gi3jN00i0EUy5VGMCtbdAi0kel5o5R22TuxMu4iWgXalYD+C/H0OCXQgJuOQc7Udj5iMwSHc8+o2GBDc5+UVTdalkJHBCvIiYooEnsofibykQLK6BgiCaDMRaAcREGTZbuFkL+Vcrhx44ZkqShRANYdr29Jn/zNAoyvDp9A18hnyZ6ov25aZzaj+6MutKxnOzvAXnc29yMVSyIIxXRYlJZYXMDxqBDC7w8hJ1LYgOvt1omuc8YdPp7bL3DWjqSt5ujAW2g/bfIA/FGAYHLs97Er4rQczwfKOmebCrESafshihKQs3GNHUOpp6vSYUfZ8l3qmeAY7TiL6OOBeYVEAl5n36oUAYXcyy0O4HmS/HKeuheTLL87bjCuS+AOx7hOw1pb9FvAjMGPBaRJBAfSpjoD97ZDU4LvK4VZFValLbQCV4kWKUZQNJH8z0tqN+8e7XD0+3o4axsFCBm+BloBAxUWFGc5/GHY0sb1Gex4syQvnitFWJl1l5vtmOCni4dQx3W2LU+2bXmnuS2lQz5omBnoAogGrnJKWAKY9XzmLav1dWuRdZqcGcAoJVlmkWBUlJNOoxbLk2LlkRtJzHNFsUtlBM3BED05QZDEaZi8GuTHN30vR2u6D/CHTbxHAHdNwzSVik3EQrIyfSaNkT6KiUYCQwGSM1zCJIsgfbPttaF7prmV8UETMJJbgwgvuoUkvJXrnQ/YheJGbnwRFKaHAUg1UX9yvGfAS6O7L2by6f7R/G3cTr/NVGxdA6mABmlRaCgSeiJ7x9z87t/sDbctjQH+PuF8bW7WQ/7g/vDJZtxd7vht517UhgN9LwwO/F7cYu1vD+HMn8YERTRxeEI2KYIAPVkfCeWEFiKpyKMvBIrYBoPf/BeKy67GmQ0pC5vLHf6mHxoroqzCMosyL28z8Hs6ouxs+ePbvDpGdBNKtou9ujFyOYdKwtnb74trSbWOQHX0/69F+z/CkTl+DkrH3wrg6nNEft8vMAc2m4CjEm1MftOh63/dYM3p4YTL6de+kbyd6DRja83e2xm17Tdo4OLKcyeCENdYxy7oD3rfnIYLhCz2iITAlXjAf5E5TN8WOchXrQ0rQ9EfEVsn72A2ZXV6nVdckN8YoaQQj1HPWVur6v7n7Pacf90fXujOVOFDbXHQc1FqzwEYCAc5jMK8I2ehD04Pjto1nOpdBZo47gNWgMrq0lhHmwhD1a4/5a48+n7fMFa7VdYIykaRo55obS+2hZjzOp2diN4JrzrUISjb/RaeE8EdxSWDvWyvOtBC0ojb456EE01675WzvazYdRneXCBBUU54JL5whofjsC172s6mVgQRtjiLMgBVEm9v3mDBvTGDmigbeaW4NjGnHti1j37UGeT9ovBnkDab3SoRwU46krs+rq1b+z5mEyvHj6Lnc0h8n7bPSpXmFVczdzdrbQcVeofzJ3Bw+02bpcoA6KYXBqWTSSUqMtbTT5sUD98AXqxS9t0Ck3Fn+5TYEbamH1F0zs5Crt4mbrzxZXLL52cu6Cr+OtmNXV1AU4chO4hkfkzU0ixDV8LtbKzs7+D/2aSAzrSwAA&quot;"/>
    <we:property name="initialStateBookmark" value="&quot;H4sIAAAAAAAAA+1c227bRhN+FYE3uZGDPR96lzh2/yBHxEF6URjFHoYKW0oUSCp/3MDv0mfpk3VIyQfJlkU7tizLjhFY3F0tZ3ZO3+zu+EcSs2qcu6P3bgjJL8nLovhr6Mq/ejLpJ6NZ24cPb969+PTmj/cv3u1hczGus2JUJb/8SGpXDqD+klUTlzczYOPvh/3E5flHN2ieUpdX0E/GUFbFyOXZ3zAdjF11OYHjfgLfx3lRumbKg9rV0Ez7DYfjM76bPuf4Rhfq7BscQKinrZ9gXJT17BmEEzFoKywE6inx3kb8TjXtbclcPb55aUvYbjGqXTZCApo2ynyaGhqNZ4ZKEqw0oWlPs7yeDfFHe9/HJfL942S99ttOAzpITY0ixjtGiKKkIas+GjdjdpHTQVFmweVJuwYlVFOWfyS7RT4Ztp/25toPikkZ4BOkbdeozuojnOljNoYcCU6OcTE/lgUuddv+6t1u2/S1+P9uCfg6ZJIe9xeoVDaoGGQMQijnjQqEhHVS+QkGzfcWCSXHh9hSZaNBPlOYMwl9ntJW5VmAslFH/ycKtpXFEFAdmw/R1a4VyXj6qgym/UVsu6GV2I/kbYZLMJ37i8snzbTPXroqC8+QIvx32NA1VT6k+c9zGtUOr9pX3PJC4Duxh0YumDWp08pIJ62xnmyV4nnltQmGOBI00dGhpcEyKqdMt8t+4hhYP9kvi2HL/cx1jXHkReL6yVRfUKP6yW9foYSZ0EYxq2f8vS/qi0y/XliIawh7+tCStLA2r9MejoESla7f24VRXUKvkXn/TKF+v1wtSaOSh4cztbwbyS2h7rGb5jKhtYbqhWRcx2iBECoUKC9NR0MFY0wQnjnDU+GMZDqk6zTUF3VdZn5SQwdzZVYqFYVWMXoZJEOPtF5a47dGVypUq0uJnRGCw9woQLxAxTtw1aSEnyXjc4YYp3bD8U3MIrgyzhlFq0BBBa8k5c56zzWurCetp79yqhq+1774Pj9b/wTLndlT8jWLEZqwgr08pgw8OlrpIDhJgHKx8k2uNayXk7rG9bpAvJYRGPMeVGoYNyQVJv3JKa0iaEQMROSSKsctCN/RoFIpfDBWKRpAGZcK69cKZv7953NRu7x3MIZR/PefLvArcK91GqMDiJEpz/nGugDtlHNgQso4QBpQ2sFtiAsgF+EFelMvoyRCA2E2EOHlOol9i3EJYUXz60qHdfeUNEnVpLp8yVZ5zReDQQkDd4KT9tZkM/uT0SzTI5tK9is3s5kzWvkNQgJCCRi68aIfvxTX/FoWk/EtwppTxThcGTmCRdfO00i0EUy5VGNusrU+GfMnLjVzjtomLSZcxHM+eanS3YOTu070uOsc6k7SpfPhqUOO1Bhl76DI42mudFeZ0nXiJpeco/1oBNACsZ7j0a81bl4VAOZN1aWSkcAJ8SIi0gdPZAfF39AgMS8DBUE0YNVaAcREGZbviTxIS5nHGx1s5f2HzztvX3/Zu3NTWYmEFvcjPXDMJyQLIRrCtO0YLv6XIY9l+Hr0Fr5BfpHq0/6LXSfUfnFlNt2Inq3zDTifqcfpVMncYuwXJaZeFTLfaxakdwojzlHXYoveWUPTPeMJu45ulv+uwUiX8nYlRNoM2n+DPBRD6O26PO9I+EPBdk1Pm/U3O/2aUHTtlninOuI3pxFcOOJcYFIBlZj76e3fp52DYau96WiS5+3AJc52DXu3qzbI5sNhYMaA1yKCBOpTGQPdqnC4FcAxNaltwiF4kSKItIGk92Z6T6DlCkEFboKXgULEPIwZzX0aHyhwvsEmNj6UEcqXR61KvMrKk2N6VMC9jWN4enBEvW/Ou7knqU01Y54Y6BgQBVDtnKQUMKPzyllllqZzD9Iqb+A7/2gMZaN8p8G8AYJVlmkWBUlJNOoJtlyKS5aAlhNMs0GwhXoRMQamKTMIRpmLwT7yLH4zguFToNvYQMc9k4RFyk20MnIijZYdAx2VEowEJmOkhlkMkuzy7cC7NrUXo/Z+3ltI66XudLcYjl2ZVYtPb7Lmy6R/+u3b9LD95FM2+NpOu9yBHh/PDXwo1D+b3bPZGOcfRcQcSAkujOA+qtRSslXOfytyViMN+OAIJTQ4ijDbxe1Cxw84Z92AML1g8WcBi21fhL6K19n1RcXQQpgAZpUWgoEnomNwvs6x+vbkNxdBT/e92bvNY1ZdM3g6vH8w+wgbcTC/pvusUxLYlTTc882+h3HO1r87R7L6ehZtTggE4RhNTJCB6kh4xzhCYiqcijLwSK2AaD3/SbxWnfdCyEXIXN7YdnW/saRaXOiPUGZF7OabdidVXQyfP39+1YbZM7qzD36H8Vs87Ztbv2UM3G59xgBGU84ulGicyX8dmnDvQqc7BzDeYeJcPDpuv3hbFSxNjWJ+glAvTFdhkAr1QSvHg3bcisnbUsvkrDimKxS+A41seLvd2pxOr51ddrCcyuCFNNQxyrkD3nXLSwbDFbpPQ2RKuGI8yEdwaoAf4yTUvZamzYHUC2Q99iq0RSm1ui65IV5RIwihnqO+Utf1YvZ1ykS3R9enxandVfweb/SsqqM1FqzwEYCAc8IHRdgjqKDdPXjXLXyvo2B2Ssxj90wzkUwLAiN4DRqTEGsJYR4sYU8OaXsd0uPT9pnAWm0XCBM1TSPHHFp6Hy3rULubDd0ALqkDFpJo/IlOC+eJ4JbCyrkurQNuZiNoQWn0TSUT0Vy75v/K2a4uzHWWCxNUUJwLLp0joPnNCfQysKCNMcRZkIIoE7v+ZRUb0xg5Bj1vNbcmRjDi6WD66WD69jzdtarwgmKIwS2LRlJqtKWNJj/yjfzNO5hmOuXG4g+3KXBDLSz/YxsPUkoP9WD6seGH+TuaJ274Mt6KSV2NXYCPbgSX8Ii8uVGEuILP023BfrOsmc9XLUzzd9lOV+X4+D+IirMPIk4AAA==&quot;"/>
    <we:property name="isFiltersActionButtonVisible" value="true"/>
    <we:property name="isVisualContainerHeaderHidden" value="false"/>
    <we:property name="reportEmbeddedTime" value="&quot;2024-09-16T14:22:06.098Z&quot;"/>
    <we:property name="creatorTenantId" value="&quot;b0660fd3-3ef0-4a73-b44e-f93c297faf15&quot;"/>
    <we:property name="creatorUserId" value="&quot;10032002AD77F029&quot;"/>
    <we:property name="creatorSessionId" value="&quot;1e570fa7-2021-47be-98c4-6cea0ea31db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53F16556-77E7-469D-806D-177C2109ECA0}">
  <we:reference id="wa200003233" version="2.0.0.3" store="en-GB" storeType="OMEX"/>
  <we:alternateReferences>
    <we:reference id="WA200003233" version="2.0.0.3" store="WA200003233" storeType="OMEX"/>
  </we:alternateReferences>
  <we:properties>
    <we:property name="pptInsertionSessionID" value="&quot;669836AF-8BE4-4A7F-A192-D7F6C31274AC&quot;"/>
    <we:property name="reportUrl" value="&quot;/groups/49805c17-ab09-43cd-8fa7-93e8d77112ff/reports/fc50b601-f4d8-471d-ad03-bffb5d154de2/ReportSection0eae28526a75ba049cda?bookmarkGuid=3dee1284-8e9b-48d4-999e-c8107310830c&amp;bookmarkUsage=1&amp;ctid=b0660fd3-3ef0-4a73-b44e-f93c297faf15&amp;fromEntryPoint=export&quot;"/>
    <we:property name="reportName" value="&quot;SetLive_Pipeline&quot;"/>
    <we:property name="reportState" value="&quot;CONNECTED&quot;"/>
    <we:property name="embedUrl" value="&quot;/reportEmbed?reportId=fc50b601-f4d8-471d-ad03-bffb5d154de2&amp;groupId=49805c17-ab09-43cd-8fa7-93e8d77112ff&amp;w=2&amp;config=eyJjbHVzdGVyVXJsIjoiaHR0cHM6Ly9XQUJJLU5PUlRILUVVUk9QRS1yZWRpcmVjdC5hbmFseXNpcy53aW5kb3dzLm5ldCIsImVtYmVkRmVhdHVyZXMiOnsidXNhZ2VNZXRyaWNzVk5leHQiOnRydWV9fQ%3D%3D&amp;disableSensitivityBanner=true&quot;"/>
    <we:property name="pageName" value="&quot;ReportSection0eae28526a75ba049cda&quot;"/>
    <we:property name="pageDisplayName" value="&quot;REFERRAL SPEND&quot;"/>
    <we:property name="datasetId" value="&quot;36f06e7e-1e42-452b-857a-92a1c0aece0f&quot;"/>
    <we:property name="backgroundColor" value="&quot;#FFFFFF&quot;"/>
    <we:property name="bookmark" value="&quot;H4sIAAAAAAAAA+0d2W4bR/JXCD6sE4A0+j7yFsv2xljb67W8DhaLIKjurpYmGXG4M0OvtYb+Jd+SL9ueIamDEkXqIClRtA142NNHdd1V08e3bsiqYQ7H7+EIuz90XxTF70dQ/t6R3V53MC4LIjIRlCCUQJDeKU5UelsM66wYVN0fvnVrKA+w/pxVI8ibjlLhv3/pdSHPP8BB8ytCXmGvO8SyKgaQZ//DceX0qi5HeNLr4tdhXpTQdLlfQ41Nt19S9fQ7gUCf8zQi+Dr7gvvo63HpRxwWZT35TRCQGckUaOmACOsDpDbV+G0L5uL6zaAtYHvFoIZskABoylATR5gJFE2Q0ThGnWrKq2xwkE+mctb20/GwQVuNX2tXfG0w5X5LYzY9nZykqTLDpARvjKORKx0UF+x2vfWm1GuqHxWhqXiYhYCDbjuSoVHJaIOQ3HrOEEDrhSNBi54Xo7pOSL4EfFAmCM6ldST1TZFEJ+/YpcCY+oMIAkETL3XkoekiZnk9IYA7fvV1WCau+jZlytftS8qI4caiYJIGYEZzxDRAPR72x/AFBh5Dt2WvEqsxN33r7hX56Kh9enWhfL8YlR4/YmxfDeqsTpjtfsiGmCde6DbAfiiLxMVt+Z9/fCpqyDv7QxyEP/9oXx8W/90rMfFvmgE96c2Ay4NXAMbKgIHKBLKT4QzcvdTsoCgznzDYm8y+AeTzVAxYr/u6LI5aNEzkdZhqXga01x0jnpwkKfz5EEts2ySmDlk9mev7or6MgDczSKkm7ZZA1/hHC9IMnhIZ0lNWpdmcNAB9hnzUqojU9dssTXLMMW1xqj4Y5Xlb8erXz541L385af78crIayl6A+CJRySWiIksakXJU1DruqIfExfOIugpg38ROqoplwlOvs4eDusTOEmCTGDixBLwnngPhRhJcJ9hTmDstqy6GVyH3EZDYADJpDGe0seuF96BptxhQy5FJlCIhVdugg6Vsc/yQF77RUJBjlUqHS4AvjY2aBKcAI7EAxFCxhEr98eCgxAOYapdXa9K3r0eDiTdAFk9NWIaMYlSeKkaS/QpmLsuvWv2uRtPWdZm5UY1LKdpnL9OMO/tFHk5V6soU6jnAFhnJZMh943IS5kWIyikf6FZR6W1yYpP1bf5bjk7v//6p//bN51crJ9NFyBYSyhIuKNGAEjhzBGI061R01zFVg6FrXdKAvjgaFlVL6k8lTuvN+NdFGbB8cdyS/WVWTkOPxGSvHpz6a1hpHCKlVr+di3vSqHkKZibTWJH5vn87u2oHaTXe4prM+EQFwKCaRsxj3VQWeft0juiJLXL8gvm4wn9GWB6nnttK08GfXyRnapFVaRo5DKtGnpoYPRWluLIB+m94fAM9eGNOagf/kA0G05EbnM6DuuWVNYM74c8bwHklB64V6jkycIM5nOPytUI+Gz3eCuez8rM53F8hyZfmlErKYhyeT0GaughNcNzr+sMsDyUOWiBnq8xxIqYgPJsO+ak4SObxdPK36fN9UdaH99nhHpR5VuV4n32+wLzxArDz3T8TsfP8+6s7Txp1/Lf51+syVIIIr6IjzloSWWRwxzwXl6gIj4J7H0gQVDigS+a5uGfGoNMioETqogx+u3zirYhcoonWeofoRORNypXEuZH/o6TStkQukGIWBALgmVRIJUfcGKF2edhb5WFboj7GpNTCyNRDGR53GNoURcWdBOe5UjwQBcZLvaSxo1KikchkCNQwy5hj8soM5KpF88dB+x3qLcZ6rqTuFUdDKLNq9tffsqYx6Z22vk/h7XU/ZgeHbbfzBffk5ELFxwJ9q1cmfzalVy6wYxAh2XIluDCCu6CipWSrrPotfK9fG0P7oHwvYqzTqCL1BHky7VI4e6XSWLuFmGG2M13JFn+xMDp6r4XknBEhtLYeYat478Ye5QPwJh+7Bb+OIcfG29lkvJWjWhgWlEhPVi1pvAVSDSApRZ16UGCV2S6O3QptaRpN4q2yTLMgSCTBqF0AdGWEMyf8mUZHmw2ALvrNTgQSdYzNAjPFIHi7sdVFO2Oxi1IfQZTKAVRIoarXaCkCJ47IJQ2dkskl0zGooJywgVBK2N2kLT8vbW+b7wSN8fgELsdfZdLUwXHfB4ikL5CZfgIV+iYiJQCcEy43q23zWRL8C+FmiaZ5qvSnLLUo/eHx2+Yr5mV4Tt9ffjUF53MKa8driyfg3oK7JlQ67ap7YbZ/3e/s11DWnYZmbf1zYHXbfPVZQfN6MpkpmmYEsJcEzB9ieHm2OruafPRoIKx8GvhNuP8Qfh7/GaQoqZZ9wTz2RRShD5G6Popgk/QoZ6mawwDLJit6M0vRv3uRw+D377sNR3xbZlXJdvPJP0ap1bwFqU8eO++KQX14LW7mmt/tRsxLOL4CLQvNe5VnPjHbeQPfPcLyoJ3bAQ7GYpz00XAMY4bVmd28+HRbk7eUylmXL3p768YIE2/PfNDxMq0ANVyBvvEWjm8tg87Rl89eQJX5SY609WGuXPJ17pv4dvP3lA6tAUHKhSeB8uCc85ZKkLikO2cTT0WmhaIkOXKorSN3/MJ+HW8rA5R4zvtC6dAX1Mo+MGn7wTDOBRrmlNi5cxvkx58x98URdvYgz7fUpRNeBUeJ7nvFVV94B33LNfQDARGCsp5y2Ll0q+aVJ+HW3QlD2+7a3Qk5q3Dvds7JCozB2EGJNGqrGXNSE+MICRavyTetbSfF66JED1Xink6Txjyb42Nlq5WiZUxKHyWRHCEE4IRZCkjJkr5mMMKoYJVJ7mowRktl56YON/ClaCu0akMrdnenbZus8I1R8iR8kxtjZdv9kRsjZOeDPESqXPA7rHbBGhc8ghHUMWJQLGmsqJMhREjeiuSeB4ZMn1sqsFuNuXw0fLJbjXn30zakVzxg1NJz46jC5Hft1hc9uPVFnkTOTSITNSS40Jwa9cR3wjyApSiPxyKvYudoq3+pQUeFF9YFY720jLtlj5oiIQpQiZN5oFZgsI7fUfFU51l6f4g+G6dnq81m/qtZPH7AMivCcmy+N6rq4uj58+f3uDvoAmrmwbbw+CCNQGPgGjFZDZsCd77bQbnxHZQP5Tv03URx41JH+/s47DNxjpb3+525OUcxn67nu9RdlQjs6/2WjvttvQWdt8dBnrMHyy4cXIHemHtoyq3N0VLDTnKIXIM1nEipvTY66Si9rDmSzjATYgRFBbWcozdyU/psfSu4m4NORtWNPkNvcPvqKbTzk6xrOLdu/92jzs7cJxbGUudAoibcE+MhgOXOELak1GlKQQrJtKaoAmor7Mb2Aq5P6prDcMtEp3Mn9Dx84ZsFelHIaoWwIgZBEk9451kgdO5pZttD2o/4BQcjbJH0K13O21gD8S6B9eT11yU6tapMoASIkXKuHSpnGUG+U2VPS5U9PWG4RMRWFowy2jMGIWigQhGHsOymVWOBaMkcsdYFGqXWemNJ5c3o/sciCjMwP3VJmCXhOKpEZTxp7myQkipQmtClo0pvuKI6GCIj4YpxL5/AvuD0GEa3sQmr5fUZsJ46r89SaZzQZ5paGYApahCJEEQsu4HToPZSU6OIccAIUZQ8gcsYXr7beyy6fgzqJnMne7vcySkWxvImJZgoHdGESao5BM/8Tt62V96eHrdPCNZyuxYkquhDw+qKWykta09svRYf2REcYPfS6a+SCx+8Jloj4cgZ8Uws7GvuHVKGB+69iwS8JY00JY9vSTnc3Zn0CNTGrY6qWa162F2KtLsU6TK8u0uRHtnJPrtLkR7jgkokLOlSRZIP4UiUPGjtt4pKW7mgcksvGcLdvTO7e2d29848vXtn7uU+llVcRPMuCzkMQtX5S+fnZor32fdPyQjGpKJX0WdnP/taH3ZeF+VRp2ELPJhz9c2522muv/S5zQ5clYkpRnU1BI8fYIBXZGRanR4wLMjKXFy5eXLyf5Dz8gJAfAAA&quot;"/>
    <we:property name="initialStateBookmark" value="&quot;H4sIAAAAAAAAA+0d2W4bR/JXCD6sE4A0+j7yZsv2xvARr+V1sFgERnV3tTTJiMOdGXqtNfQv+ZZ82fYMSR2UKFIHRYmibcDDnj6q666aPr53Q1YNczh8DwfY/an7vCj+OIDyj47s9rqDSdkvv7x59+zjmy/vn717mYqLYZ0Vg6r70/duDeUe1p+zagR500Mq/PdvvS7k+QfYa35FyCvsdYdYVsUA8ux/OK6cXtXlCI96Xfw2zIsSmi53a6ix6fZrqp5+p7HpU55GBF9nX3EXfT0u/YjDoqwnvwkCMiOZAi0dEGF9gNSmGr9twVxcvxm0BWynGNSQDRIATRlq4ggzgaIJMhrHqFNNeZUN9vLJVE7afjocNviq8Vvtim8Nptzvacymp6OjNFVmmJTgjXE0cqWD4oJdr7felGxN9YMiNBX3sxBw0G1HMjQqGW0QklvPGQJovXAkaNHzfFTXCcnngA/KBMG5tI6kvimS6OQNuxQYU38QQSBo4qWOPDRdxCyvJwRwhy+/DcvEVd+n3PiqfUkZMdxYFEzSAMxojpgGqMfDPgtfYeAxdFv2KrEac9P37k6Rjw7ap5dnyneLUenxI8b21aDO6oTZ7odsiHnihW4D7IeySFzclv/156eihryzO8RB+OvP9vV+8d+dEhP/phnQo94MuDx4BWCsDBioTCA7GU7A3UnN9ooy8wmDvcnsG0A+T8WA9bqvyuKgRcNEUIep5nlAe90x4slRksJf97HEtk1i6pDVk7m+L+rzCHg9g5Rq0m4JdI1/tCDN4CmRIT1lVZrNUQPQZ8hHrYpIXb/N0iTHHNMWp+qDUZ63FS9+/eRJ8/K3o+bPb0eroewZiM8SlZwjKjKnOOWoqHXcUQ+Ji+cRdRXAvo6dVBXLhKdeZwcHdYmdJcAmMXBiCXhPPAfCjSR4l2BPYe60rLoYXoXcR0BiA8ikMZzRxt4tvHtNu8WAWo5MohQJqdoGHSxl6+OHvPCNhoIcq1Q6XAJ8aWzUJDgFGIkFIIaKJVTqs729Evdgql1e3pG+fTUaTLwBsnhqwjJkFKPyVDGS7Fcwc1l+1ep3NZq2rsvMjWpcStE+eZFm3Nkt8nCsUlemUE8BtshIJkPug4iMMC9CVE75QDeKSm+TE5usb/PfcnR6/8un/tvXn1+unExnIVtIKEu4oEQDSuDMEYjR3KWiu4ypGgxd6pIG9MXBsKhaUn8qcVpvxr8uyoDl88OW7C+ychp6JCZ7ee/UX8NK4xAptfr9VNyTRs1TMDOZxorM9+3b2VU7SKvxFu/IjE9UAAyqacQ81k1lkbdPp4ie2CLHr5iPK/xnhOVh6rmtNB386VlyphZZlaaRw7Bq5KmJ0VNRiisboN/g4RX04JU5qR38QzYYTEducDoP6pZX7hjcCX9eAc4LOfBOoZ4jA1eYwykuv1PIZ6PHa+F8Vn7Wh/sLJPncnFJJWYzD8ylIUxehCY57Xb+f5aHEQQvkbJU5TsQUhCfTIT8Ve8k8Hk/+On2+L8p6/zY73IEyz6ocb7PP55g3XgB2fvhnInae/3hx50mjjv82/3pdhkoQ4VV0xFlLIosMbpjn4hIV4VFw7wMJggoHdMk8F/fMGHRaBJRIXZTBb5ZPvBGRSzTRWu8QnYi8SbmSODfyf5BU2pTIBVLMgkAAPJMKqeSIayPUNg97rTxsS9SHmJRaGJl6KMPDDkOboqi4k+A8V4oHosB4qZc0dlRKNBKZDIEaZhlzTF6YgVy1aD4btN+h3mKs50rqTnEwhDKrZn+9yZrGpHfc+jaFt9f9mO3tt93OF9yjozMVHwr0rV6Z/FmXXjnDjkGEZMuV4MII7oKKlpKNsurX8L2+NIb2XvlexFinUUXqCfJk2qVw9kKlcecWYobZTnQlW/zFwujovRaSc0aE0Np6hI3ivSt7lPfAm3zoFvwyhhwbb2eT8VaOamFYUCI9WbWk8RZINYCkFHXqQYFVZrM4diO0pWk0ibfKMs2CIJEEo7YB0IURzpzwZxodrTcAOus3OxFI1DE2C8wUg+Dt2lYXbY3FNkp9AFEqB1Ahhapeo6UInDgilzR0SiaXTMeggnLCBkIpYTeTtvy0tL1tvhM0xuMTuBy/yKSpg+O+DxBJXyAz/QQq9E1ESgA4J1yuV9vmsyT4F8LVEk3zVOnPWWpR+v3Dt81XzPPwHL8//2oKzucU1o7XFk/AvQZ3Tah03FX3zGz/vtvZraGsOw3N2vqnwOq2+eqTgub1ZDJTNM0IYC8JmN/H8OJkWXY1+ejRQFj5NPDrcPsh/Dz+M0hRUi37gnnsiyhCHyJ1fRTBJulRzlI1hwGWTVb0Ztag//A8h8EfP3Ybjvi+zKqSzeaTf4xSq3kLUh89dt4Vg3r/UtzMNb+bjZgXcHgBWhaa9yrPfGK20wa+e4DlXju3PRyMxTjpo+EYxgyrE7t59um6Jm8plXNXvuj1rRsjTLw98UHHy7QC1HAB+sZbOL63DDpHXz55DlXmJznS1oe5cMnXqW/im83fUzq0BgQpF54EyoNzzlsqQeKS7pxNPBWZFoqS5Mihto7c8Av7ZbytDFDiOe8LpUNfUCv7wKTtB8M4F2iYU2Lrzq2RH3/F3BcH2NmBPN9Ql054FRwluu8VV33hHfQt19APBEQIynrKYevSrZpXHoVbdyMMbbprdyPkrMK92zonKzAGYwcl0qitZsxJTYwjJFi8JN90ZzspXhUleqgS93SaNObJHB8qW60ULWNS+iiJ5AghACfMUkBKlvQ1gxFGBatMcleDMVoqOzd1uIYvRRuhVRtasZs7bZtkha+Mkkfhm1wZK5vuj1wZIVsf5D5S5YzfYbUL1rjgEYygjhGDYkljRZ0MIULyViT3PDBk+tRSge1qzOWj4aPtasybn7YhveIBo5aeG0cVJr9ru77o3q0v8iRybhKZqCHBhSC9e+Q7Ye7BUpSHY5FXsXO01b/UoKPCC+uCsV5axt2yR02REAWoxMk8UCswWMdvqHiq0yy9O0SfjdOz1Xoz/9UsHj9gmRVhOTbfGVV1cfD06dNb3B10BjXzYFt4fJBGoDFwjZishk2BO9/uoFz7Dsr78h36ZqK4dqmj/V0c9pk4Rcvb/c7cnKOYT9fzneuuSgT29W5Lx9223oLO2+MgT9mDZRcOrkBvzD005drmaKlhJzlErsEaTqTUXhuddJRe1hxJZ5gJMYKiglrO0Ru5Ln12dyu4m4NORtWVPkOvcfvqMbTzk6x3cG7d7rsHnZ25TSyMpc6BRE24J8ZDAMudIWxJqdOUghSSaU1RBdRW2LXtBbw7qWsOwy0TnU6d0HP/hW8W6EUhqxXCihgESTzhnWeB0LmnmW0OaT/iVxyMsEXSF7qct3EHxDsH1qPXX+fo1KoygRIgRsq5dqicZQT5VpU9LlX2+IThHBFbWTDKaM8YhKCBCkUcwrKbVo0FoiVzxFoXaJRa67Ulldej+x+KKMzA/NglYZaE46gSlfEkMhGkpAqUJnTpqNIbrqgOhshIuGLcy0ewLzg9htF1bMJqeX0GrMfO67NUGif0maZWBmCKGkQiBBHLbuA0qL3U1ChiHDBCFCWP4DKGF+92HoquH4O6ztzJzjZ3coyFsbxJCSZKRzRhkmoOwTO/lbfNlbfHx+0TgrXcrgWJKvrQsLriVkrL2hNbL8VHdgB72D13+qvkwgevidZIOHJGPBML+5p7h5ThgXvvIgFvSSNNyeNbUg63dyY9ALVxraNqVqsetpcibS9FOg/v9lKkB3ayz/ZSpIe4oBIJS7pUkeRDOBIlD1r7jaLSRi6o3NBLhnB778z23pntvTOP796ZW7mPZRUX0bzLQg6DUHX+1vm1meJt9v1zMoIxqehV9NnZzb7V+51XRXnQadgC9+ZcfXPqdprLL31uswMXZWKKUV0NweMHGOAFGZlWpwcMC7IyDSzddoxk6DKXL8riTOtPlqT+H01nqRJofAAA&quot;"/>
    <we:property name="isFiltersActionButtonVisible" value="true"/>
    <we:property name="isVisualContainerHeaderHidden" value="false"/>
    <we:property name="reportEmbeddedTime" value="&quot;2024-09-16T14:23:28.442Z&quot;"/>
    <we:property name="creatorTenantId" value="&quot;b0660fd3-3ef0-4a73-b44e-f93c297faf15&quot;"/>
    <we:property name="creatorUserId" value="&quot;10032002AD77F029&quot;"/>
    <we:property name="creatorSessionId" value="&quot;109f4823-8c89-41a5-aadc-46896663767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4F58B3D8-3E55-4559-8AB2-A5408AC98901}">
  <we:reference id="wa200003233" version="2.0.0.3" store="en-GB" storeType="OMEX"/>
  <we:alternateReferences>
    <we:reference id="WA200003233" version="2.0.0.3" store="WA200003233" storeType="OMEX"/>
  </we:alternateReferences>
  <we:properties>
    <we:property name="pptInsertionSessionID" value="&quot;669836AF-8BE4-4A7F-A192-D7F6C31274AC&quot;"/>
    <we:property name="reportUrl" value="&quot;/groups/49805c17-ab09-43cd-8fa7-93e8d77112ff/reports/fc50b601-f4d8-471d-ad03-bffb5d154de2/ReportSection95851559c96ddf4da23b?bookmarkGuid=c3a6479a-7492-49b1-a291-e7070fc06db4&amp;bookmarkUsage=1&amp;ctid=b0660fd3-3ef0-4a73-b44e-f93c297faf15&amp;fromEntryPoint=export&quot;"/>
    <we:property name="reportName" value="&quot;SetLive_Pipeline&quot;"/>
    <we:property name="reportState" value="&quot;CONNECTED&quot;"/>
    <we:property name="embedUrl" value="&quot;/reportEmbed?reportId=fc50b601-f4d8-471d-ad03-bffb5d154de2&amp;groupId=49805c17-ab09-43cd-8fa7-93e8d77112ff&amp;w=2&amp;config=eyJjbHVzdGVyVXJsIjoiaHR0cHM6Ly9XQUJJLU5PUlRILUVVUk9QRS1yZWRpcmVjdC5hbmFseXNpcy53aW5kb3dzLm5ldCIsImVtYmVkRmVhdHVyZXMiOnsidXNhZ2VNZXRyaWNzVk5leHQiOnRydWV9fQ%3D%3D&amp;disableSensitivityBanner=true&quot;"/>
    <we:property name="pageName" value="&quot;ReportSection95851559c96ddf4da23b&quot;"/>
    <we:property name="pageDisplayName" value="&quot;MonthOverMonth_Region&quot;"/>
    <we:property name="datasetId" value="&quot;36f06e7e-1e42-452b-857a-92a1c0aece0f&quot;"/>
    <we:property name="backgroundColor" value="&quot;#FFFFFF&quot;"/>
    <we:property name="bookmark" value="&quot;H4sIAAAAAAAAA+1dWW8bRxL+KwL3IbuAYPRVfeQtlu1gsXZiWEHysDCCPqrliUkOMRw61hr6L/kt+WXbPUNZFilKo5MjcV4IzsGe6jq/qqlufhmFYj4b2+Of7ARH34+el+XHia0+7sFofzRtzxkDETQJRCkC4CxR1KWr5awuyul89P2XUW2rI6x/LeYLO84DpZP/fb8/suPxW3uUj6Idz3F/NMNqXk7tuPgftjenS3W1wJP9EX6ejcvK5iEPa1tjHvZTuj0dJxLoM56eaH1dfMJD9HV79h3OyqpeHhvQQAGMNzKEKIJlPFM5b682ZF59f35oQ9hBOa1tMU0E5HPRCYtouODChaCZi17k8/NiejReTuXst78czzLbavxcu/Jz5pT7Iz0zj3RykqZKZfAQtVERHJPRKOr5laMVk8TJ9bEcRBIDWk2Jip5JYKYZKxbjekm8O375eVYliXw5Feir5mKUnqMOSaA+idRrSVQWet0+7yDJ4KisCp9o2V8Ol0f79VQmbH/0qionzbhL5ZmlO19O66I+TgdvixmOEwfTuXYK5CSpxG8fsMLmN4nDoWgF+WX07+Yz04nzeSuu5pbxYrJyJR8dlovK4zuMZwfN0zND3lZl0rKGgh/quircIunSSX70r3a8aDQzjfy6SNNpudycTnd/9yLNeO+wHIfv8v3vE3vft3r5zZM7UbTOgksI2x99KP88qDA9PIy+pyf7K1LiRGoXlEP0Dj147ZU4k9I7HNtsE5n20f0Q2wx9NZ2agFZcB+28DsxzDuaW2jT/VpsOZ+gLO87EzDtp1E9lvT7zu1Cz+SqD3mJVlKGbjr2283qPk70X9njeqNn+ZTfKrjeaDjceLOZ1OXn27NlX9b69gp+Tyia2nNcckjVnqRU/hE926tPZVSreoJ0vKryt6iYdeJ2M47ei/lAu6ldlhT5xqy8kXUJPlsul0cCmew8+2Ko+HxHSQRWwen7c6PWLojoNlcm8Xt63nLP+txE6Xf3jm7C7NP7j7sZ2vQe/b6MqDUYqrZFrCwhEqKg7RsLkVbmkKiQfFgmXjHuQ24qE9+a31sJj+hoWvt5raOrivaaL8fjufMcmC1kh69qmMR8XPgnoW7sYTTDh0/wl2No2vJu1DyywvV6G5jI26nGx/3xu54XPvrOZ+8kGXf/KwntiR6vrAQIAEGmsCTpyL6hiHXVdmwT2gDlijAs0glLKPn1df4efcLrA6+v6pmh6h0F0k+RXaN51Q1gVYWMIUiNy6khkkoiU+gQeYkdDIDGlX9RrYhyRjihJSC+BNdHJSK2WihuhU+qppOSbDHbbyYqLySNxo1XgoAVjUoAYkoAhCbgQca8VIwJgAAcs2SKKKHciLB3lH3TSmgeJOEtyLrDzB8qPfilrOz6046UqbStNyznam5/fbJWGhhXLfPEm8T+PeVhb/xFDqx4H5cSVQ9Z4Lmu0FBlDRAVBIDEqBgMdAUTULCEOTrUkUnAqJDHs6busf+QY05RJ9+pyb6mbV7sv8vr+3deFpF1ZXxWRGzROM4WEce5Y2Pkq+O+Zd72qgmtgEIEZqRzRHixlgvURrAttUQjOQQSIGBGQ37KSNADg3QDAFn3KnohVLhjmHRAWBgDcEwDcCfX9cHRU4ZE95eFtgNM1A9yrxXQJ2OgAE+8HJmqnovEJHiJY6RGid7IjTLSBaoPMS0StDXeEozkz7G2q04s3Byv6A1dHuBR4LYIh1GlLDDE6BNphOneUEx1ikw69/oXRbAsdIrKMMSJnuVjuVFDcUroRpd8LcFgy+XIqQyItGG64T3QGQjy3egtc5dCRq44oxqQm3uuEcChLWZAfUHPfUDO3wRnvOI/CSm2ctNEMaHRAo1ejURa5tMl1GhJdAOqYwFsW8gc0+qBo9H4iw8Ul0aFb5fqA0ikDNGIE8B4Fcz44MQDKxwAoTUh8z29irdZWGWkIbEzUtwcoPZdOWKsoBCk1lepcWfOBuPpjd0ApSUqtQiQJTgYIxHBwWyt/DIByYxmWu8CcMV4RFxUIg3YAlAOg7ANE+fFSiHJGzv076I2wbcBJ18dJOYX1zBE0xihoO3Q74iRFqQUBTCmKMqAywpCnn8PkhUuVvUlb7xZbHVeJ3vVexzUhNrYgGI9ROidBWsooZJDU0RYoM6jRgJciKKRKWLxl4H4MtvBty+jv9Bp5/QZTeJgG+DWqd90a1sXYmEO0nAtNNTrDpJGBBd116SM4zXSI0UoqqOEcvd5a08fDmUNeV7uYP5aY8JXazc2ID4DlDm9U8HpqBthwobU6lEYTEyyPIjqMxNPYNQhJIQICC4pwb0Akw3XkwprEfZvcQTmZ2aqYrx79p5hm+e6PXmOsOyvRNXvl9kfviqMP9QYRN31yfeuRI1R5rwNYxzG4lPVrvQNI+u+/mg7cvZStTMPff13Lb96va1yn7MqiJaNRcmaMBOOjMV6oHcB/Nwh4W4lpD1ufSI42R515knFfG50uUvCzlwrkBhG5rhAndrZaWLkwfv5YlYvZHYbPMzVs16wp7kB7UEQgaEB0oeviTRLym/wAngdqBAbj+C2r5EP9tUv99XxZtXOVdov1135A1Lz9zvi0Wrk23LxOulofNlQeNvddMXizi9A36LePZdEbg+9rFEXBMy9iQtKGRWQsCuG7YnCUVsWINnJLY8p9gRP19IHAQZvAPIa09+CCjPOi17s25GIgOIgColK8CdRPXIyPpT9nJ5zvQ9X+TkXeeL5gmcmbpiEAo1IyRkzoip0oKDDGIeMiN5t457eWAvVzZV6vag7eEgbWG+TCSKEJEr7z6/L6tzsd9RwipUZp5awCh/y2laEhIXmaCUkvOjD6Ud24chnXWtfksIzrbhInbphLAIIh8OgchRxYOsKHJ9Z1a0Qw3mEIjmhGKPPU0U2Oe3tdrHlzM8N5BMI0DYRyb12fe4MDIvU2IVRkggSig5Zu10FL/7pYiXHJCwjtGGHImY/KDbtUDV2sF+OFlSDAvLFgQpRUUs3B6K3Z91B22XrP8WlkGJZF3RVAEz5K4IRol1AWJVxK1bWyPew9OHj1vq1NaHezyy+xf8I/t0pJdlcNIdv1mw0rNm5p98CE3Lx+/0iS7f27fOSV4XjLoSNYzdGBt6C0NOAJ9U1bxeUhuKHy+aKuExVrf67iI0XnKBNeEq29UyT4jtEohS/thWOJqCisBqZ83PVMsH/la2ZAyiCUDCFpDrCE57cmpYfD8+cawB7FS/FLWtYedHPaYoLz2k5mN4kZ3lahY3Cgq576HuhvX+JGqUSklmn0TgqlomR0s4frQbHz68qoF4v2z8L2/jlJpz7M/7VSA73JVmjXENFaMO3Z3FvxKpRcEmq55ASTq7Oy7SEYAtgQwIYA9ogC2KPsue65O71ywq0PlaikliAVI+kTQEfVdaceYuLS/bpgggpeka2tm+mLD+3F66AemFtmw95ZReZJW9plc22NjCpj0WoGSElCoi6Fsa5rIqJjgXPFZLCWWQ4J42z8f5xdMbJeAJUeGNk7nNhimixnVyztygm35pZXckbrA/csCGQ++mC65gUmGZqjhiU7FVRA5Bu2a9sK3HwEK3t71mcrpfbaKJPkmnynCXRwnwNGuc/95nvuQbvMeelEhePU5dUEEjgQwtE1fzh7kz+Fb143XLQYpFzU85n1+NZO8YJVHEkl7DRgWH7vtnbj5OT/1Zxbo/Z/AAA=&quot;"/>
    <we:property name="initialStateBookmark" value="&quot;H4sIAAAAAAAAA+1dWW/bSBL+K4b2YXYBIej7yFviJIPFJJnAHmQeFkHQR7XDiSQKJJWJJ/B/md8yv2y7STmOdVj0IYu2+CKIh5rVdX5VrG59G/isnI7M6VszhsHTwfM8/zw2xecDPhgOJvNzv/76y5tnR798fPvszct4Op9WWT4pB0+/DSpTnED1PitnZpRGiCf/92E4MKPRO3OSjoIZlTAcTKEo84kZZX9Bc3O8VBUzOBsO4Ot0lBcmDXlcmQrSsF/i7fE4Phs/ofGJxlXZFzgGVzVnj2CaF9X8WHPFMefaaeF9YN4QauNvyuZqTebm+9NDa8IO80llskkkIJ0LlhkATRll1ntFbHAsnS+zycloPpWL3/52Ok38quBrZfOviVP2j/jMNNLZWZwqFt7xoLQM3BIRtMSObhwtG0dOLo9leUDBg1EYyeCI4ETXY4VsVM2Jt6cvv06LKJFv55J8VV8MwlFQnlvjDJJOCSSTtKvmeYdRBid5kblIy3A+XBrt/blMyHDwqsjH9bhzrZnGO19Oqqw6jQfvsimMIgfjuWYK6CyqxO+foID6N5HDPmsE+W3w3/oz0Qll2YirvmU0Gy9cSUfH+axwcATh4qB+emLIuyKPWlZT8KyqiszOoi6dpUe/N6NZrZlx5NdZnE7D5fp0vPunF3HGB8f5yP+U7v8Q2fuh0csfntyKomUWXEHYcPAp//OwgPhwP3iKz4YLUqJIKOulBXAWHHfKSXYhpSMYmWQTifbBdoith95Mp0JcSaq8sk554ijl+pbaVP6oTcdTcJkZJWLKVhr1Nq+WZ34XalYuMugdFFnu2+nYa1NWBxQdvDCnZa1mw6tuFG1v1C1uPJyVVT5+8uTJd/W+vYJfkso6tlzWHJQ0Z64Vz/wXM3Hx7CIVb8CUswJuq7pRB15H4/g9qz7ls+pVXoCL3OoKSVfQk+RyZTQw8d7DT6aoLkeEeFB4KJ6f1nr9IivOQ2U0r5fblnPS/yZCx6t//BB258Z/2t7YrvfgD01UxV4LqRRQZThwxGRQLSNh9KpUYOmjDwuICkIdF7uKhFvzW0vhMX71M1cd1DS18V6T2Wh0d75jnYUskHVt0yhHmYsC+tEuBmOI+DR98aYyNe+mzQMzaK7nvr4MtXqs9p/PTZm55DvruZ+t0fXvLNwSOxpd99xzzpHQRnsVqGNYkpa6rnQEe5xYpLX1OHAppXn8un4EX2Ayg+vr+rpoeodBdJ3kF2jed0NYFGFtCEIBUGxRIAKxmPp46kNLQ0Ahpl/YKaQtEhZJgVAngTVS0UiNEpJqpmLqKYWg6wx218mKDdEjUa2kp1wxQgTjrE8C+iRgJeJeKkZ4Dp5bTqItAgtiL8LSSfpBK625l4gzJ2eFnd9TfvRbXpnRsRnNVWlXaVrK0d78+manNNSsmOeLN4n/aczjyrjP4Bv1OMzHNu+zxktZo8FACABI7hkgLYPXvCWACIpExEGxEkgwiplAmjx+l/WvFGPqMulBlR/MdXOz+0Kvt+++VpK2sb7KAtWgrSISEKHUEr/3VfCPiXedqoIrTnjgRAtpkXLcYMJIF8E6UwYYo5QzzwME4EBvWUnqAfB+AGADLmZPyEjrNXGWI+J7ANwRANwK9T07OSngxJzz8DbA6ZoB7tVsMgdsuIeJ24GJysqgXYSHwI1wwIOzoiVMNB4rDcQJAKU0tYiCvjDsXarTizeHC/rDN0e4GHgNcI2wVQZppJX3uMV07ignOoY6HXr9G8HJFlpEZBFCAEpSsdxKL6nBeC1K3wpwmDP5aip9JM1rqqmLdHqEHDVqB1ylvCVXLZKECIWcUxHhYBKzINej5q6hZmq81c5SGpgRSlthgu7RaI9GN6NREqgw0XVqFKzn2BIGtyzk92j0XtHodiLD6pJo361yfUBppeY4QODcOWDEOm9ZDygfAqDUPvI9vYk1ShmphUZ8baK+O0DpqLDMGIm5F0JhIS+VNe+Jqz+3B5QCxdTKBxThpOceacrtzsofPaBcW4al1hOrtZPIBsmZBtMDyh5QdgGi/HwlRLkgZ/sOei1s63HS9XFSSmEdsQi01pI3HbotcZLE2HDGiZQYhAepmUaPP4dJC5cKc5O23h22Oi4Sve+9jktCrG2BERqCsFZwYTDBPIGklraAiQYFmjvBvAQsmYFbBu6HYAs/tox+xNfI69eYwv00wC9Rve/WsCzG2hyCoZQprMBqIrTwxKu2Sx+5VUT5EIzADGtKwamdNX3cnzmkdbWz8qHEhO/Urm9GvAcsd3yjgtdjM8CaC43VgdAKaW9oYMFCQA6HtkFIMOaBEy8RdZqzaLgWraxJbNvkDvPx1BRZuXj0SzZJ8h0OXkOoWivRNXvlhoOj7ORTtUbEdZ9c13rkEJbOKc+NpeBtzPqV2gMk/c/fdQfuQcxWJv6fv6/lN7frGpcp21i0JDgISrQWXLugtWNyD/DfDQLeTmLa/dYnoqNNUaeMMu5qo9MqBb94qYBuEJGrAmBspouFlZXx8+cin03vMHxeqGGzZk1Sy5XjEjHgigNY33bxJvLpTb7njnqsGXht6S2r5H39tU399XJZtXWVdof1125A1LT9zui8Wrk0XFlFXa2OayqP6/s2DF7vIvQD+u1iWfTG4PsaRVHuiGMhImlNAhASGHNtMTgII0MAE6jBIea+nCL5+IHAYZPAPIS093BFxrnq9a7xqRjILQ+MBylpHagfuRgfSn/OXjjf+6r9nYu89nzeEJ02TQPOCRaCEKR9W+yEueRaWyCUpWYTZ93OUqBurszrVM3BGUS4cRoo04IpBIju/bq87u1Ohx3lAWMtlbRGcgv0tpWhPiF5nAlJJzowulHd2LiMa6lrsl/GdTeJE9XERgBBgNNgLeYpsLSED4+s61Yzr50F7y1SBGHisMXrHPfuuljT5maa0sARUdgjTJ2xXe4N9gDYmYhQgTDkkfJK2H0HLd3rYkXaRi/AlCWIACUuSNvvUtV3sa7GCwtBgDhtuPZBYIEV5VrtzL77ssvOe47PI0O/LOquABpzQXCKkLIRZWFEhZBtK9v93oO9V+/a2oRmN7v0Evst/LlTSpK7qgnZrd+sWbF2S7t7JuTm9fsHkmwP7/KRG8PxjkOHN4qC5c5wqYTmDmFXt1VcHYJrKp/PqipSsfTnKi5gsBYT5gRSylmJvGsZjWL4Uo5ZEokKzChOpAv7ngl2r3xNNBfCMym8j5rDScTzO5PS/eH5Sw1gD+Kl+BUta/e6OW02hrIy4+lNYoYzhW8ZHPCip94C/c1L3CAkC9gQBc4KJmUQBK/3cB0odn5fGfVi1vxZ2MG/x/HUp/I/CzXQm2yFdg0RLQXTjs29Ea8EQQXChgqKILo6I5oegj6A9QGsD2APKIA9yJ7rjrvTjRNufKgAKZTgQhIUPzlXQbbdqQfpMHe/1msvvZNoZ+tmuuJDO/E6qAPmlthwcFGRedSWdtVcGyPDUhswinDAKCJRG8NY2zURwRJPqSTCG0MM5RHjrP1/nH0xsk4AlQ4Y2RGMTTaJlrMvlrZxwo25pZWcwThPHfEMiAvO67Z5gY6GZrEm0U4ZZjzQNdu17QRuPoCVvR3rsxVCOaWljnKNvlN73LvPHqNsc7/5jnvQNnOeO1FmKbZpNYHglCNEwdZ/OHuTP4WvXzesWgySz6pyahy8MxNYsYojqoSZePDz7xvXbgwTNZkdwYYfVMXsYq3H2dn/ARyX5yIfgAAA&quot;"/>
    <we:property name="isFiltersActionButtonVisible" value="true"/>
    <we:property name="isVisualContainerHeaderHidden" value="false"/>
    <we:property name="reportEmbeddedTime" value="&quot;2024-09-16T14:24:42.427Z&quot;"/>
    <we:property name="creatorTenantId" value="&quot;b0660fd3-3ef0-4a73-b44e-f93c297faf15&quot;"/>
    <we:property name="creatorUserId" value="&quot;10032002AD77F029&quot;"/>
    <we:property name="creatorSessionId" value="&quot;2e983f50-8973-437b-a549-23a0bd7edeb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9F8097CE-6F11-492D-9B14-1162D1F5F0D7}">
  <we:reference id="wa200003233" version="2.0.0.3" store="en-GB" storeType="OMEX"/>
  <we:alternateReferences>
    <we:reference id="WA200003233" version="2.0.0.3" store="WA200003233" storeType="OMEX"/>
  </we:alternateReferences>
  <we:properties>
    <we:property name="pptInsertionSessionID" value="&quot;669836AF-8BE4-4A7F-A192-D7F6C31274AC&quot;"/>
    <we:property name="reportUrl" value="&quot;/groups/49805c17-ab09-43cd-8fa7-93e8d77112ff/reports/25e1fd0a-38f7-4416-9e73-b2ae1609be67/ReportSectionb12ee06b6099486ddc3c?bookmarkGuid=6b6564b6-a567-443f-b9be-68e934f6e813&amp;bookmarkUsage=1&amp;ctid=b0660fd3-3ef0-4a73-b44e-f93c297faf15&amp;fromEntryPoint=export&quot;"/>
    <we:property name="reportName" value="&quot;WaterfallReport&quot;"/>
    <we:property name="reportState" value="&quot;CONNECTED&quot;"/>
    <we:property name="embedUrl" value="&quot;/reportEmbed?reportId=25e1fd0a-38f7-4416-9e73-b2ae1609be67&amp;groupId=49805c17-ab09-43cd-8fa7-93e8d77112ff&amp;w=2&amp;config=eyJjbHVzdGVyVXJsIjoiaHR0cHM6Ly9XQUJJLU5PUlRILUVVUk9QRS1yZWRpcmVjdC5hbmFseXNpcy53aW5kb3dzLm5ldCIsImVtYmVkRmVhdHVyZXMiOnsidXNhZ2VNZXRyaWNzVk5leHQiOnRydWV9fQ%3D%3D&amp;disableSensitivityBanner=true&quot;"/>
    <we:property name="pageName" value="&quot;ReportSectionb12ee06b6099486ddc3c&quot;"/>
    <we:property name="pageDisplayName" value="&quot;PRODUCT_ALL&quot;"/>
    <we:property name="datasetId" value="&quot;0f6333e6-4e7f-4f3c-94b6-df8b6eae2235&quot;"/>
    <we:property name="backgroundColor" value="&quot;#FFFFFF&quot;"/>
    <we:property name="bookmark" value="&quot;H4sIAAAAAAAAA+1c62/juBH/VwIBRVrACSRRz0X7YeNk0fSSvb0k3e2hCAw+RrZuZcknycm6C//vHVKSH7EdO44dP2LAHySSImeGv3lwNPJPTYRZJ6K9z7QN2gftLEm+t2n6/cjQalpctHHP4S5QzwXdYI4vXOr52Jt08jCJM+3DTy2naRPyr2HWpZGcCBv/e1/TaBR9oU15F9Aog5rWgTRLYhqF/4NiMHblaRf6NQ1+dKIkpXLK25zmIKd9wOF4jyQYpzauSHkePsAt8LxovYFOkublPTNMAN1hju77lucIwQnHZ7KiV5E5f7xcVBFWT+KchjESINt0YvjEZFQHm1iupfueb8n2IIzycgjrXfzopMg3SqPXkWKrIxfNJA05jTTFXwpZwc5PrZ5E3ba6uhhrv026KYcbCFRXnId5D2f6kiaiy3Otj3LCa5TiRHMreayngCsK7YPerw2I+CgeaMyx9SkFH5vNFJo0L28vVk/eXZLTqHEDchehUU+TLLulEaJBjvvUjctd1Lea/PPkMc4ginaF6qu7Rr3VTWMQjbOuQKXcFcL//g/zqN7jiI/dZ+Aj/7MbpjvHAWLnMzw26lEIcb57tH8LY0b59xfTf48tWRg3o9InDZ3AXcEWVwTWWzTNpdtjf6ADkTYfn0tSAelZT5n9c9zychWz9oSXLYNf/75ypjjDHyMesvRZBUMrdlL3fdnFbIcQnZu+T13grusbTMx1pW8BrLuwDRh5tDtPOTinOT36d0fIoGRckmQZMNFULIgiY40oWo5buYc1zeYOBcOwOTiubVArCCxz9haWQeQn1elZ3AlE4Lg6MG4Lz+MeoDTeKmI6r7ga3TRDWrAxKrnJ9MC1AlM3DcKACmrxWVQWTMvFv1bRKmr/pzRpK+7LsFqOHBB3leCjkpQ7yiJouJ5tGNwIToTB/RPLceGEuqZ1EgQEnMASBq6Pjxf40aXqfmtBCqWKxiKs8PA5ySflc/lEZtniql3cKOqfyPF3oKmmrMhXGnVVuI+TXoUoiQLyqhkHxt0oUgOnd6OAzSvZL21DXynP+K7/M8RHUt7qXWEYGU3SO+if7KrI/UrTsDhWlOy8HEHlJg5m0saEkapTBep8Y6A0I2QpzB0NG2R3yUwlxic2pIY2grdAnA8PZsWmhcpQZhxXvhSFTrQ7SFNWaUh190sYFxNdQZC/XHmWwed0gNS0m7DZUiTMBodyC+On0L+eRTT+/jdNaua+cV1hfgrbskuTWvDEHgWGx5hAf+kRIphnC9sV67NHyCHzwTZPPEfnJ5bp2yfMNs2TAP21zwPfNIV3sEdvbY/OLs8XsEXnq7BAxrZZoIUQuXcWaG1cL2aBFojJ9ts7/9bFAx9McdAH6WDXdRLnrSmymXsAyqKQo1RHj0BaG9Km4q4JcYFWNDadgswQsuHhYvxq4xH3Op1Z7dUTjQD41XNV2z3fxaIJIVfFmlN6j3/L0yNyPLv/X92od1y5YOWGcUkEJ52CiXYiFGpAnTWnz3dGs5Afa6U/78/Iewx42ne1HYJrv/kcw/5+szpQzX4V/Q8pu4acFsrzc8Q7HYC+P3y+R6BX5xNltS9zaFenE5DkhKUh36uUAakC9h3hazR4fo61YTywQ8wNY99nWatCmSKGeZDN17Qjh+jlpqJmGFJYUgZ4beK1fEgbpB5oLJlRBREFqNMkUldVxIITR1I9it4/u5D2kGE1olTJ03GFOx2o5em4qp0qKOJ8YYYCjWgnkwG9rM6oVZrV+wV6Lwhx16AnirwvYRxXtEnMvIrrCqjbyvhQkVbPe4HjGZyPL4WD0qTI51UyqWJmmURBi9wKI5FCPGqJeyNh9TNmTRFwlzTxzDhYfonphqZkckLUp/sy/ncMz+NEBMQn3MCf6QMZHisPb68Ob68mssXblw3e2NuprcsNb/Lt1Ove1GwLlt7yzcKCqdM1l0duS46yM2pXK3LfKu84UfkxUqkz1zIe3178utEs3VpqkzydEMM1dU513bAsAmA9U5s07nQZsZmn6zZxfNsmlgVWcHC6B6d7cLprcbqb9yFbUfV6m9MCZkXN664U616gBdo5osfLi3eF6mFB965QrKr/l6F57cbg94uPN0tXA6yEApWwUQZxiaC2Ez4kubLfy1axr5yH2XXoaqX1hHrogZLHFU5dwWIN8pmbBVacLJADVjSuJcX5vFAWz1kO2d5YPvJYJiRn5A9rL5nEXMUk1sxMZnFC4r6hE3AdTwcSUN13PfJMFf48u34NNOumS4XCo/EIyIh2uWhpRRRc/LrR5RMe0miTFHwDloVT8sRvSMJ/rpfcg3d4tDsUE76qmDAKY3jJh3kTn1Ttt1xLyEmMvV8hVOBa7KPH/ZbFe6mKGtbEqVDJFkwYgcmIwzzBdM8JYNOh0l+O0G7FzaVOci/4hnTiDLdy6oto1KAOmJ7JGWAoahLHC3xjeRGvP8sQQ96I4bHBVveV+Cs2ZQv4LQ8VRNc59YlrmQaYTAhuFhnm5zgP27T5JKcg53I5NYgbMOY7nOoe47rL50JiuzO6W6D6r/8vgjVYgI39mwBhOuWUea5puYbvU4P7B4yp7Sn+++Ey5rh4ttHjYEnKOcwkZYdQPyHWDYLfI4w5LjNNF7hgtq+burvj4N8CR7iffw+zgP/fGI7BMnkgOOO+TiyLuB4VztygI4cfOUt+TIYdXkDA9Yln2jZzdM92LHurI9H3EoE+G3mqnZtWbJV086xDOXyhMUypLVIvRwSI8npWfZH6+8FBdVG//3/JNcG19lAAAA==&quot;"/>
    <we:property name="initialStateBookmark" value="&quot;H4sIAAAAAAAAA+1cW0/jShL+K8jSil0pINvt62j3AQKjZQdm5gA7s0crFPWlnPiMY+fYDkx2lP++1W07F5JACAm5ECkPdne7u6r6q0uXy/mliTDrRLT3mbZB+6CdJsmPNk1/HBhaTYvLti9fPl2dXH9qfD65OsfmpJOHSZxpH35pOU2bkH8Lsy6N5AzY+N+7mkaj6CttyruARhnUtA6kWRLTKPwfFIOxK0+70K9p8LMTJSmVU97kNAc57T0Ox3tc2zi2cUXK8/AeboDnRes1dJI0L++ZYQLoDnN037c8RwhOOD6TFb2KzOfHy0UVYfUkzmkYIwGyTSeGT0xGdbCJ5Vq67/mWbA/CKC+HsN75z06KfKM0eh0przpy0UzSkNNIU/ylkBXs/NLqSdRtq6vzsfabpJtyuIZAdcV5mPdwpq9pIro81/ooJ7xGKU40t5KHegq4otA+6P3agIgTcU9jjq2PKThpNlNo0ry8PV8+ebdJTqPGNchdhEY9TbLshkaIBjnuYzcud1HfaPLPkoc4gyjaFqovbxv1VjeNQTROuwKVclsI//s/zIN6jyM+tp+BE/5nN0y3jgPEzmd4aNSjEOJ8+2j/HsaM8h8vpv8OW7IwbkalTxo6gduCLa4IrLdomku3x/5AByJtPj6XpALS054y+2e45eUqZu0RLxsGv/5d5Uxxhj9GPGTpswqGluyk7vqyi9kOITo3fZ+6wF3XN5h41pW+BbBuwzZg5NHuPObgjOb04N8dIYOScUmSRcBEUzEniowVomgxbuUe1jSbOxQMw+bguLZBrSCwzNlbWEaPH1WnZ3EnEIHj6sC4LTyPe4DSeKuI6azianTTDGnBxqjkJtMD1wpM3TQIAyqoxWdRWTAtF/9WRauo/R/TpK24L+NpOXJA3GWCj0pSbimLoOF6tmFwIzgSBvePLMeFI+qa1lEQEHACSxi4Pj5e4EeXqvu9BSmUKhqLsMLD5ySflM/FI5ll86t2caOofyTH34GmmrIi32jUVeE+TnoZoiQKyKtmHBh3o0gNnN6NAjYvZb+0DX2lPOO7/s8QH0l5q3eJYWQ0Se+gf7KrIvcbTcPiWFGy83IElZs4mEkbE0aqThWo842B0oyQpTB3MGyQ3SUzlRgf2ZAa2gjeAnE2PJEVmxYqQ5lxXPlCFDrR7iBNWaUh1d2nMC4muoQgf7nyLILP6QCpaddhs6VImA0O5RbGj59/PY1o/ONvmtTMXeO6wvwUtmWXJrXgkT0KDI8xgf7SI0Qwzxa2K1Znj5BD5oNtHnmOzo8s07ePmG2aRwH6a58HvmkKb2+P3toenV6czWGLzpZhgYxNs0BzIXLnLNDKuJ7PAs0Rk+22d/6tiwc+mOKg99LBrqskzltTZPPsASiLQo5SHT0CaW1Im4q7JsQFWtHYdAoyQ8iGh4vxq7VH3Kt0ZrVXTzQC4FfPVW338y4WTQi5LNac0nv4W54ekMPZ/f/qRr3DygUrN4xLIjjpFEy0E6FQA+qsOX2+U5qF/FAr/Xl/Rt5jwNOuq+0QXLvN5xj2d5vVgWr2q+h/SNkV5LRQnl8j3mkP9N3h8z0CvTqfKKt9kUO7Op2AJCcsDflOpQxIFbBvCV+jwfNTrA3jgS1ibhj7PslaFcoUMcy9bL6iHTlELzcVNcOQwpIywGsTr+VD2iD1QGPJjCqIKECdJpG6qiIWnDiS6lH0/tmFtIcMqxGlSh6PK9zxQC2Px1XtWEER5wszFGhEO5kM6GV1Rq3SrN4n6L0gxF2BnijyvoZxXNEmMfMqriugbirjQ0VaPu8FjmdwPr4UDkqTIp9XyaSKmWUSBS1yK4xECvGoJe6NhNVPmDVFwG3SxDPjYPkFphuakskJUZ/uyvjfMTyPExEQn3ADf6YPZHis3L+92r+9msgWb142eG1vpzYuN7zOt1Ove1OzKVh6yzcLc6ZOV1weuSk5ys6oXa3Ifau840Tlx0ilzrOW8fDm/Mtas3QrqU3ydEIM19Q51XXDsgiA9URt0rjTZcRmnq7bxPFtm1gWWMHe6e6d7t7prsTprt+HbETV601OC5gVNa/bUqx7jhZo64geLy/eFqqHBd3bQrGq/l+E5pUbg9/PT64XrgZYCgUqYaMM4gJBbSe8T3JlvxetYl86D7Pr0NVKqwn10AMlD0ucuoLFCuTzbBZYcTJHDljRuJIU59NCmT9nOWR7bfnIQ5mQnJE/rL1kEnMZk1gzM5nFCYn7hk7AdTwdSEB13/XIE1X4z9n1K6BZN10oFB6NR0BGtItFS0ui4PzLWpdPeEijdVLwHVgWTskTvyEJ/7lacA/e4dFuX0z4qmLCKIzhJR/mTXxStdtyLSEnMfZ+hVCBa76PHndbFu+lKmpYE6dCJVswYQQmIw7zBNM9J4B1h0p/OUC7FTcXOsm94BvSiTPc0qkvolGDOmB6JmeAoahJHC/wjcVFvPosQwx5I4aHBlveV+Kv2JQN4Lc8VBBd59QnrmUaYDIhuFlkmJ/iPGzT5qOcgpzL5dQgbsCY73Cqe4zrLn8WEpud0d0A1X/9fxGswAKs7d8ECNMpp8xzTcs1fJ8a3N9jTG1P8d8PFzHHxbO1HgdLUs5gJilbhPoJsa4R/B5hzHGZabrABbN93dTdLQf/BjjC3fx7mDn8/9pwDJbJA8EZ93ViWcT1qHCeDTpy+Jmz5Odk2OEFBFyfeKZtM0f3bMeyNzoSfS8R6JORp9q5acVWSTfPOpTDVxrDlNoi9XJEgCivZ9UXqb8fVIkQKbFQvgJ7+gGZaR9UI/X7/wd7R1EsH1EAAA==&quot;"/>
    <we:property name="isFiltersActionButtonVisible" value="true"/>
    <we:property name="isVisualContainerHeaderHidden" value="false"/>
    <we:property name="reportEmbeddedTime" value="&quot;2024-09-16T14:26:50.666Z&quot;"/>
    <we:property name="creatorTenantId" value="&quot;b0660fd3-3ef0-4a73-b44e-f93c297faf15&quot;"/>
    <we:property name="creatorUserId" value="&quot;10032002AD77F029&quot;"/>
    <we:property name="creatorSessionId" value="&quot;d2f484e1-e106-4478-b324-60b20d267040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Segoe UI Semibold</vt:lpstr>
      <vt:lpstr>Times New Roman</vt:lpstr>
      <vt:lpstr>Office Theme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Afreen Fatima</cp:lastModifiedBy>
  <cp:revision>3</cp:revision>
  <dcterms:created xsi:type="dcterms:W3CDTF">2018-06-07T21:39:02Z</dcterms:created>
  <dcterms:modified xsi:type="dcterms:W3CDTF">2024-09-16T14:27:54Z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