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5E-A5B5-8FF9-80AF-9B439E86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A79EE-C593-918A-36AD-188BF1B3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B6A7-2B65-6FCC-05BE-D2B07DF3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C9744-8E89-61D6-C326-45198D95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15A-EB98-1DC8-B42A-87553792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6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C85B-08A8-669B-6747-9BD094C4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31DC8-EF07-1636-F269-F6A6A74A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AB20-1826-E0BD-1627-5375F069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0804-3F56-DDEE-D9B8-89B06F49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A684-00AB-541B-8212-833DA202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7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50C37-3DD4-D079-0E27-84D62F799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026AF-B6C1-475A-B373-32B8DE6B2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35F1-0EFB-7F64-59E5-E3978231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C07E-96EE-5C73-CFA7-D174DECD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AF5F-DE3C-20F8-F1AE-DEA11B11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98A-99CB-B93C-C5C8-783A500B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196E-D443-4782-6C93-9CECD39E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81E63-7410-730D-20D4-99FC1B15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4389-D630-3E7A-2075-85B4D85E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CD72-460A-ED2C-0437-BB99D20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043C-2DE8-CBA1-E591-F3DB5345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1B51-04FD-0F65-A080-E81D55E2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DFA6-5873-370B-1FC8-7FFA9A90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F0F7-D379-EE63-6BDC-0A0F7D1B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20DD-CD76-F4AC-DC4A-CAA742F8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92DF-01EB-8630-5ED1-F28358A6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CE4E-C07C-534E-331F-AE39C2094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B48B-C4B1-A2F6-90FC-49F40E58C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65346-EA1E-09FC-32A2-399F154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234B1-82DA-FA66-EE72-F7B78F17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7E4A-C975-700B-A3AD-421759DB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0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FC83-2211-B302-9141-EC4C3962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A8DC-A838-C3B4-C9AA-651F840B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2254F-CACA-7F5E-2125-4C7698BF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C0831-2E9E-49F1-0262-7470F19FF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8FD7D-7AA4-1243-92CF-E175BE7BC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C6A28-A520-1641-6031-0D2C7F92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5D850-3F80-2A6D-9A10-2FC51992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190D6-2D8B-0633-396E-16676A99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FE62-3650-C53D-A9A8-E2C26958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2CE3E-2DF3-B046-34D1-E8935E7C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5EB5-9745-91B9-E238-99C23B3D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38D37-3117-0920-BC8C-89886929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08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FBE4C-2156-91AC-0E4A-170313B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03841-DCB1-0ED6-D59B-6A0BB61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46F75-E905-825B-0015-FC3842FF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7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E059-F9EC-E569-3243-7811FB8C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5EBD-7385-756D-790A-B73141B2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DF15-EBC7-3F2E-0F42-652208433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FD457-5247-D88C-A32D-498B482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8C906-7361-2126-76F3-72C73582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99C8-C928-83E5-B37A-90832E13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60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5261-EE66-1C1A-F381-04951122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5BEC-8CBD-D70A-36FC-94DDD8067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BC067-4949-442E-E2D8-8B07BDE0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6CCF7-D17F-CFE5-B39A-231FFD92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7E59-0C57-34F0-332B-CA71456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F3379-BEC7-7612-80DB-55888428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0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7AA5-6FEE-5910-DCE7-DA6F5B58C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21EA-14AC-E6FD-80CC-B902C619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1A57-18E1-7F5D-5C71-BEA54B5FE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6F33-5403-4BD2-ACD3-B8D9415751E8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184A-C142-8FB7-A5AA-6050822FE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6F44-25CE-042D-A109-B00051A3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9BF0-DFA5-485C-9745-5FAB8385F3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8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45E90A-C637-04F7-C44F-A755EED4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5FD33-6E2B-D7D9-EEF9-F2FCD8A2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16" y="3252846"/>
            <a:ext cx="6126481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D0831-D03D-9E93-1F32-980ADF03D7B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MODEL TO GET CUSTOMER BEHAVIOUR INSIGHTS OF FACTORS THAT INFLUENCE THE BUYING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4E62D6-CA04-29C3-9DA7-DAC401CCBD0A}"/>
              </a:ext>
            </a:extLst>
          </p:cNvPr>
          <p:cNvSpPr txBox="1"/>
          <p:nvPr/>
        </p:nvSpPr>
        <p:spPr>
          <a:xfrm>
            <a:off x="206477" y="639097"/>
            <a:ext cx="460299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have trained the data with Random Forest </a:t>
            </a:r>
          </a:p>
          <a:p>
            <a:r>
              <a:rPr lang="en-GB" dirty="0"/>
              <a:t>Classifier model and received the below results</a:t>
            </a:r>
          </a:p>
          <a:p>
            <a:endParaRPr lang="en-GB" dirty="0"/>
          </a:p>
          <a:p>
            <a:r>
              <a:rPr lang="en-GB" dirty="0"/>
              <a:t>ACCURACY: 84.76</a:t>
            </a:r>
          </a:p>
          <a:p>
            <a:r>
              <a:rPr lang="en-GB" dirty="0"/>
              <a:t>AUC SCORE: 0.5479</a:t>
            </a:r>
          </a:p>
          <a:p>
            <a:endParaRPr lang="en-GB" dirty="0"/>
          </a:p>
          <a:p>
            <a:r>
              <a:rPr lang="en-GB" dirty="0"/>
              <a:t>We gained the top 5 features insights from </a:t>
            </a:r>
          </a:p>
          <a:p>
            <a:r>
              <a:rPr lang="en-GB" dirty="0"/>
              <a:t>Mutual information scores chart as below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Route</a:t>
            </a:r>
          </a:p>
          <a:p>
            <a:pPr marL="342900" indent="-342900">
              <a:buAutoNum type="arabicPeriod"/>
            </a:pPr>
            <a:r>
              <a:rPr lang="en-GB" dirty="0" err="1"/>
              <a:t>Booking_origin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Flight_duration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Wants_Extra_baggage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Length_of_stay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need to increase the AUC SCORE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231D-ED5F-7319-765D-C09FB592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461252"/>
            <a:ext cx="7489371" cy="52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6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Afreen Fatima</dc:creator>
  <cp:lastModifiedBy>Afreen Fatima</cp:lastModifiedBy>
  <cp:revision>2</cp:revision>
  <dcterms:created xsi:type="dcterms:W3CDTF">2023-05-01T23:28:31Z</dcterms:created>
  <dcterms:modified xsi:type="dcterms:W3CDTF">2023-05-02T00:24:14Z</dcterms:modified>
</cp:coreProperties>
</file>