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32FF-8311-481D-AB28-C4E44A815E6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9433-983B-4F47-AA58-F73F6BFE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2109" y="1729946"/>
            <a:ext cx="97124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>
                  <a:solidFill>
                    <a:srgbClr val="062FDC"/>
                  </a:solidFill>
                </a:ln>
                <a:solidFill>
                  <a:srgbClr val="062F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AKROKERRI COLLEGE OF EDUCATION</a:t>
            </a:r>
            <a:br>
              <a:rPr lang="en-US" sz="4000" b="1" dirty="0" smtClean="0">
                <a:ln w="0">
                  <a:solidFill>
                    <a:srgbClr val="062FDC"/>
                  </a:solidFill>
                </a:ln>
                <a:solidFill>
                  <a:srgbClr val="062F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4000" b="1" dirty="0" smtClean="0">
                <a:ln w="0">
                  <a:solidFill>
                    <a:srgbClr val="062FDC"/>
                  </a:solidFill>
                </a:ln>
                <a:solidFill>
                  <a:srgbClr val="062FD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NON SCHOLAE SED VITAE</a:t>
            </a:r>
            <a:endParaRPr lang="en-US" sz="4000" b="1" cap="none" spc="0" dirty="0">
              <a:ln w="0">
                <a:solidFill>
                  <a:srgbClr val="062FDC"/>
                </a:solidFill>
              </a:ln>
              <a:solidFill>
                <a:srgbClr val="062FD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4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Kriss Ntim</dc:creator>
  <cp:lastModifiedBy>Kriss Ntim</cp:lastModifiedBy>
  <cp:revision>1</cp:revision>
  <dcterms:created xsi:type="dcterms:W3CDTF">2023-03-17T16:44:24Z</dcterms:created>
  <dcterms:modified xsi:type="dcterms:W3CDTF">2023-03-17T16:44:40Z</dcterms:modified>
</cp:coreProperties>
</file>