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14C"/>
    <a:srgbClr val="005493"/>
    <a:srgbClr val="F5B439"/>
    <a:srgbClr val="373A41"/>
    <a:srgbClr val="245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0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B024-BF89-BB9F-04D9-9FCF1A84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95900-A842-D844-30EF-AE8317128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1E52-94A2-7B07-0E3D-139C4026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D99C-A281-E37E-D634-BC7C0FC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6C41-0F51-6538-E1B1-B3D892B4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573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CD8A-DF85-E4C6-AA3E-18C101CB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B5A3B-E3A3-F179-21A8-4E673E9D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7145-C425-457F-05A3-CF0386E3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6D8B-6994-A43B-AEA7-F9B71B1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C65F-66DA-84E6-1377-A28541E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656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53CE7-EB41-F3AA-BB36-68A6F2D5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5DB3E-DB16-D742-E2E1-C32EED092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91974-C6CB-CF71-147A-B76BC187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7ADC-F21D-318C-A73E-E588AFF7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F6B26-847B-04FA-9E0A-1D504A85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3524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1B0F-5BEA-6302-D6C5-3BC87C68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9910-1633-DFB4-7272-92CC8ED1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2182-7840-1DCF-E33D-32CA5B5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0096-4669-6CA0-0DB9-28662A1A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B30A-9573-9B1C-2CA2-056149A5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785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965F-F598-D746-670A-DE440806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67E50-48E8-B6ED-B8C1-BFECFA802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4CBC5-D3B9-B151-940B-D56BFDAD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2C39-3F44-AF2C-4C3C-6BF50039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3904-05D7-4141-66D2-C0F1E78D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590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AF54-056E-DCA1-5F5F-1683E111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D3F-4790-CEDC-C0AF-4DD6D036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525BB-5393-957A-64B8-50AE44C8C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644CE-3BB2-D2EC-6DDF-71A617A7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58D43-4C26-8940-00B2-3149BC5F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EE07-8F7C-B439-F0B9-3F3ED02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9880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BBC0-F75F-13EC-C550-8FDD9945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7971A-1CA9-7A70-04D3-31F6BCFD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2DF89-EBFF-2954-4F46-8B412376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8303C-0AB2-27BB-179A-3C80DB80E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F51C5-3F8A-FD06-B38C-7D04CFF44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17080-D83E-F77E-936F-214242C6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3316D-5422-AAE3-8CB4-1DBC85F5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664B8-BE4D-C364-DA8A-BD28E05D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247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71BE-74AA-E7EB-79B7-EDEE0FB1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950F3-37F2-B607-C84E-EBA5FED3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DF5FC-2BBF-C756-1B75-092384DD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0ECAC-8A99-2B17-D788-955CD2DA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2058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CFF93-4054-0B9C-1250-A8C99C40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240DB-8AE5-3804-3F33-BF68E45F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87091-0E05-5F96-615E-47FE3322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866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FEF-6B48-4BC8-6834-02B5E964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07FD-60E0-C8C9-CAC8-9F26FB69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7FAA6-4BCE-0F76-EBCD-D9AAFC45F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38933-C3E0-4151-19CB-1A5DFCED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6D36-8DE4-8323-A120-EE7CD4D5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92ED3-8BEB-7A2C-C484-1A81B1CC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343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5B69-4863-3B2D-7C56-0DE4D8ED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C7FAF-ACC2-AA39-2643-6218647B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54607-9590-58D8-B9DE-D849CB5C6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D627-12EC-1F86-05DA-9D620351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2AA5-7BE0-6DCD-2729-6A803674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EDC65-3ADF-2F4D-7710-3DF12472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758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97D7F-0EE8-FB76-387F-620C448D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9884-BA4D-CA3B-CA4C-7D1F6C3B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81ED-FA06-5741-5FAB-55FFAC100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2B78-4A81-A94D-A07A-558D1322B1A4}" type="datetimeFigureOut">
              <a:rPr lang="en-NG" smtClean="0"/>
              <a:t>14/02/2024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5BD7-490F-59AE-E1E4-D3CD6E831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7A82-3ED6-4A02-AF78-5C10EA356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456E0-6912-754C-883D-25E6C4CB0D5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582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B6C4-EA67-060F-CC41-29ECDDEF6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A8A93-B2E6-3319-BA9B-DF8E22B00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195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47FE-A497-AF62-065D-21E31671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7D9D62-C303-0E16-37C9-A5F3CA3E2400}"/>
              </a:ext>
            </a:extLst>
          </p:cNvPr>
          <p:cNvGrpSpPr/>
          <p:nvPr/>
        </p:nvGrpSpPr>
        <p:grpSpPr>
          <a:xfrm>
            <a:off x="65314" y="2758759"/>
            <a:ext cx="11783931" cy="3149521"/>
            <a:chOff x="65314" y="2758759"/>
            <a:chExt cx="11783931" cy="31495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173248-8AAC-442F-0AE9-763FCFE8CD41}"/>
                </a:ext>
              </a:extLst>
            </p:cNvPr>
            <p:cNvSpPr/>
            <p:nvPr/>
          </p:nvSpPr>
          <p:spPr>
            <a:xfrm>
              <a:off x="65314" y="2758759"/>
              <a:ext cx="9767799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5000" b="1" cap="none" spc="0" dirty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F5B439"/>
                  </a:solidFill>
                  <a:effectLst/>
                </a:rPr>
                <a:t>AfriEmotion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F1E6D04-0A88-32E3-084A-9943A0698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855" r="36763" b="11230"/>
            <a:stretch/>
          </p:blipFill>
          <p:spPr>
            <a:xfrm>
              <a:off x="3173423" y="4814718"/>
              <a:ext cx="980661" cy="109356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66C78B2-74E3-CA19-6867-70F0B7D0F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237" r="36684" b="10738"/>
            <a:stretch/>
          </p:blipFill>
          <p:spPr>
            <a:xfrm>
              <a:off x="347869" y="4835013"/>
              <a:ext cx="980661" cy="10202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7238F40-E3A3-6976-2468-6F2176270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435" b="17180"/>
            <a:stretch/>
          </p:blipFill>
          <p:spPr>
            <a:xfrm>
              <a:off x="8681119" y="4795058"/>
              <a:ext cx="1094645" cy="102025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9A2012E-5DBC-72A6-32F2-C3D0B1AD7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653" b="12103"/>
            <a:stretch/>
          </p:blipFill>
          <p:spPr>
            <a:xfrm>
              <a:off x="5881124" y="4848265"/>
              <a:ext cx="955102" cy="100466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86B2551-EE43-246F-E38C-FA2A573D8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5765" y="3197369"/>
              <a:ext cx="2073480" cy="2478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41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0D65A-4DD5-8C5D-6E56-060A98BA2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08AA-9386-FA80-D723-DB8E7B3C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AE0D30-D087-C34F-0449-391DCB20B389}"/>
              </a:ext>
            </a:extLst>
          </p:cNvPr>
          <p:cNvGrpSpPr/>
          <p:nvPr/>
        </p:nvGrpSpPr>
        <p:grpSpPr>
          <a:xfrm>
            <a:off x="347869" y="3043191"/>
            <a:ext cx="11746663" cy="2865089"/>
            <a:chOff x="347869" y="3043191"/>
            <a:chExt cx="11746663" cy="286508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75136A-489F-EC26-CAE2-FF913DC44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855" r="36763" b="11230"/>
            <a:stretch/>
          </p:blipFill>
          <p:spPr>
            <a:xfrm>
              <a:off x="3173423" y="4814718"/>
              <a:ext cx="980661" cy="109356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6F8075-98F1-602B-26A4-F9A99EF38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237" r="36684" b="10738"/>
            <a:stretch/>
          </p:blipFill>
          <p:spPr>
            <a:xfrm>
              <a:off x="347869" y="4835013"/>
              <a:ext cx="980661" cy="10202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08F823-83A3-D950-89A5-131A65DF6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435" b="17180"/>
            <a:stretch/>
          </p:blipFill>
          <p:spPr>
            <a:xfrm>
              <a:off x="8681119" y="4795058"/>
              <a:ext cx="1094645" cy="102025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282D35-86DB-4BF6-6C3B-CA2E8A351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653" b="12103"/>
            <a:stretch/>
          </p:blipFill>
          <p:spPr>
            <a:xfrm>
              <a:off x="5881124" y="4848265"/>
              <a:ext cx="955102" cy="100466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0A84CE-E6DE-8B47-A1B9-D95F9F388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75764" y="3043191"/>
              <a:ext cx="2318768" cy="2772126"/>
            </a:xfrm>
            <a:prstGeom prst="rect">
              <a:avLst/>
            </a:prstGeom>
            <a:ln w="44450"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0DD07-A7D7-614E-D755-2E3B316D62E5}"/>
                </a:ext>
              </a:extLst>
            </p:cNvPr>
            <p:cNvSpPr txBox="1"/>
            <p:nvPr/>
          </p:nvSpPr>
          <p:spPr>
            <a:xfrm>
              <a:off x="347869" y="3072366"/>
              <a:ext cx="105156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G" sz="13000" dirty="0">
                  <a:ln w="34925">
                    <a:solidFill>
                      <a:schemeClr val="tx1"/>
                    </a:solidFill>
                  </a:ln>
                  <a:solidFill>
                    <a:srgbClr val="D0814C"/>
                  </a:solidFill>
                  <a:latin typeface="Baloo Bhaijaan" panose="03080902040302020200" pitchFamily="66" charset="-78"/>
                  <a:cs typeface="Baloo Bhaijaan" panose="03080902040302020200" pitchFamily="66" charset="-78"/>
                </a:rPr>
                <a:t>AfriEmotion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Baloo Bhaijaan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Said Ahmad</dc:creator>
  <cp:lastModifiedBy>Ibrahim Said Ahmad</cp:lastModifiedBy>
  <cp:revision>1</cp:revision>
  <dcterms:created xsi:type="dcterms:W3CDTF">2024-02-14T17:00:10Z</dcterms:created>
  <dcterms:modified xsi:type="dcterms:W3CDTF">2024-02-15T15:38:47Z</dcterms:modified>
</cp:coreProperties>
</file>