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766916"/>
            <a:ext cx="12188952" cy="13236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Analysis Process &amp; Tools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2021-09-20T07:57:19.929Z</dcterms:created>
  <dcterms:modified xsi:type="dcterms:W3CDTF">2021-09-20T07:57:19.929Z</dcterms:modified>
</cp:coreProperties>
</file>