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media/image10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11.png" Type="http://schemas.openxmlformats.org/officeDocument/2006/relationships/image"/><Relationship Id="rId2" Target="../media/image12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3.png" Type="http://schemas.openxmlformats.org/officeDocument/2006/relationships/image"/><Relationship Id="rId2" Target="../media/image14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15.png" Type="http://schemas.openxmlformats.org/officeDocument/2006/relationships/image"/><Relationship Id="rId2" Target="../media/image16.svg" Type="http://schemas.openxmlformats.org/officeDocument/2006/relationships/image"/><Relationship Id="rId3" Target="../media/image17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media/image18.png" Type="http://schemas.openxmlformats.org/officeDocument/2006/relationships/image"/><Relationship Id="rId2" Target="../media/image19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239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125627"/>
            <a:ext cx="12188952" cy="22191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2397548"/>
            <a:ext cx="11808047" cy="15664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b="1" sz="6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Seaborn: </a:t>
            </a:r>
            <a:r>
              <a:rPr lang="en-US" sz="6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Statistical</a:t>
            </a:r>
            <a:br>
              <a:rPr lang="en-US" sz="6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6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visualization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6470658"/>
            <a:ext cx="12188952" cy="385628"/>
          </a:xfrm>
          <a:prstGeom prst="rect">
            <a:avLst/>
          </a:prstGeom>
          <a:solidFill>
            <a:srgbClr val="00143f"/>
          </a:solidFill>
        </p:spPr>
      </p:sp>
      <p:sp>
        <p:nvSpPr>
          <p:cNvPr id="5" name="Object 4"/>
          <p:cNvSpPr/>
          <p:nvPr/>
        </p:nvSpPr>
        <p:spPr>
          <a:xfrm>
            <a:off x="476131" y="6570607"/>
            <a:ext cx="6142089" cy="14283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496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AFRICA DATA SCHOOL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856411" y="6570607"/>
            <a:ext cx="6142089" cy="14283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496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www.africadataschool.com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5" y="357098"/>
            <a:ext cx="634742" cy="333292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846495" y="1527190"/>
            <a:ext cx="8495814" cy="190452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3840"/>
              </a:lnSpc>
              <a:buNone/>
            </a:pPr>
            <a:r>
              <a:rPr lang="en-US" b="1" sz="3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Seaborn is a Python data visualization library based on Matplotlib . It provides a high-level interface for drawing attractive and informative statistical graphics.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2" y="918266"/>
            <a:ext cx="380904" cy="4761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7282"/>
            <a:ext cx="11617595" cy="3490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532"/>
              </a:lnSpc>
              <a:spcAft>
                <a:spcPts val="600"/>
              </a:spcAft>
              <a:buNone/>
            </a:pPr>
            <a:r>
              <a:rPr lang="en-US" sz="3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Seaborn vs Matplotlib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6" y="1862713"/>
            <a:ext cx="11046238" cy="205688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60"/>
              </a:lnSpc>
              <a:buNone/>
            </a:pPr>
            <a:r>
              <a:rPr lang="en-US" sz="39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Matplotlib “tries to make easy things easy and hard things possible”, Seaborn tries to make a well-defined set of hard things easy too.”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2" y="918266"/>
            <a:ext cx="380904" cy="4761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7282"/>
            <a:ext cx="11617595" cy="3490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532"/>
              </a:lnSpc>
              <a:spcAft>
                <a:spcPts val="600"/>
              </a:spcAft>
              <a:buNone/>
            </a:pPr>
            <a:r>
              <a:rPr lang="en-US" sz="3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Seaborn vs Matplotlib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199850" y="1437915"/>
            <a:ext cx="10608837" cy="50374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2674" b="2674"/>
          <a:stretch/>
        </p:blipFill>
        <p:spPr>
          <a:xfrm>
            <a:off x="1199850" y="1437915"/>
            <a:ext cx="10608837" cy="5037465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27" y="918266"/>
            <a:ext cx="380912" cy="4761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7282"/>
            <a:ext cx="11617595" cy="3490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532"/>
              </a:lnSpc>
              <a:spcAft>
                <a:spcPts val="600"/>
              </a:spcAft>
              <a:buNone/>
            </a:pPr>
            <a:r>
              <a:rPr lang="en-US" sz="3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Important Features of Seaborn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60" y="1896936"/>
            <a:ext cx="11046234" cy="283714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3640"/>
              </a:lnSpc>
              <a:buSzPct val="100000"/>
              <a:buChar char="•"/>
            </a:pPr>
            <a:r>
              <a:rPr lang="en-US" sz="26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 in themes for styling matplotlib graphics</a:t>
            </a:r>
          </a:p>
          <a:p>
            <a:pPr algn="l" marL="242900" indent="-242900">
              <a:lnSpc>
                <a:spcPts val="3640"/>
              </a:lnSpc>
              <a:buSzPct val="100000"/>
              <a:buChar char="•"/>
            </a:pPr>
            <a:r>
              <a:rPr lang="en-US" sz="26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Visualizing univariate and bivariate data</a:t>
            </a:r>
          </a:p>
          <a:p>
            <a:pPr algn="l" marL="242900" indent="-242900">
              <a:lnSpc>
                <a:spcPts val="3640"/>
              </a:lnSpc>
              <a:buSzPct val="100000"/>
              <a:buChar char="•"/>
            </a:pPr>
            <a:r>
              <a:rPr lang="en-US" sz="26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Fitting in and visualizing linear regression models</a:t>
            </a:r>
          </a:p>
          <a:p>
            <a:pPr algn="l" marL="242900" indent="-242900">
              <a:lnSpc>
                <a:spcPts val="3640"/>
              </a:lnSpc>
              <a:buSzPct val="100000"/>
              <a:buChar char="•"/>
            </a:pPr>
            <a:r>
              <a:rPr lang="en-US" sz="26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Plotting statistical time series data</a:t>
            </a:r>
          </a:p>
          <a:p>
            <a:pPr algn="l" marL="242900" indent="-242900">
              <a:lnSpc>
                <a:spcPts val="3640"/>
              </a:lnSpc>
              <a:buSzPct val="100000"/>
              <a:buChar char="•"/>
            </a:pPr>
            <a:r>
              <a:rPr lang="en-US" sz="26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Seaborn works well with NumPy and Pandas data structures</a:t>
            </a:r>
          </a:p>
          <a:p>
            <a:pPr algn="l" marL="242900" indent="-242900">
              <a:lnSpc>
                <a:spcPts val="3640"/>
              </a:lnSpc>
              <a:buSzPct val="100000"/>
              <a:buChar char="•"/>
            </a:pPr>
            <a:r>
              <a:rPr lang="en-US" sz="26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comes with built in themes for styling Matplotlib graphics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27" y="918266"/>
            <a:ext cx="380912" cy="4761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7282"/>
            <a:ext cx="11617595" cy="3490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532"/>
              </a:lnSpc>
              <a:spcAft>
                <a:spcPts val="600"/>
              </a:spcAft>
              <a:buNone/>
            </a:pPr>
            <a:r>
              <a:rPr lang="en-US" sz="3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Installing Seaborn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61835" y="1801709"/>
            <a:ext cx="11046234" cy="20207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8820"/>
              </a:lnSpc>
              <a:buNone/>
            </a:pPr>
            <a:r>
              <a:rPr lang="en-US" sz="63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pip install seaborn</a:t>
            </a:r>
          </a:p>
          <a:p>
            <a:pPr algn="ctr">
              <a:lnSpc>
                <a:spcPts val="7700"/>
              </a:lnSpc>
              <a:buNone/>
            </a:pPr>
            <a:r>
              <a:rPr lang="en-US" sz="5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conda install seaborn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27" y="918266"/>
            <a:ext cx="380912" cy="4761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7282"/>
            <a:ext cx="11617595" cy="3490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532"/>
              </a:lnSpc>
              <a:spcAft>
                <a:spcPts val="600"/>
              </a:spcAft>
              <a:buNone/>
            </a:pPr>
            <a:r>
              <a:rPr lang="en-US" sz="3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Figure-level vs. axes-level functions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18795" y="1228418"/>
            <a:ext cx="7263981" cy="531359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652" r="652" t="0" b="0"/>
          <a:stretch/>
        </p:blipFill>
        <p:spPr>
          <a:xfrm>
            <a:off x="2018795" y="1228418"/>
            <a:ext cx="7263981" cy="531359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90456" y="6275406"/>
            <a:ext cx="3428142" cy="26663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https://seaborn.pydata.org/tutorial/function_overview.html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27" y="918266"/>
            <a:ext cx="380912" cy="4761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7282"/>
            <a:ext cx="11617595" cy="3490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532"/>
              </a:lnSpc>
              <a:spcAft>
                <a:spcPts val="600"/>
              </a:spcAft>
              <a:buNone/>
            </a:pPr>
            <a:r>
              <a:rPr lang="en-US" sz="3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Types of Plot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60" y="1923569"/>
            <a:ext cx="11046234" cy="203784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Relational plots</a:t>
            </a:r>
            <a:r>
              <a:rPr lang="en-US" sz="1500" spc="0" kern="0" dirty="0" smtClean="0">
                <a:solidFill>
                  <a:srgbClr val="2196f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¶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  - Understanding how the variables in the dataset relate each other and their relationships 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Distribution plots    -    Suitable for comparing range and </a:t>
            </a:r>
            <a:r>
              <a:rPr lang="en-US" b="1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distribution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for groups of numerical data</a:t>
            </a:r>
            <a:b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Categorical plots     - used for visualizing the relationship between variables. Those variables can be either be completely numerical or a                                                      category like a group, class or division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Regression plots      -    Creates a regression line between 2 parameters and helps to visualize their linear relationships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Matrix plots           - A </a:t>
            </a:r>
            <a:r>
              <a:rPr lang="en-US" b="1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matrix plot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an array of scatterplots.  effective when you are only interested in relationships among certain pairings                                       of variables.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2021-05-25T09:13:36.067Z</dcterms:created>
  <dcterms:modified xsi:type="dcterms:W3CDTF">2021-05-25T09:13:36.067Z</dcterms:modified>
</cp:coreProperties>
</file>