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9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ype="http://schemas.openxmlformats.org/officeDocument/2006/relationships/presProps" Target="presProps.xml"/>  <Relationship Id="rId6" Type="http://schemas.openxmlformats.org/officeDocument/2006/relationships/viewProps" Target="viewProps.xml"/>  <Relationship Id="rId7" Type="http://schemas.openxmlformats.org/officeDocument/2006/relationships/theme" Target="theme/theme1.xml"/>  <Relationship Id="rId8" Type="http://schemas.openxmlformats.org/officeDocument/2006/relationships/tableStyles" Target="tableStyles.xml"/>  <Relationship Id="rId9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42839" cy="6856285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523744" y="3038763"/>
            <a:ext cx="11665208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Retail analytic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23744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9516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4" y="357098"/>
            <a:ext cx="634742" cy="333291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 header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47563" y="1647413"/>
            <a:ext cx="11046238" cy="21997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740"/>
              </a:lnSpc>
              <a:buNone/>
            </a:pPr>
            <a:r>
              <a:rPr lang="en-US" sz="41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are going to perform an exploratory data analysis for an online retail store data set, in order to understand its customers.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365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performance indicators (KPIs)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85629" y="1856910"/>
            <a:ext cx="11046238" cy="15617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 Revenue Overview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 Items Sold Overview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 Active Customers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Average Revenue per Month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vs Existing Users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2021-05-25T10:35:32.613Z</dcterms:created>
  <dcterms:modified xsi:type="dcterms:W3CDTF">2021-05-25T10:35:32.613Z</dcterms:modified>
</cp:coreProperties>
</file>