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11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ype="http://schemas.openxmlformats.org/officeDocument/2006/relationships/presProps" Target="presProps.xml"/>  <Relationship Id="rId8" Type="http://schemas.openxmlformats.org/officeDocument/2006/relationships/viewProps" Target="viewProps.xml"/>  <Relationship Id="rId9" Type="http://schemas.openxmlformats.org/officeDocument/2006/relationships/theme" Target="theme/theme1.xml"/>  <Relationship Id="rId10" Type="http://schemas.openxmlformats.org/officeDocument/2006/relationships/tableStyles" Target="tableStyles.xml"/>  <Relationship Id="rId11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10.png" Type="http://schemas.openxmlformats.org/officeDocument/2006/relationships/image"/><Relationship Id="rId2" Target="../media/image11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766916"/>
            <a:ext cx="12188952" cy="132231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Plotly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4" y="357098"/>
            <a:ext cx="634742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818821" y="1853935"/>
            <a:ext cx="8552947" cy="1599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3120"/>
              </a:lnSpc>
              <a:buNone/>
            </a:pPr>
            <a:r>
              <a:rPr lang="en-US" b="1" sz="26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 plotly Python library is an interactive, open-source plotting library that supports over 40 unique chart types covering a wide range of statistical, financial, geographic, scientific, and 3-dimensional use-cases.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713178" y="3658471"/>
            <a:ext cx="8762447" cy="62492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  <a:miter lim="800000"/>
          </a:ln>
        </p:spPr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4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Types of Plots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912261"/>
            <a:ext cx="11046239" cy="42277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Basics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scatter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area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bar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funnel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timeline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Part-of-Whole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pie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sunburst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treemap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funnel_area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1D Distributions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histogram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box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violin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strip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2D Distributions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density_heatmap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density_contour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Matrix Input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imshow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3Dimensional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scatter_3d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line_3d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Multidimensional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scatter_matrix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parallel_coordinates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parallel_categories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Tile Maps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scatter_mapbox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line_mapbox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choropleth_mapbox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density_mapbox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Outline Maps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scatter_geo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line_geo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choropleth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Polar Charts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scatter_polar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line_polar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bar_polar</a:t>
            </a:r>
          </a:p>
          <a:p>
            <a:pPr algn="l" marL="242900" indent="-242900">
              <a:lnSpc>
                <a:spcPts val="2800"/>
              </a:lnSpc>
              <a:buSzPct val="100000"/>
              <a:buChar char="•"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Ternary Charts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scatter_ternary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 </a:t>
            </a:r>
            <a:r>
              <a:rPr lang="en-US" sz="20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line_ternary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4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Installation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923569"/>
            <a:ext cx="11046235" cy="253301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plotly may be installed using 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pip:$ pip install plotly==4.14.3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conda:$ conda install -c plotly plotly=4.14.3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4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Plotly Module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61862" y="1830277"/>
            <a:ext cx="5199199" cy="30966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3480"/>
              </a:lnSpc>
              <a:buNone/>
            </a:pPr>
            <a:r>
              <a:rPr lang="en-US" b="1" sz="29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plotly.graph_objects module 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</a:p>
          <a:p>
            <a:pPr algn="l">
              <a:lnSpc>
                <a:spcPts val="2100"/>
              </a:lnSpc>
              <a:buNone/>
            </a:pPr>
            <a:r>
              <a:rPr lang="en-US" b="1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 plotly.graph_objects module (typically imported as go) contains an </a:t>
            </a:r>
            <a:r>
              <a:rPr lang="en-US" sz="1500" spc="0" kern="0" dirty="0" smtClean="0">
                <a:solidFill>
                  <a:srgbClr val="265cc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automatically-generated hierarchy of Python classes</a:t>
            </a:r>
            <a:r>
              <a:rPr lang="en-US" b="1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which represent non-leaf nodes in this figure schema. The term "graph objects" refers to instances of these classes.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import plotly.graph_objects as go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503947" y="1744574"/>
            <a:ext cx="5199199" cy="309842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3480"/>
              </a:lnSpc>
              <a:buNone/>
            </a:pPr>
            <a:r>
              <a:rPr lang="en-US" b="1" sz="29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plotly.express </a:t>
            </a:r>
          </a:p>
          <a:p>
            <a:pPr algn="l">
              <a:lnSpc>
                <a:spcPts val="2380"/>
              </a:lnSpc>
              <a:buNone/>
            </a:pPr>
            <a:r>
              <a:rPr lang="en-US" sz="17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</a:p>
          <a:p>
            <a:pPr algn="l">
              <a:lnSpc>
                <a:spcPts val="2380"/>
              </a:lnSpc>
              <a:buNone/>
            </a:pPr>
            <a:r>
              <a:rPr lang="en-US" sz="17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(usually imported as px) contains functions that can create entire figures at once, and is referred to as Plotly Express or PX. Plotly Express is a built-in part of the plotly library, and is the recommended starting point for creating most common figures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import plotly.express as px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2021-05-31T07:56:08.982Z</dcterms:created>
  <dcterms:modified xsi:type="dcterms:W3CDTF">2021-05-31T07:56:08.982Z</dcterms:modified>
</cp:coreProperties>
</file>