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13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  <Relationship Id="rId13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media/image7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8.png" Type="http://schemas.openxmlformats.org/officeDocument/2006/relationships/image"/><Relationship Id="rId2" Target="../media/image9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10.png" Type="http://schemas.openxmlformats.org/officeDocument/2006/relationships/image"/><Relationship Id="rId2" Target="../media/image11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media/image12.png" Type="http://schemas.openxmlformats.org/officeDocument/2006/relationships/image"/><Relationship Id="rId2" Target="../media/image13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766916"/>
            <a:ext cx="12188952" cy="132231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38763"/>
            <a:ext cx="11808047" cy="6696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Mapbox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325" y="357098"/>
            <a:ext cx="634742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847388" y="1527190"/>
            <a:ext cx="8495814" cy="190452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3840"/>
              </a:lnSpc>
              <a:buNone/>
            </a:pPr>
            <a:r>
              <a:rPr lang="en-US" b="1" sz="32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Mapbox is the location data platform for mobile and web applications. We provide building blocks to add location features like maps, search, and navigation into any experience you create.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4523" y="3797739"/>
            <a:ext cx="8381543" cy="6856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Currently, apps such as Shopify, Facebook, Pinterest, Foursquare, DHL, DPDgroup, Grubhub, Instacart, and Airbnb are all powered by Mapbox. 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8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Google Maps vs Mapbox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38017" y="1923569"/>
            <a:ext cx="11046238" cy="12379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Google Map and Mapbox APIs are providing great features and functionalities to the users,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Mapbox API is clearly ahead of Google maps API in terms of performance and customization.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Google Map API is the leader in the area as it is operating for years and is more reliable,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Mapbox API is not far behind and is providing great rendering performance and customization with reasonable pricing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04523" y="2706209"/>
            <a:ext cx="8381543" cy="68562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b="1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Mapbox Map Layers in Python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3629" y="3799525"/>
            <a:ext cx="8381543" cy="6856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How to make Mapbox maps in Python with various base layers, with or without needing a Mapbox Access token.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32" cy="1170235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16234"/>
            <a:ext cx="11617595" cy="27787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747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Mapbox Maps vs Geo Maps (Plotly supports two different kinds of maps:)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60" y="1936960"/>
            <a:ext cx="5199198" cy="8570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1400"/>
              </a:lnSpc>
              <a:buNone/>
            </a:pPr>
            <a:r>
              <a:rPr lang="en-US" b="1" sz="1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Mapbox maps</a:t>
            </a:r>
            <a:r>
              <a:rPr lang="en-US" sz="1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are </a:t>
            </a:r>
            <a:r>
              <a:rPr lang="en-US" sz="1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tile-based maps</a:t>
            </a:r>
            <a:r>
              <a:rPr lang="en-US" sz="1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If your figure is created with a px.scatter_mapbox, px.line_mapbox, px.choropleth_mapbox or px.density_mapbox function or otherwise contains one or more traces of type go.Scattermapbox, go.Choroplethmapbox or go.Densitymapbox, the layout.mapbox object in your figure contains configuration information for the map itself.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418248" y="1936960"/>
            <a:ext cx="5199198" cy="6856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1400"/>
              </a:lnSpc>
              <a:buNone/>
            </a:pPr>
            <a:r>
              <a:rPr lang="en-US" b="1" sz="1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Geo maps</a:t>
            </a:r>
            <a:r>
              <a:rPr lang="en-US" sz="1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are outline-based maps. If your figure is created with a px.scatter_geo, px.line_geo or px.choropleth function or otherwise contains one or more traces of type go.Scattergeo or go.Choropleth, the layout.geo object in your figure contains configuration information for the map itself.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4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How Layers Work in Mapbox Tile Maps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57086" y="1533141"/>
            <a:ext cx="11046234" cy="2799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Mapbox tile maps are composed of various layers, of three different types:</a:t>
            </a:r>
          </a:p>
          <a:p>
            <a:pPr algn="l" marL="242900" indent="-242900">
              <a:lnSpc>
                <a:spcPts val="2100"/>
              </a:lnSpc>
              <a:buSzPct val="100000"/>
              <a:buFont typeface="+mj-lt"/>
              <a:buAutoNum type="arabicPeriod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layout.mapbox.style defines is the lowest layers, also known as your "base map"</a:t>
            </a:r>
          </a:p>
          <a:p>
            <a:pPr algn="l" marL="242900" indent="-242900">
              <a:lnSpc>
                <a:spcPts val="2100"/>
              </a:lnSpc>
              <a:buSzPct val="100000"/>
              <a:buFont typeface="+mj-lt"/>
              <a:buAutoNum type="arabicPeriod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various traces in data are by default rendered above the base map (although this can be controlled via the below attribute).</a:t>
            </a:r>
          </a:p>
          <a:p>
            <a:pPr algn="l" marL="242900" indent="-242900">
              <a:lnSpc>
                <a:spcPts val="2100"/>
              </a:lnSpc>
              <a:buSzPct val="100000"/>
              <a:buFont typeface="+mj-lt"/>
              <a:buAutoNum type="arabicPeriod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layout.mapbox.layers is an array that defines more layers that are by default rendered above the traces in data (although this can also be controlled via the below attribute).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4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Base Maps in layout.mapbox.style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57059" y="1923569"/>
            <a:ext cx="11046242" cy="24187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accepted values for layout.mapbox.style are one of: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"white-bg" yields an empty white canvas which results in no external HTTP requests"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open-street-map", "carto-positron", "carto-darkmatter", "stamen-terrain", "stamen-toner" or "stamen-watercolor" yield maps composed of </a:t>
            </a:r>
            <a:r>
              <a:rPr lang="en-US" sz="1500" i="1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raster</a:t>
            </a: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tiles from various public tile servers which do not require signups or access tokens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"basic", "streets", "outdoors", "light", "dark", "satellite", or "satellite-streets" yield maps composed of </a:t>
            </a:r>
            <a:r>
              <a:rPr lang="en-US" sz="1500" i="1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vector</a:t>
            </a: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tiles from the Mapbox service, and </a:t>
            </a:r>
            <a:r>
              <a:rPr lang="en-US" sz="1500" i="1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</a:t>
            </a: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require a Mapbox Access Token or an on-premise Mapbox installation.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Mapbox service style URL, which requires a Mapbox Access Token or an on-premise Mapbox installation.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Mapbox Style object as defined at </a:t>
            </a:r>
            <a:r>
              <a:rPr lang="en-US" sz="15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https://docs.mapbox.com/mapbox-gl-js/style-spec/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2021-05-31T08:56:30.239Z</dcterms:created>
  <dcterms:modified xsi:type="dcterms:W3CDTF">2021-05-31T08:56:30.239Z</dcterms:modified>
</cp:coreProperties>
</file>