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10.xml.rels><?xml version="1.0" encoding="UTF-8" standalone="yes"?><Relationships xmlns="http://schemas.openxmlformats.org/package/2006/relationships"><Relationship Id="rId1" Target="../media/image24.png" Type="http://schemas.openxmlformats.org/officeDocument/2006/relationships/image"/><Relationship Id="rId2" Target="../media/image25.svg" Type="http://schemas.openxmlformats.org/officeDocument/2006/relationships/image"/><Relationship Id="rId3" Target="../media/image26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0.xml" Type="http://schemas.openxmlformats.org/officeDocument/2006/relationships/notesSlide"/></Relationships>
</file>

<file path=ppt/slides/_rels/slide11.xml.rels><?xml version="1.0" encoding="UTF-8" standalone="yes"?><Relationships xmlns="http://schemas.openxmlformats.org/package/2006/relationships"><Relationship Id="rId1" Target="../media/image27.png" Type="http://schemas.openxmlformats.org/officeDocument/2006/relationships/image"/><Relationship Id="rId2" Target="../media/image28.svg" Type="http://schemas.openxmlformats.org/officeDocument/2006/relationships/image"/><Relationship Id="rId3" Target="../media/image29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1.xml" Type="http://schemas.openxmlformats.org/officeDocument/2006/relationships/notesSlide"/></Relationships>
</file>

<file path=ppt/slides/_rels/slide12.xml.rels><?xml version="1.0" encoding="UTF-8" standalone="yes"?><Relationships xmlns="http://schemas.openxmlformats.org/package/2006/relationships"><Relationship Id="rId1" Target="../media/image30.png" Type="http://schemas.openxmlformats.org/officeDocument/2006/relationships/image"/><Relationship Id="rId2" Target="../media/image31.svg" Type="http://schemas.openxmlformats.org/officeDocument/2006/relationships/image"/><Relationship Id="rId3" Target="../media/image32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2.xml" Type="http://schemas.openxmlformats.org/officeDocument/2006/relationships/notesSlide"/></Relationships>
</file>

<file path=ppt/slides/_rels/slide13.xml.rels><?xml version="1.0" encoding="UTF-8" standalone="yes"?><Relationships xmlns="http://schemas.openxmlformats.org/package/2006/relationships"><Relationship Id="rId1" Target="../media/image33.png" Type="http://schemas.openxmlformats.org/officeDocument/2006/relationships/image"/><Relationship Id="rId2" Target="../media/image34.svg" Type="http://schemas.openxmlformats.org/officeDocument/2006/relationships/image"/><Relationship Id="rId3" Target="../media/image35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3.xml" Type="http://schemas.openxmlformats.org/officeDocument/2006/relationships/notesSlide"/></Relationships>
</file>

<file path=ppt/slides/_rels/slide14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<Relationships xmlns="http://schemas.openxmlformats.org/package/2006/relationships"><Relationship Id="rId1" Target="../media/image36.png" Type="http://schemas.openxmlformats.org/officeDocument/2006/relationships/image"/><Relationship Id="rId2" Target="../media/image37.svg" Type="http://schemas.openxmlformats.org/officeDocument/2006/relationships/image"/><Relationship Id="rId3" Target="../media/image38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5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media/image7.svg" Type="http://schemas.openxmlformats.org/officeDocument/2006/relationships/image"/><Relationship Id="rId3" Target="../media/image8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9.png" Type="http://schemas.openxmlformats.org/officeDocument/2006/relationships/image"/><Relationship Id="rId2" Target="../media/image10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1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12.png" Type="http://schemas.openxmlformats.org/officeDocument/2006/relationships/image"/><Relationship Id="rId2" Target="../media/image13.svg" Type="http://schemas.openxmlformats.org/officeDocument/2006/relationships/image"/><Relationship Id="rId3" Target="../media/image14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media/image15.png" Type="http://schemas.openxmlformats.org/officeDocument/2006/relationships/image"/><Relationship Id="rId2" Target="../media/image16.svg" Type="http://schemas.openxmlformats.org/officeDocument/2006/relationships/image"/><Relationship Id="rId3" Target="../media/image17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7.xml" Type="http://schemas.openxmlformats.org/officeDocument/2006/relationships/notesSlide"/></Relationships>
</file>

<file path=ppt/slides/_rels/slide8.xml.rels><?xml version="1.0" encoding="UTF-8" standalone="yes"?><Relationships xmlns="http://schemas.openxmlformats.org/package/2006/relationships"><Relationship Id="rId1" Target="../media/image18.png" Type="http://schemas.openxmlformats.org/officeDocument/2006/relationships/image"/><Relationship Id="rId2" Target="../media/image19.svg" Type="http://schemas.openxmlformats.org/officeDocument/2006/relationships/image"/><Relationship Id="rId3" Target="../media/image20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8.xml" Type="http://schemas.openxmlformats.org/officeDocument/2006/relationships/notesSlide"/></Relationships>
</file>

<file path=ppt/slides/_rels/slide9.xml.rels><?xml version="1.0" encoding="UTF-8" standalone="yes"?><Relationships xmlns="http://schemas.openxmlformats.org/package/2006/relationships"><Relationship Id="rId1" Target="../media/image21.png" Type="http://schemas.openxmlformats.org/officeDocument/2006/relationships/image"/><Relationship Id="rId2" Target="../media/image22.svg" Type="http://schemas.openxmlformats.org/officeDocument/2006/relationships/image"/><Relationship Id="rId3" Target="../media/image2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766916"/>
            <a:ext cx="12188953" cy="132231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38763"/>
            <a:ext cx="11808047" cy="6696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324" y="357098"/>
            <a:ext cx="634742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Lay out your app (Sidebar)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9498" y="1076056"/>
            <a:ext cx="13199092" cy="555529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882" r="882" t="0" b="0"/>
          <a:stretch/>
        </p:blipFill>
        <p:spPr>
          <a:xfrm>
            <a:off x="209498" y="1076056"/>
            <a:ext cx="13199092" cy="5555294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Lay out your app (widgets side-by-side)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782765" y="1799775"/>
            <a:ext cx="10623423" cy="3888571"/>
          </a:xfrm>
          <a:prstGeom prst="rect">
            <a:avLst/>
          </a:prstGeom>
          <a:solidFill>
            <a:srgbClr val="fcfdfd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3942" r="3942" t="0" b="0"/>
          <a:stretch/>
        </p:blipFill>
        <p:spPr>
          <a:xfrm>
            <a:off x="782765" y="1799775"/>
            <a:ext cx="10623423" cy="3888571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Show progress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333042" y="1007435"/>
            <a:ext cx="9047947" cy="5848851"/>
          </a:xfrm>
          <a:prstGeom prst="rect">
            <a:avLst/>
          </a:prstGeom>
          <a:solidFill>
            <a:srgbClr val="fbfcfd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1710" b="1710"/>
          <a:stretch/>
        </p:blipFill>
        <p:spPr>
          <a:xfrm>
            <a:off x="2333042" y="1007435"/>
            <a:ext cx="9047947" cy="5848851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Share your app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71382" y="1456961"/>
            <a:ext cx="10722469" cy="4840886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830" b="830"/>
          <a:stretch/>
        </p:blipFill>
        <p:spPr>
          <a:xfrm>
            <a:off x="371382" y="1456961"/>
            <a:ext cx="10722469" cy="4840886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847388" y="2906184"/>
            <a:ext cx="8381547" cy="6856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b="1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Practical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3625" y="3799525"/>
            <a:ext cx="8381547" cy="3428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Amazure Online Shop   Dashbaord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Amazure Online Shop   Dashbaord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rcRect l="0" r="0" t="5404" b="5404"/>
          <a:stretch/>
        </p:blipFill>
        <p:spPr>
          <a:xfrm>
            <a:off x="209498" y="1037965"/>
            <a:ext cx="11763538" cy="5566859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04525" y="2020580"/>
            <a:ext cx="8381541" cy="137125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b="1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fastest way to build and share data apps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3631" y="3799525"/>
            <a:ext cx="8381541" cy="102844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1820"/>
              </a:lnSpc>
              <a:buNone/>
            </a:pPr>
            <a:r>
              <a:rPr lang="en-US" sz="1300" spc="0" kern="0" dirty="0" smtClean="0">
                <a:solidFill>
                  <a:srgbClr val="0068c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Streamlit</a:t>
            </a: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an open-source Python library that makes it easy to create and share beautiful, custom web apps for machine learning and data science. In just a few minutes you can build and deploy powerful data apps 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5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Comparing several web UI tools for data science!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495051" y="1914046"/>
            <a:ext cx="9537645" cy="3445809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86" b="86"/>
          <a:stretch/>
        </p:blipFill>
        <p:spPr>
          <a:xfrm>
            <a:off x="1495051" y="1914046"/>
            <a:ext cx="9537645" cy="3445809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704675" y="6342064"/>
            <a:ext cx="6929784" cy="26663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https://towardsdatascience.com/gradio-vs-streamlit-vs-dash-vs-flask-d3defb1209a2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9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Install Streamlit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847388"/>
            <a:ext cx="11046236" cy="22663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6300"/>
              </a:lnSpc>
              <a:buNone/>
            </a:pPr>
            <a:r>
              <a:rPr lang="en-US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</a:p>
          <a:p>
            <a:pPr algn="ctr">
              <a:lnSpc>
                <a:spcPts val="6300"/>
              </a:lnSpc>
              <a:buNone/>
            </a:pPr>
            <a:r>
              <a:rPr lang="en-US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pip install streamlit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8475" cy="6865808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3" name="Object 2"/>
          <p:cNvSpPr/>
          <p:nvPr/>
        </p:nvSpPr>
        <p:spPr>
          <a:xfrm>
            <a:off x="0" y="0"/>
            <a:ext cx="12198475" cy="6865808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/>
          <a:srcRect l="-11393" r="-11393" t="-1569" b="-1569"/>
          <a:stretch/>
        </p:blipFill>
        <p:spPr>
          <a:xfrm>
            <a:off x="0" y="0"/>
            <a:ext cx="12198475" cy="6865808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9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a title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09448" y="2066408"/>
            <a:ext cx="10970057" cy="255214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634" b="634"/>
          <a:stretch/>
        </p:blipFill>
        <p:spPr>
          <a:xfrm>
            <a:off x="609448" y="2066408"/>
            <a:ext cx="10970057" cy="2552141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9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Write a data frame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57193" y="1314121"/>
            <a:ext cx="11269900" cy="472134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2000" b="2000"/>
          <a:stretch/>
        </p:blipFill>
        <p:spPr>
          <a:xfrm>
            <a:off x="557193" y="1314121"/>
            <a:ext cx="11269900" cy="4721344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Draw charts and maps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542664" y="1085579"/>
            <a:ext cx="8884603" cy="565187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8318" b="8318"/>
          <a:stretch/>
        </p:blipFill>
        <p:spPr>
          <a:xfrm>
            <a:off x="1542664" y="1085579"/>
            <a:ext cx="8884603" cy="5651873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2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interactivity with widgets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656936" y="866558"/>
            <a:ext cx="7903137" cy="5875376"/>
          </a:xfrm>
          <a:prstGeom prst="rect">
            <a:avLst/>
          </a:prstGeom>
          <a:solidFill>
            <a:srgbClr val="fcfcfd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884" r="884" t="0" b="0"/>
          <a:stretch/>
        </p:blipFill>
        <p:spPr>
          <a:xfrm>
            <a:off x="1656936" y="866558"/>
            <a:ext cx="7903137" cy="5875376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2021-06-03T18:11:21.732Z</dcterms:created>
  <dcterms:modified xsi:type="dcterms:W3CDTF">2021-06-03T18:11:21.732Z</dcterms:modified>
</cp:coreProperties>
</file>