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0.png" Type="http://schemas.openxmlformats.org/officeDocument/2006/relationships/image"/><Relationship Id="rId2" Target="../media/image11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3" cy="132231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PLOLTY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6" y="357098"/>
            <a:ext cx="634738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5" y="2020581"/>
            <a:ext cx="8381539" cy="13712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  is the low-code platform for ML &amp; data science app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29" y="3799525"/>
            <a:ext cx="8381543" cy="1102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 </a:t>
            </a:r>
            <a:r>
              <a:rPr lang="en-US" b="1" sz="2000" i="1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</a:t>
            </a: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platform empowers data science teams to focus on the data and models, while producing and sharing enterprise-ready analytic apps </a:t>
            </a:r>
          </a:p>
          <a:p>
            <a:pPr algn="l">
              <a:lnSpc>
                <a:spcPts val="2240"/>
              </a:lnSpc>
              <a:buNone/>
            </a:pPr>
            <a:r>
              <a:rPr lang="en-US" sz="1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 Open Source Python library for creating reactive, Web-based applications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7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About  Dash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47565" y="1866433"/>
            <a:ext cx="11046237" cy="41899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Apps require very little boilerplate to get started - a simple "hello world" Dash app that dynamically displays a graph based off of a dropdown's value weighs in under 50 lines of code.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Apps are generated entirely from Python, even the HTML and JS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Apps bind interactive components (dropdowns, graphs, sliders, text inputs) with your own Python code through reactive Dash "callbacks".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Apps are inherently multi-user apps as the "state" of the app is entirely in the client: multiple users can view apps and have independent sessions.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Since Dash has a traditional stateless backend, it's easy to scale apps to serve hundreds or thousands of users by scaling up the number of worker processes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uses </a:t>
            </a:r>
            <a:r>
              <a:rPr lang="en-US" sz="11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React.js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to render components and includes a </a:t>
            </a:r>
            <a:r>
              <a:rPr lang="en-US" sz="11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plugin system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for creating your own Dash components with React.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Dash's Graph component is interactive, allowing Dash app authors to write applications that respond to hovering, clicking, or selecting points on the graph.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7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Architecture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14223" y="1771207"/>
            <a:ext cx="11046235" cy="54278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applications are web servers running </a:t>
            </a:r>
            <a:r>
              <a:rPr lang="en-US" sz="1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and communicating JSON packets over HTTP requests. Dash’s frontend renders components using React.js, the Javascript user-interface library written and maintained by Facebook.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3" y="2706209"/>
            <a:ext cx="8381542" cy="685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Installation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31" y="3799525"/>
            <a:ext cx="8381541" cy="34281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dash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7" cy="141982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  layout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022253"/>
            <a:ext cx="11617595" cy="2071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Dash application is usually composed of two parts.¶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71357" y="1923569"/>
            <a:ext cx="11046237" cy="9141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first part is the layout and describes how the app will look like</a:t>
            </a:r>
          </a:p>
          <a:p>
            <a:pPr algn="l" marL="242900" indent="-2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Second part describes the interactivity of the application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4" y="2706209"/>
            <a:ext cx="8381542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Practical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2021-06-09T10:06:05.691Z</dcterms:created>
  <dcterms:modified xsi:type="dcterms:W3CDTF">2021-06-09T10:06:05.691Z</dcterms:modified>
</cp:coreProperties>
</file>