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4CE-7482-4469-94A1-22F0668B9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E444-E939-479B-B885-970A7229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2B73-F23C-4EE4-84EB-BB3DCB4F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F989-DC3C-453D-9149-9B8F7267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325B-01A2-4923-B46E-AD827BE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7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F783-778E-4CE7-ADC6-1B5BB656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41428-43F0-4149-B049-87FB67AC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0206-2674-4C0A-9B49-44C589D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BC1E-D7B9-4954-9885-4595B5B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5C31-5B4F-4C9E-81D4-7332230C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8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488E4-1CB1-49D4-A978-44C3A65C3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2EACF-DD58-4691-A4F1-5C1F5835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1651-1468-4CB0-A237-507944C3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AAA3-982F-4740-B561-94FDD940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0727-7533-4EBE-B8EB-F7106CF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84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E33C-8EFA-4E40-A3A1-FCA1887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663C-8B97-4653-80F5-C87BD8AF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5CCB-72BE-4681-BBF3-E75205D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3A43-B6EC-42E8-99F7-89751EF0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4525-D057-40E6-8353-E8FDECA4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836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63C2-D40D-4867-9678-4144AB31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57F0-9B5B-4845-BE8C-D1C509A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A862-CF88-4212-990B-3B93CD4D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A113-F805-4887-9FBE-D0D3A1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ED39-D661-4895-8B9E-E7645387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209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6701-5762-4A83-9438-3C1C8CD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5C01-80E0-46EA-96D5-0DC9B376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80BC4-66A8-40A4-B000-246EB0F84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7D2B8-5839-4A7F-B49E-280485D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5D3F-A421-4DE5-A3C1-BF470C9A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1D91E-4216-458D-A010-4B3049F2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822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ACA-58CB-46B7-B0AA-C40B4DDD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22E0-DC6B-41BF-AF6B-97B36582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89166-47EE-4392-B66B-8A7D61CD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FC9FD-525A-45AA-838E-40D524CB5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79F07-BF75-4E07-B524-0A61751E9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279BA-BE56-46B8-B833-C8E35973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21C85-5BEA-4736-9810-B5D7D150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5AD45-E8C2-4246-B1F3-8C469434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314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5661-288D-4527-8799-A27E9CE3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A98D8-B8E9-4009-9D31-91275194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3706A-7A82-4612-8B8B-9D0E1A8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4766-38E5-4C0A-BC34-ABC51A17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31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BECCA-28F2-4580-90E3-2E820383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F750B-BAE3-4AF6-B067-C0B7B88F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5D4F-A810-449E-9625-917D9009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4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AD98-DDDA-4989-BAC7-78948211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D617-2493-4141-B716-1872708D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BA9B-6BAA-4E3F-A6CD-B4F051D3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8328-F85A-4495-8DE2-8E9EA338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2DD5-02A4-4A31-9DFE-7D5EB88F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006A-E118-4349-8ED9-9884B56D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963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1618-59CE-48AE-9D70-5F5A23C4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3BD97-18CF-479F-8570-F8C167A6F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FF211-5ABB-4B9F-91C5-02327A16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9FCD-16A9-40A0-BB91-AA4FFBA0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1B2E-F224-486E-AAF4-5735A0F5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DDB7-522A-4894-978A-A38DA2F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23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51BED-D521-4C71-B08E-10FABFE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45B7-5F0B-4B12-8545-626E294E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1EA8-25BD-405D-9750-6D3E4300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B35A-0324-487F-B464-196396A465B5}" type="datetimeFigureOut">
              <a:rPr lang="en-KE" smtClean="0"/>
              <a:t>02/02/2022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E4F1-5F1E-4DCA-A03E-99C94DD56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9D26-7A33-43A3-AA5D-29F7B378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254-F6C9-421E-9AC6-46F281FC618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319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E4F6-66AA-4F5A-B089-2642DF97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Cards </a:t>
            </a:r>
            <a:r>
              <a:rPr lang="en-US" sz="5400">
                <a:solidFill>
                  <a:schemeClr val="accent1"/>
                </a:solidFill>
              </a:rPr>
              <a:t>and KPIs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9C24-7627-49A1-8B80-F49597D5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178"/>
            <a:ext cx="10515600" cy="5100785"/>
          </a:xfrm>
        </p:spPr>
        <p:txBody>
          <a:bodyPr>
            <a:normAutofit/>
          </a:bodyPr>
          <a:lstStyle/>
          <a:p>
            <a:r>
              <a:rPr lang="en-US" dirty="0"/>
              <a:t>Power BI Card is useful to display a single number (or metric value). For example, If we want to track the total orders, total sales value.</a:t>
            </a:r>
          </a:p>
          <a:p>
            <a:r>
              <a:rPr lang="en-US" dirty="0"/>
              <a:t>The default Card visual in Power BI is a great visual to show you one single value; text, date, or number.</a:t>
            </a:r>
          </a:p>
          <a:p>
            <a:r>
              <a:rPr lang="en-US" dirty="0"/>
              <a:t>Use the card visual when you have a critical value that is important to communicate to your audience.</a:t>
            </a:r>
          </a:p>
          <a:p>
            <a:r>
              <a:rPr lang="en-US" dirty="0"/>
              <a:t>You can use a single card to highlight a single number that is most essential.</a:t>
            </a:r>
          </a:p>
          <a:p>
            <a:r>
              <a:rPr lang="en-US" dirty="0"/>
              <a:t>Multi-row cards can display one or more data points in an attractive and readable manner.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96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05B9-C17F-4E67-850A-DC423CA0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0832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Key Performance Indicator(KPI)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B63C-F8EC-40FB-8DB1-1EC71F51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788"/>
            <a:ext cx="10515600" cy="51417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Performance Indicator </a:t>
            </a:r>
            <a:r>
              <a:rPr lang="en-US" dirty="0"/>
              <a:t>is a visual cue that shows visual measures of performance – progress made towards a measurable goal. It helps readers quickly see the status of the metric against a defined target. </a:t>
            </a:r>
          </a:p>
          <a:p>
            <a:r>
              <a:rPr lang="en-US" dirty="0"/>
              <a:t>It is used to gauge the performance of a value defined by a Base measure against a Target value.</a:t>
            </a:r>
          </a:p>
          <a:p>
            <a:r>
              <a:rPr lang="en-US" dirty="0"/>
              <a:t>Power BI KPI Visual answers two questions – measuring the distance to a goal, and measuring progress – how much progress has been made.</a:t>
            </a:r>
          </a:p>
          <a:p>
            <a:r>
              <a:rPr lang="en-US" dirty="0"/>
              <a:t>The purpose of KPIs is to help  gauge business objectives and maintain the goal.</a:t>
            </a:r>
          </a:p>
          <a:p>
            <a:r>
              <a:rPr lang="en-US" dirty="0"/>
              <a:t>KPIs in Power BI requires these three values – Base value, Target Value, and Status thresholds.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470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2E6-F9BD-476F-9E87-3217E295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6"/>
            <a:ext cx="10515600" cy="94253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Importance of KPIs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FE4A-E065-40D6-B8F8-D3AD2ED9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382"/>
            <a:ext cx="10515600" cy="50585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Monitor company financial health.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Measure progress against strategic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Spot problems early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Make timely adjustments to tactics.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Motivate team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Make better decisions, faster.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563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8A2E-B2BE-4E1B-9AD7-E114FA5D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86"/>
            <a:ext cx="10515600" cy="78779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How to Identify the KPIs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B121-736D-4121-99F2-3EE3A85E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178157"/>
          </a:xfrm>
        </p:spPr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Start by clarifying your strategic objectives—collectively or by department.</a:t>
            </a:r>
          </a:p>
          <a:p>
            <a:r>
              <a:rPr lang="en-US" sz="3200" dirty="0">
                <a:solidFill>
                  <a:srgbClr val="000000"/>
                </a:solidFill>
                <a:cs typeface="Segoe UI" panose="020B0502040204020203" pitchFamily="34" charset="0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 goals which will help you identify which KPIs matter for your company.</a:t>
            </a:r>
            <a:endParaRPr lang="en-US" sz="32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Picking KPIs that are relevant will depend entirely on these objectives and the ability you have to measure your performance against them.</a:t>
            </a:r>
          </a:p>
          <a:p>
            <a:r>
              <a:rPr lang="en-US" sz="3200" dirty="0">
                <a:solidFill>
                  <a:srgbClr val="000000"/>
                </a:solidFill>
                <a:cs typeface="Segoe UI" panose="020B0502040204020203" pitchFamily="34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dentify the KPI targets that you’re working toward, and how they’ll be measured. Targets should be challenging.</a:t>
            </a:r>
            <a:endParaRPr lang="en-US" sz="32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3593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9AA4-51FD-4CB6-AB2A-C2B25485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1354"/>
            <a:ext cx="3932237" cy="7596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Single Card</a:t>
            </a:r>
            <a:endParaRPr lang="en-KE" sz="480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AED9-C64A-495A-A538-507DE4718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41009"/>
            <a:ext cx="3932237" cy="4827979"/>
          </a:xfrm>
        </p:spPr>
        <p:txBody>
          <a:bodyPr/>
          <a:lstStyle/>
          <a:p>
            <a:r>
              <a:rPr lang="en-U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dirty="0"/>
              <a:t>Single row card visual is a single value displayed in a rectangular box.</a:t>
            </a:r>
            <a:endParaRPr lang="en-KE" sz="2800" dirty="0"/>
          </a:p>
        </p:txBody>
      </p:sp>
      <p:pic>
        <p:nvPicPr>
          <p:cNvPr id="1026" name="Picture 2" descr="Card showing Total Sales as a text value. ">
            <a:extLst>
              <a:ext uri="{FF2B5EF4-FFF2-40B4-BE49-F238E27FC236}">
                <a16:creationId xmlns:a16="http://schemas.microsoft.com/office/drawing/2014/main" id="{8257E670-7AA0-4434-AFF9-1ABDBF564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92" y="987425"/>
            <a:ext cx="510879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7425-6793-4275-9233-B11F2FA4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1354"/>
            <a:ext cx="3932237" cy="1146517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solidFill>
                  <a:schemeClr val="accent1"/>
                </a:solidFill>
                <a:effectLst/>
                <a:cs typeface="Helvetica" panose="020B0604020202020204" pitchFamily="34" charset="0"/>
              </a:rPr>
              <a:t>Multi-Row Card</a:t>
            </a:r>
            <a:br>
              <a:rPr lang="en-US" b="1" i="0" dirty="0">
                <a:effectLst/>
                <a:latin typeface="Helvetica" panose="020B0604020202020204" pitchFamily="34" charset="0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125A-5E36-4DF5-80AE-B084C32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5754"/>
            <a:ext cx="3932237" cy="4673234"/>
          </a:xfrm>
        </p:spPr>
        <p:txBody>
          <a:bodyPr>
            <a:normAutofit/>
          </a:bodyPr>
          <a:lstStyle/>
          <a:p>
            <a:r>
              <a:rPr lang="en-US" sz="2800" dirty="0"/>
              <a:t>The Multi-Row Card visual is used to display single values but in a group format or a section.</a:t>
            </a:r>
          </a:p>
          <a:p>
            <a:r>
              <a:rPr lang="en-US" sz="2800" dirty="0"/>
              <a:t>When creating a multi-row card you first create a column chart then you proceed to create a multi-row card. </a:t>
            </a:r>
            <a:endParaRPr lang="en-KE" sz="2800" dirty="0"/>
          </a:p>
        </p:txBody>
      </p:sp>
      <p:pic>
        <p:nvPicPr>
          <p:cNvPr id="2050" name="Picture 2" descr="Multi-Row Card listing the Sales and Profit for each product. ">
            <a:extLst>
              <a:ext uri="{FF2B5EF4-FFF2-40B4-BE49-F238E27FC236}">
                <a16:creationId xmlns:a16="http://schemas.microsoft.com/office/drawing/2014/main" id="{ECC8CA49-3681-481D-81B4-619D0AB69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44" y="987425"/>
            <a:ext cx="513268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5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F7A1-9244-45D5-997A-A6491EAF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2456"/>
            <a:ext cx="3932237" cy="8440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chemeClr val="accent1"/>
                </a:solidFill>
                <a:effectLst/>
                <a:ea typeface="Roboto" panose="02000000000000000000" pitchFamily="2" charset="0"/>
              </a:rPr>
              <a:t>KPI visual </a:t>
            </a:r>
            <a:endParaRPr lang="en-KE" sz="5400" dirty="0">
              <a:solidFill>
                <a:schemeClr val="accent1"/>
              </a:solidFill>
              <a:ea typeface="Roboto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D598-0493-4E8C-8975-A6DB3C32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6518"/>
            <a:ext cx="3932237" cy="4722470"/>
          </a:xfrm>
        </p:spPr>
        <p:txBody>
          <a:bodyPr>
            <a:normAutofit/>
          </a:bodyPr>
          <a:lstStyle/>
          <a:p>
            <a:r>
              <a:rPr lang="en-US" sz="2400" dirty="0"/>
              <a:t>It usually contains the goal and the current progress as single values. </a:t>
            </a:r>
          </a:p>
          <a:p>
            <a:r>
              <a:rPr lang="en-US" sz="2400" dirty="0"/>
              <a:t>You can also add a trend axis to the visual that displays an Area Chart behind the values to represent the trend of progress over time.</a:t>
            </a:r>
            <a:endParaRPr lang="en-KE" sz="2400" dirty="0"/>
          </a:p>
        </p:txBody>
      </p:sp>
      <p:pic>
        <p:nvPicPr>
          <p:cNvPr id="3074" name="Picture 2" descr="Kay Performance Indicator (KPI) showing the progress towards a goal. The amount shown here is in green and greater than the Previous Year Sales listed below. ">
            <a:extLst>
              <a:ext uri="{FF2B5EF4-FFF2-40B4-BE49-F238E27FC236}">
                <a16:creationId xmlns:a16="http://schemas.microsoft.com/office/drawing/2014/main" id="{4FB037AB-0985-4056-BCC1-EA7EFE53BC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81" y="987425"/>
            <a:ext cx="5075014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8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Roboto</vt:lpstr>
      <vt:lpstr>Office Theme</vt:lpstr>
      <vt:lpstr>Cards and KPIs</vt:lpstr>
      <vt:lpstr>Key Performance Indicator(KPI)</vt:lpstr>
      <vt:lpstr>Importance of KPIs</vt:lpstr>
      <vt:lpstr>How to Identify the KPIs</vt:lpstr>
      <vt:lpstr>Single Card</vt:lpstr>
      <vt:lpstr>Multi-Row Card </vt:lpstr>
      <vt:lpstr>KPI visual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 and KPI</dc:title>
  <dc:creator>lenovo</dc:creator>
  <cp:lastModifiedBy>lenovo</cp:lastModifiedBy>
  <cp:revision>6</cp:revision>
  <dcterms:created xsi:type="dcterms:W3CDTF">2022-02-01T11:21:47Z</dcterms:created>
  <dcterms:modified xsi:type="dcterms:W3CDTF">2022-02-02T12:27:19Z</dcterms:modified>
</cp:coreProperties>
</file>