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CDDA-1DF4-4091-B210-B2D25704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4BB73-C6B9-4074-BB29-DD36F37ED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2AE5E-8282-4A62-88CF-A665532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5DB4-8A21-421F-948B-FC343486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8E26-8B9D-48FC-A7B7-5796E994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853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0EC5-117B-4CD2-9258-F0E3644B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69E73-751B-4C2D-B898-D3F93B26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4E63-BA7C-4CC5-BDC6-8DD5FDAE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EA70-64F3-46CC-B260-7802BC90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99F0-EEE4-4736-89F6-EFA151A0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51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53C3D-FF50-46E8-B160-E7887F3D1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A41D6-5739-4D55-9F61-1B59876BD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BE5CA-3979-46C5-9F7B-16E20F9B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95B42-0ADA-45BE-933E-8264CCA7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6985-E35F-45F2-894A-E98CC861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1073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DE33-FCED-4BA0-A67D-128E1D19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FBF9-258E-4B24-8D23-41BFDA25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D9E7-692A-47DA-A1A4-B7F5E7BA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4AB7D-583B-4FA3-B26E-B6FAC0D8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2568-724D-4505-884E-4ADA690B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595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B41D-DC39-4E5C-84FD-DB836563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43E51-4E5B-4886-8E42-A097BF69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D1E0-C8DE-40D9-92C8-D2AFB78E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0236-71AE-4BAE-91AE-E7209240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74DB-721F-4A5D-90B5-F2BE2061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940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4E4D-2370-4E31-82E2-96544974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34314-D83D-48BB-8516-1AD825D6E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7D985-D50D-4BEC-A141-6F1518FD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44A5-7804-4333-9749-0A921215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4C1ED-DE0B-4E6F-B85C-F73346E1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54AF1-92B1-4CB1-A574-3E9122B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558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61AE-ADCD-416A-BE99-F28A1820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A806-D7D2-47A1-A028-E44E943D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C92A3-7833-4B9E-913C-267C8E027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3E3F6-B117-44A6-9377-C7532CE5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954BC-D1EC-4954-9E86-0B1AFD65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67706-6174-4350-AC81-2362630C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7CD6C-C6CE-4C8A-AB56-15328DC5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ABC41-C28D-4656-9D4E-3D947ADA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949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B5D7-44BA-47E1-BE65-80554C6F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1D20E-4148-476B-AD86-973663C8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77379-34B5-4172-9DE4-45BB9182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78A2E-DF1F-4F1C-817D-A4811B5A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9904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151B1-A552-4EC3-A0B9-A0FEDDDC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025AF-AD12-4E82-989E-73AAC57B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9DD25-1D1C-4CE2-8D9F-C163424A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786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789C-DBB0-4CBF-9444-21B02065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05FA-3A09-4F6D-AFF4-24BD6660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89A6-EF89-4EFE-B8E0-A969C27B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0EDE-8CE8-49FB-80A2-DCA17E77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0CD91-B18D-4BA9-A699-61593AAE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83C84-D7D6-4608-8EA3-6093FE16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18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E1C4-99E4-4A17-871B-9C1F1909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54167-850C-4280-9030-391FE788E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F6AD6-5CAB-442F-AD26-AE112637A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19BF0-C70F-4D5D-957B-5F7EF070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4ECBF-70B1-495D-B1E9-090492FC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E8775-DA13-4424-BD6A-9803C02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7122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9A60-F8CC-4C2A-8E13-A80B4266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7F163-EE94-4394-B592-A6B17D46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EF6D-F36D-4AD9-A169-DA635668A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3FC0-58FE-4727-AB60-6365DCE9E70E}" type="datetimeFigureOut">
              <a:rPr lang="en-KE" smtClean="0"/>
              <a:t>24/01/2022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2ED6-8618-402F-B22B-77A381716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FF48-59E9-49CB-A702-61A133BBE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BCA1-529C-4A94-B1EF-E26F21CBC7E8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84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4D8-37F4-4FCF-96D7-D308A022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272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Cross filter Direction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BEC9-A21C-44E7-B425-FD683F72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398"/>
            <a:ext cx="10515600" cy="4847565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sz="3200" dirty="0"/>
              <a:t>model</a:t>
            </a:r>
            <a:r>
              <a:rPr lang="en-US" dirty="0"/>
              <a:t> relationship must be defined with a cross filter direction. Your selection determines the direction(s) that filters will propagate. The possible cross filter options are dependent on the cardinality type.</a:t>
            </a:r>
          </a:p>
          <a:p>
            <a:r>
              <a:rPr lang="en-US" dirty="0"/>
              <a:t>Cross-filtering makes it easier and more intuitive for viewers of dashboards to interact with a dashboard's data and understand how one metric affects another.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8255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9024-4185-49D9-8E90-2C9F5EF8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Roboto Condensed" panose="02000000000000000000" pitchFamily="2" charset="0"/>
              </a:rPr>
              <a:t>Benefits of Bidirectional Cross Filtering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7419-C573-4824-8529-4C7A9DF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sz="3200" dirty="0">
                <a:solidFill>
                  <a:srgbClr val="444444"/>
                </a:solidFill>
              </a:rPr>
              <a:t>W</a:t>
            </a:r>
            <a:r>
              <a:rPr lang="en-US" sz="3200" b="0" i="0" dirty="0">
                <a:solidFill>
                  <a:srgbClr val="444444"/>
                </a:solidFill>
                <a:effectLst/>
              </a:rPr>
              <a:t>hen you apply filters to both sides of a table relationship, you get calculations from both sides. </a:t>
            </a:r>
          </a:p>
          <a:p>
            <a:r>
              <a:rPr lang="en-US" sz="3200" dirty="0">
                <a:solidFill>
                  <a:srgbClr val="444444"/>
                </a:solidFill>
              </a:rPr>
              <a:t>B</a:t>
            </a:r>
            <a:r>
              <a:rPr lang="en-US" sz="3200" b="0" i="0" dirty="0">
                <a:solidFill>
                  <a:srgbClr val="444444"/>
                </a:solidFill>
                <a:effectLst/>
              </a:rPr>
              <a:t>idirectional cross filtering, you can cover more of your data needs.</a:t>
            </a:r>
          </a:p>
          <a:p>
            <a:r>
              <a:rPr lang="en-US" sz="3200" dirty="0">
                <a:solidFill>
                  <a:srgbClr val="444444"/>
                </a:solidFill>
              </a:rPr>
              <a:t>B</a:t>
            </a:r>
            <a:r>
              <a:rPr lang="en-US" sz="3200" b="0" i="0" dirty="0">
                <a:solidFill>
                  <a:srgbClr val="444444"/>
                </a:solidFill>
                <a:effectLst/>
              </a:rPr>
              <a:t>idirectional cross filtering, you can create and send more detailed reports.</a:t>
            </a:r>
          </a:p>
          <a:p>
            <a:r>
              <a:rPr lang="en-US" sz="3200" b="0" i="0" dirty="0">
                <a:solidFill>
                  <a:srgbClr val="444444"/>
                </a:solidFill>
                <a:effectLst/>
              </a:rPr>
              <a:t>The benefits of bidirectional cross filtering are as diverse as the modelers who use them. In other words, you’ll likely find more and more benefits as you explore your options.</a:t>
            </a:r>
            <a:endParaRPr lang="en-KE" sz="32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9394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3D3B-8AA6-4607-8119-74291857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r>
              <a:rPr lang="en-US" sz="4400" b="0" i="0" dirty="0">
                <a:solidFill>
                  <a:schemeClr val="accent1"/>
                </a:solidFill>
                <a:effectLst/>
                <a:latin typeface="Roboto Condensed" panose="02000000000000000000" pitchFamily="2" charset="0"/>
              </a:rPr>
              <a:t>Challenges of Bidirectional Cross Filtering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64D3C-B609-4E71-8EE0-A4C7119A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/>
          <a:lstStyle/>
          <a:p>
            <a:r>
              <a:rPr lang="en-US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The biggest challenge with bidirectional cross filtering comes from how it affects Power BI’s performance as a whole.</a:t>
            </a:r>
          </a:p>
          <a:p>
            <a:r>
              <a:rPr lang="en-US" sz="32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Too much bidirectional cross filtering can slow down Power BI</a:t>
            </a:r>
            <a:r>
              <a:rPr lang="en-US" sz="3200" dirty="0">
                <a:solidFill>
                  <a:srgbClr val="444444"/>
                </a:solidFill>
                <a:latin typeface="Open Sans" panose="020B0606030504020204" pitchFamily="34" charset="0"/>
              </a:rPr>
              <a:t>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6676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Roboto Condensed</vt:lpstr>
      <vt:lpstr>Office Theme</vt:lpstr>
      <vt:lpstr>Cross filter Direction</vt:lpstr>
      <vt:lpstr>Benefits of Bidirectional Cross Filtering</vt:lpstr>
      <vt:lpstr>Challenges of Bidirectional Cross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filter Direction</dc:title>
  <dc:creator>lenovo</dc:creator>
  <cp:lastModifiedBy>lenovo</cp:lastModifiedBy>
  <cp:revision>2</cp:revision>
  <dcterms:created xsi:type="dcterms:W3CDTF">2022-01-24T13:43:56Z</dcterms:created>
  <dcterms:modified xsi:type="dcterms:W3CDTF">2022-01-24T13:49:47Z</dcterms:modified>
</cp:coreProperties>
</file>