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6619-1EAA-4CFA-BB3F-501AF0AA5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8653C-0DD2-4E99-8140-C65F7297D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0DCA7-045B-4055-8BE7-58B943CB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3581-82C1-4B48-B6CB-9AE6C338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6CCD-4F96-4542-8EDF-546E3894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8FE5-80CF-4C76-A03C-E3FEDCEE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BBB8A-E11F-4186-BE59-A8D87FF7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07E7-BEA2-47CE-821E-C4F474D5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4CCC-C8F6-494E-8122-A530713F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B98F-A168-4949-A191-8B348BA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1A142-AF84-4481-83EE-3E8ACA108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2FD79-2217-460A-9FB6-709FF6341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D7FD-1416-44D4-A6DE-8819C28B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EF95-B58F-480E-96FB-A8EDC65F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E5E4-87FE-4DEE-8F36-7BF6F16D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B983-92E0-4621-AD89-D110C237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B18B-9F13-426F-A33F-7D1D8885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A4F7-3D5F-4F07-AD8F-80A05343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CC1B-2FAF-4AE7-BD5D-D51404D7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1E1B-DE4F-4BC2-AB13-B559C7EB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7B1E-DB7A-4DB0-AE78-0EA53202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0FA27-5B8D-4E9D-840A-63E7BD33B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5D72D-FB4C-4A56-ACF6-F4484972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6D3C-E2F8-4FB4-819E-37C97797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A32C-3A6D-46EC-9939-295C71D8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5C30-03EF-4ABB-BA95-F4262417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247F-0E64-4AE4-8429-D7F36FC15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DD42E-CE73-4D32-907A-FAD0CB863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E34F1-4E94-4902-ADFD-1C95230F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34AB3-3049-43F3-86B1-A180B015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2F4DD-56C1-41E9-9126-C0F0D370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4CA7-C850-450B-8035-0AFE723A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F20F4-65E6-4DC7-B0D0-AA27AF9CC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999CB-87E1-42AF-8646-7341CC7E7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05532-DBE2-4838-8874-5EBA52DC6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1F6FA-7C86-4849-AEF7-325BEB629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A56C7-A43B-43A7-A75D-A0AB5AD7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87FFF-3FFD-48E6-9D2E-C9871016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FDA31-C409-4CE4-A470-13B11861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EC0A-A7D3-428A-A0CD-CB8357D5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EB74F-86FC-45BF-A132-307246F8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5C353-8436-4B1D-A4FE-9B2F5474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CD55D-4371-405B-B8BD-2DFD0CC0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3E0FC-9E58-4B3A-8CFB-505AC3A9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D6688-FE1F-43CA-B905-9FDF8737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04F87-D9C2-4D3A-9A3E-F6A0824C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E70C-0BE2-4953-9BDD-91B40509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3CDF-BBEC-4144-92F5-31ECB9EE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BA17D-63F3-40FA-ADB7-F94FF2E19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6FFD-A2DA-45AA-B97F-2F33A8B0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C3A93-ADF5-4BC8-A382-DF35E8FC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6C4B2-ACE6-463D-B637-EBA0D0A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49E1-F382-4EBB-91B8-B9EDAD1B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DAAE6-658A-4799-952A-5D5A437DA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A3879-F7E7-459A-9854-5A2B58C8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BAF56-7308-43D2-9603-70C0E0EF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F7793-C5AA-46F3-AD35-4475C96C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EB0F-EA1D-4E58-90EC-6745A9FB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ADE1A-6A46-489E-B23C-0F6483A5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C174-FB2A-4D5E-9CE5-E4780E1EB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C6F3-D4BC-490F-A0D8-3C3E69A44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375B-7307-4979-99BC-CD9E6660DB0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5D36-E7F8-46DA-B012-F5734AC71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7BB9-21BA-4692-9019-68FF21DBD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E1DC0-45A3-40E9-96DA-3DDA14832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2864-8776-490D-8141-770A11A5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73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2FF6-6BDC-4B2B-AA1A-DB4A4E219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modelling is one of the </a:t>
            </a:r>
            <a:r>
              <a:rPr lang="en-US" b="1">
                <a:solidFill>
                  <a:srgbClr val="202124"/>
                </a:solidFill>
                <a:latin typeface="arial" panose="020B0604020202020204" pitchFamily="34" charset="0"/>
              </a:rPr>
              <a:t>main components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 Power BI report development. It allows you to connect different data tables in your Power BI report by creating relationships between them.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relationship defines how data sources are connected with each other and you can create interesting data visualizations on multiple data sources.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4280-A2D1-480F-892D-5288244B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n-lt"/>
              </a:rPr>
              <a:t>Components of a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FA1A-D5BF-4237-A76A-216AFBB7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501637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Fact table- </a:t>
            </a:r>
            <a:r>
              <a:rPr lang="en-US" dirty="0"/>
              <a:t>contains measures(or items to be aggregated) of a business process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transactions,sales</a:t>
            </a:r>
            <a:r>
              <a:rPr lang="en-US" dirty="0"/>
              <a:t> revenue.</a:t>
            </a:r>
          </a:p>
          <a:p>
            <a:r>
              <a:rPr lang="en-US" dirty="0">
                <a:solidFill>
                  <a:schemeClr val="accent2"/>
                </a:solidFill>
              </a:rPr>
              <a:t>Measures</a:t>
            </a:r>
            <a:r>
              <a:rPr lang="en-US" dirty="0"/>
              <a:t>- They are usually sliceable.</a:t>
            </a:r>
          </a:p>
          <a:p>
            <a:r>
              <a:rPr lang="en-US" dirty="0">
                <a:solidFill>
                  <a:schemeClr val="accent2"/>
                </a:solidFill>
              </a:rPr>
              <a:t>Dimension table</a:t>
            </a:r>
            <a:r>
              <a:rPr lang="en-US" dirty="0"/>
              <a:t>-contains descriptive attributes that define how a fact should rollup </a:t>
            </a:r>
            <a:r>
              <a:rPr lang="en-US" dirty="0" err="1"/>
              <a:t>e.g</a:t>
            </a:r>
            <a:r>
              <a:rPr lang="en-US" dirty="0"/>
              <a:t> by month, by customer.</a:t>
            </a:r>
          </a:p>
          <a:p>
            <a:r>
              <a:rPr lang="en-US" dirty="0">
                <a:solidFill>
                  <a:schemeClr val="accent2"/>
                </a:solidFill>
              </a:rPr>
              <a:t>Relationships-</a:t>
            </a:r>
            <a:r>
              <a:rPr lang="en-US" dirty="0"/>
              <a:t>connection between 2 tables.</a:t>
            </a:r>
          </a:p>
          <a:p>
            <a:pPr marL="0" indent="0">
              <a:buNone/>
            </a:pPr>
            <a:r>
              <a:rPr lang="en-US" dirty="0"/>
              <a:t>3 kinds of relationships: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1 to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1 to many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Many to 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1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DD0-0D41-4670-9EC0-9A368540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Important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5316-B251-4069-9ADE-C17596C38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primary key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join a dimensional table to a fact table.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primary key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column or columns that contain values that uniquely identify each row in a table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Foreign key is a column that creates a relationship between two tables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helps you to uniquely identify a record in the table.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foreign key is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column (or combination of columns) in a table whose values must match values of a column in some other table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7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2C54-B835-42BD-B973-CD1C45F3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+mn-lt"/>
                <a:cs typeface="Myanmar Text" panose="020B0502040204020203" pitchFamily="34" charset="0"/>
              </a:rPr>
              <a:t>Approaches To Data Modelling</a:t>
            </a:r>
            <a:br>
              <a:rPr lang="en-US" b="0" i="0" dirty="0">
                <a:solidFill>
                  <a:srgbClr val="232323"/>
                </a:solidFill>
                <a:effectLst/>
                <a:latin typeface="Poppins" panose="000005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4A35-12BC-4512-8D53-4084697C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314"/>
            <a:ext cx="10515600" cy="5072649"/>
          </a:xfrm>
        </p:spPr>
        <p:txBody>
          <a:bodyPr/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Poppins" panose="00000500000000000000" pitchFamily="2" charset="0"/>
              </a:rPr>
              <a:t>Star Schema Approach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Poppins" panose="00000500000000000000" pitchFamily="2" charset="0"/>
              </a:rPr>
              <a:t>One of the best ways is by using the Star Schema approach: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oppins" panose="00000500000000000000" pitchFamily="2" charset="0"/>
              </a:rPr>
              <a:t>Value (or Fact) table at the center of the star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Poppins" panose="00000500000000000000" pitchFamily="2" charset="0"/>
              </a:rPr>
              <a:t>LookUp</a:t>
            </a:r>
            <a:r>
              <a:rPr lang="en-US" b="0" i="0" dirty="0">
                <a:effectLst/>
                <a:latin typeface="Poppins" panose="00000500000000000000" pitchFamily="2" charset="0"/>
              </a:rPr>
              <a:t> (or Dimension) tables at the end points of the star</a:t>
            </a:r>
          </a:p>
          <a:p>
            <a:endParaRPr lang="en-US" b="0" i="0" dirty="0">
              <a:solidFill>
                <a:srgbClr val="232323"/>
              </a:solidFill>
              <a:effectLst/>
              <a:latin typeface="Poppins" panose="00000500000000000000" pitchFamily="2" charset="0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Poppins" panose="00000500000000000000" pitchFamily="2" charset="0"/>
              </a:rPr>
              <a:t>Waterfall Approach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Poppins" panose="00000500000000000000" pitchFamily="2" charset="0"/>
              </a:rPr>
              <a:t>You set up your 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LookUp</a:t>
            </a:r>
            <a:r>
              <a:rPr lang="en-US" b="0" i="0" dirty="0">
                <a:effectLst/>
                <a:latin typeface="Poppins" panose="00000500000000000000" pitchFamily="2" charset="0"/>
              </a:rPr>
              <a:t> Tables(Dim table) at the top and the Fact Tables at the bottom.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4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7A0B-8AFB-4131-85C8-4DA088B4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Data Modeling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3796-354E-48D9-BD04-AC24AD3F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2"/>
            <a:ext cx="10515600" cy="484053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Delete any relationships autogenerated by Power BI.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Manually create all relationships.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Use the “Manage Relationships” dialogue to maintain relationships.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4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278C-F0EB-48EE-B60B-728A1EB6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2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Normalization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5719-B081-4FE2-9638-9983884A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/>
              <a:t>Create relationships with fewer columns.</a:t>
            </a:r>
          </a:p>
          <a:p>
            <a:r>
              <a:rPr lang="en-US" dirty="0"/>
              <a:t>Reduce redundancy and inconsistency.</a:t>
            </a:r>
          </a:p>
          <a:p>
            <a:r>
              <a:rPr lang="en-US" dirty="0"/>
              <a:t>Maintain integrity of data.</a:t>
            </a:r>
          </a:p>
          <a:p>
            <a:r>
              <a:rPr lang="en-US" dirty="0"/>
              <a:t>Helps in disk optimization.</a:t>
            </a:r>
          </a:p>
          <a:p>
            <a:r>
              <a:rPr lang="en-US" dirty="0"/>
              <a:t>Best for increasing the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6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348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Poppins</vt:lpstr>
      <vt:lpstr>Office Theme</vt:lpstr>
      <vt:lpstr>Data Modeling</vt:lpstr>
      <vt:lpstr>Components of a Data Model</vt:lpstr>
      <vt:lpstr>Important Keys</vt:lpstr>
      <vt:lpstr>Approaches To Data Modelling </vt:lpstr>
      <vt:lpstr>Data Modeling Best Practices</vt:lpstr>
      <vt:lpstr>Normalization of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lenovo</dc:creator>
  <cp:lastModifiedBy>lenovo</cp:lastModifiedBy>
  <cp:revision>7</cp:revision>
  <dcterms:created xsi:type="dcterms:W3CDTF">2022-01-19T12:37:57Z</dcterms:created>
  <dcterms:modified xsi:type="dcterms:W3CDTF">2022-01-20T12:05:25Z</dcterms:modified>
</cp:coreProperties>
</file>