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F775-A0B4-4820-9C0A-B7BBAC01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37242-6239-417F-9CDE-A4A738D31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FBD4-DBAE-456A-BF83-1F5320DC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7758-2E02-4309-A312-3147943A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B077-72E3-468E-914F-3CB37CCC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868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EA8F-029A-43B4-B220-E3BEA80B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BEFFC-602C-40BE-A561-ED167166E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A7120-DE56-4888-BFBF-C9DF3CC0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A46E-46B6-4EA4-BEFC-B39412C9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C14B-39BC-4EB0-AD21-385E489C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336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1BB46-A860-4E71-8DBE-3CA01294B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9F16E-3442-4168-A5F6-255804481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D0CD-5FC9-4B6B-B07A-740C4FB6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801E0-D1B4-41C5-B19F-B6E1732D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E7A1-2760-4F59-A1C1-2E42310E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306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52FC-BD6D-424B-A942-5843B8CE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0179-21C9-408C-A9C3-A842F6F5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0676-91C9-436E-AD9D-30CB523F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7C06-7F7A-44BB-8701-5605107F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27D43-4B75-45A1-8127-7FA71B8A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158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A312-D17E-49A2-84AD-5AEA45D7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3D649-45EB-4F6D-A961-CFB67742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8EE3-3B5D-40EE-BDC5-2D9B3989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C814-A2C5-41E1-8126-6C3B620C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445AE-32DA-42EF-94E6-7DBE3400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7322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BC79-BD8F-4EE8-A1E7-E6930949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6BBC-966A-47EF-9C84-6B84149E0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A9B10-1CA9-45FC-B9C2-3DC0D734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FA68D-9637-47A1-A4B1-B9468714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B37D9-BA3D-4C2C-A869-E46670F2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C14D-5318-4C33-9476-E7E184E6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9651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D325-7B58-49C7-863A-27936577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5C22-5911-475C-A1A1-B6963DD6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706F-6C23-4726-A798-F0B8AF302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41984-10D5-492E-AE8E-F4B7F99E4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E5906-1D82-4948-A97E-D81352DE9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037D4-74E8-4E23-AC8F-26E4A055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834F9-68DF-4CFB-BF27-BAC09CF4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3A3FD-4F52-4216-B92E-04D0A850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6778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9E45-C333-4EAA-BFEC-0F88E854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AD604-1673-4842-B468-99D08BA8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4BAA3-6467-4CCA-88F1-EA14EFC9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FC1A9-8B6F-4B13-B897-601FBE7E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1727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3D6B1-C0F6-4120-94DF-F96CC497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E3BBB-34A7-4960-8BBF-5A163FE3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9F947-41F2-4B1E-B366-903174B9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131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83EE-D6AD-4C7A-8331-1D5520CC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0B8E-6FEE-4B31-8FAC-D1AD2347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FF523-8139-4B27-840E-790E7F46D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A66E-3234-4EC8-B87F-74619C6B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9B10F-9651-4FC7-A7B0-C3EE2ECF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30DA9-FB81-47E0-8A74-9227B188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6129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52E7-F4F4-4CB6-852C-5CBAF285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57914-2BC4-4F5A-9FED-CC3B4FAFA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C1CCA-19F8-45FF-9F6C-16061757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60ECA-62CD-4225-BAE1-EB147701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1DC8E-289D-4B63-AE28-417DDC76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19C3F-0D66-44B5-8AE0-205E982C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0422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6C475-EDD9-44C4-BB9D-E29DEBA3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98A2-B741-4D1C-8EE7-2B0077C6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23B4A-EFF1-4D5C-BB27-82E31126E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1ECC-9431-4D82-989A-56480ABF34D6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E8B7-0008-4863-B0E1-57D94364B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C16D-9B2A-4274-A4BB-1E05FBD95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79D75-877B-40A1-976E-3559440F10FB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553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C4E4-736C-4680-BBEA-0E36B831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Hierarchy in Power BI</a:t>
            </a:r>
            <a:endParaRPr lang="en-KE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CDAF-A01D-4F6B-B550-25E0BE49B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718"/>
            <a:ext cx="10515600" cy="4985245"/>
          </a:xfrm>
        </p:spPr>
        <p:txBody>
          <a:bodyPr/>
          <a:lstStyle/>
          <a:p>
            <a:r>
              <a:rPr lang="en-US" b="0" i="0" dirty="0">
                <a:effectLst/>
              </a:rPr>
              <a:t>A hierarchy is a set of fields categorized in a hierarchical way that one level is the parent of another level. Values of the parent level can be drilled down to the lower level.</a:t>
            </a:r>
          </a:p>
          <a:p>
            <a:r>
              <a:rPr lang="en-US" b="0" i="0" dirty="0">
                <a:effectLst/>
              </a:rPr>
              <a:t>Power BI data hierarchy lets you </a:t>
            </a:r>
            <a:r>
              <a:rPr lang="en-US" b="1" i="0" dirty="0">
                <a:effectLst/>
              </a:rPr>
              <a:t>organize</a:t>
            </a:r>
            <a:r>
              <a:rPr lang="en-US" b="0" i="0" dirty="0">
                <a:effectLst/>
              </a:rPr>
              <a:t> data in a way where one element is </a:t>
            </a:r>
            <a:r>
              <a:rPr lang="en-US" b="0" i="1" dirty="0">
                <a:effectLst/>
              </a:rPr>
              <a:t>ranked</a:t>
            </a:r>
            <a:r>
              <a:rPr lang="en-US" b="0" i="0" dirty="0">
                <a:effectLst/>
              </a:rPr>
              <a:t> over the other. </a:t>
            </a:r>
          </a:p>
          <a:p>
            <a:r>
              <a:rPr lang="en-US" b="0" i="0" dirty="0">
                <a:effectLst/>
              </a:rPr>
              <a:t>When a visual has a hierarchy, it enables the ability to drill down for additional relevant details. For example, you might have a visualization that shows the product hierarchy with revenue and you want to drill down on a specific product that is under-performing. 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339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C4A1-F253-4FE3-BB88-FBBAF4B3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93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Predefining Hierarchies can provide several key benefits</a:t>
            </a:r>
            <a:endParaRPr lang="en-KE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4365-EF0B-4158-BB5C-341CF164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788"/>
            <a:ext cx="10515600" cy="4974175"/>
          </a:xfrm>
        </p:spPr>
        <p:txBody>
          <a:bodyPr/>
          <a:lstStyle/>
          <a:p>
            <a:r>
              <a:rPr lang="en-US" sz="3200" dirty="0"/>
              <a:t>Hierarchies organize attributes and show relationships in the data.</a:t>
            </a:r>
          </a:p>
          <a:p>
            <a:r>
              <a:rPr lang="en-US" sz="3200" dirty="0"/>
              <a:t>Hierarchies allow for easy drag and drop interactivity.</a:t>
            </a:r>
          </a:p>
          <a:p>
            <a:r>
              <a:rPr lang="en-US" sz="3200" dirty="0"/>
              <a:t>Hierarchies add significant analytical value to the visualization layer through drilling down</a:t>
            </a:r>
            <a:r>
              <a:rPr lang="en-US" dirty="0"/>
              <a:t>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0247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147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Hierarchy in Power BI</vt:lpstr>
      <vt:lpstr>Predefining Hierarchies can provide several key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in Power BI</dc:title>
  <dc:creator>lenovo</dc:creator>
  <cp:lastModifiedBy>lenovo</cp:lastModifiedBy>
  <cp:revision>8</cp:revision>
  <dcterms:created xsi:type="dcterms:W3CDTF">2022-01-21T09:03:24Z</dcterms:created>
  <dcterms:modified xsi:type="dcterms:W3CDTF">2022-01-24T13:49:55Z</dcterms:modified>
</cp:coreProperties>
</file>