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40E0-AD7D-4021-8DD4-645C6805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134F2-E60E-4693-812C-8C573215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0F4EB-B202-4883-BE3F-25BE5404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A0BC-EE1C-42DF-B5B0-C88A810D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4C80-E205-41E2-8724-6782CCAC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405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A58C-329A-4953-A972-981A23F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4B445-D14E-4A63-A64A-4E947DE1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D60D-0076-477A-A5CF-4E91CC89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9145-FD5C-43B7-8E89-5D58E0AA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103-4F59-42CC-B55C-EA5DDEEE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00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C44FC-221B-424D-B14A-D933295BF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854DA-9E8F-4061-90AB-CBF344388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05A3-4509-4272-B035-58F0EFCD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A3B2-501A-44AC-B643-D7AB5E03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8CF1-C595-4816-84D5-F2C91330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15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B37-59B1-44A2-AFDD-F3EBA5A8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B608-5823-4421-97AC-549C7857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67FA-955E-47FE-B57F-41D1A622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623-672A-4615-A62D-217F4331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87C5-9D0E-4FD4-B53A-8E340593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09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B9E-8EDC-401A-BBF8-AEB03C7B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C6524-03C6-4E90-926A-4E7E4B95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413E-7BA5-4172-86B9-CBDE37D2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60E1-A225-47F1-9B63-33841EEE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DA32-A06C-43A9-8048-527480E2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92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251B-88C6-4D53-8BB7-E43DA7D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1394-BC3A-4D89-83D0-EF4CB25B2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5547E-6E3F-4DBB-A1D3-F37A9176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C2B6-67AF-451D-BED0-D28227F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5001-8D0A-497D-B6E5-62BF407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71360-44CE-4B06-9AD5-3A77D4B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35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CFD-9437-4051-8D04-27C420BC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88A2-7BEE-422B-BA63-E70CA142C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0DFEF-468F-45AB-ADEC-D4372B8A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02D94-30E3-4AD5-806D-9E28BBB6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AABCA-E82A-4629-A4EA-27703F6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50361-CABF-4E5E-8D31-EBCF1A49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00A4E-D46B-4B8C-A76A-F5CBE41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3703C-572C-4049-A1AC-3B946D0A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77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23DE-0FDF-477F-96BB-497464DA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CED9-4415-4DC5-B4F2-002DB5D3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8D87A-5AA2-40BB-A36E-296E12B5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F48D7-6407-461C-BB63-6FE692B2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074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F15BA-C0EF-4BF6-8039-9CACECCC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48C2D-C29B-4FAD-917B-C3C72DC8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0BF98-892C-421C-8284-5B65825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856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20F1-206A-451F-B398-4C17A63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3F7-B5BE-4B84-A50C-08FDDCFE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00D1B-966A-472A-9F9D-B8060CBD9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D4DAF-4D27-46DC-AA7B-180D3F9F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C973-9BEC-4499-85C5-DD67D9F6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8ADA-DA38-42BF-A0DE-BE2FFDB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489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551-8CEA-4EF2-866A-062A631F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4089D-85B8-48EA-B858-980036F67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2AD0-EB56-407B-98F1-C82A7D942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A9BC-54B2-48A4-BD9C-27C31733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68A5-1131-4E36-81DA-E76C07F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6FD7-B29A-4136-AE8D-81AB3F31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7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363A7-1FAB-4140-9D9F-A559E607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A438-DA6E-486F-B55A-4380FB51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3CD1D-8C00-4EE3-B121-E3BC74B79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9A26-B4EC-45AB-BD25-C9935AAAD490}" type="datetimeFigureOut">
              <a:rPr lang="en-KE" smtClean="0"/>
              <a:t>08/02/2022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4A17-A9BA-4BD2-9339-E5A02E897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B578-DB2D-4D67-8D6C-E05F38BA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7A5C1-3534-4825-AB5D-4096B6D2B83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04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D3E2-2F9B-49B1-BFB6-DBBA679E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0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Individual Custom Visualizations Types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4" name="AutoShape 2" descr="Custom visualization aster plot">
            <a:extLst>
              <a:ext uri="{FF2B5EF4-FFF2-40B4-BE49-F238E27FC236}">
                <a16:creationId xmlns:a16="http://schemas.microsoft.com/office/drawing/2014/main" id="{870742CC-38C3-46A0-8263-272E19A83B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34E6D-5C3F-4B9A-B771-140BBFD2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91" y="815926"/>
            <a:ext cx="11753557" cy="592953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 Aster Plot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Aster plot charts are similar to pie charts and doughnut charts. In the aster plot, you can be able to visualize up to two measures.</a:t>
            </a:r>
          </a:p>
          <a:p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B18D7-BEBE-4329-86D7-5822BC5F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99006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1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5E83-157A-4E1D-92C4-442C99C3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10. Tornado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72A9-B590-4E37-AB31-2AD0823D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801858"/>
            <a:ext cx="10959905" cy="5873262"/>
          </a:xfrm>
        </p:spPr>
        <p:txBody>
          <a:bodyPr>
            <a:normAutofit/>
          </a:bodyPr>
          <a:lstStyle/>
          <a:p>
            <a:r>
              <a:rPr lang="en-US" sz="3200" dirty="0"/>
              <a:t>Tornado charts are useful to analyze the sensor data compared to the relative variables.</a:t>
            </a:r>
          </a:p>
          <a:p>
            <a:endParaRPr lang="en-US" sz="3200" dirty="0"/>
          </a:p>
          <a:p>
            <a:endParaRPr lang="en-K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3C3FA-22D6-4DF6-8072-6CB01AC2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14" y="2257865"/>
            <a:ext cx="5549703" cy="35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8F65-4142-471E-84DD-00DA8EC9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9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Bullet Charts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AAF-5F48-442E-800A-77D71A2D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58" y="717452"/>
            <a:ext cx="11009142" cy="5936566"/>
          </a:xfrm>
        </p:spPr>
        <p:txBody>
          <a:bodyPr/>
          <a:lstStyle/>
          <a:p>
            <a:r>
              <a:rPr lang="en-US" dirty="0"/>
              <a:t>Bullet charts are the replacement of dashboard gauges and meters. They are useful to compare one or more measures to enrich the data.</a:t>
            </a:r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9AEC8-E217-4971-8F52-DB3CFAF1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58" y="2472397"/>
            <a:ext cx="6135858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4A53-36D2-4E9E-8274-9411DA38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0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Chiclet Slicer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3E3C-04F0-47A0-B6BC-105DE306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91" y="780757"/>
            <a:ext cx="11023209" cy="583105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Chiclet Slicer is similar to the slicer and it is made of buttons.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B4E24-ABF9-4C53-9DF5-7A37A50F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011681"/>
            <a:ext cx="6928339" cy="40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73BE-EE3E-447F-837E-327CB87E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4. Chord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4EBC-6815-45DA-88E6-C206E38A9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91" y="766688"/>
            <a:ext cx="11023209" cy="5831059"/>
          </a:xfrm>
        </p:spPr>
        <p:txBody>
          <a:bodyPr/>
          <a:lstStyle/>
          <a:p>
            <a:r>
              <a:rPr lang="en-US" dirty="0"/>
              <a:t>Chord diagram provides an easy way to identify the interrelationship data visualization in a matrix. A circular chart shows the relationship between the variables, and it connects the data points in the form of an arc in the chord chart. </a:t>
            </a: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A370F-2E22-4B90-9CA4-E54DC6EF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2" y="3038623"/>
            <a:ext cx="3826412" cy="30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561-70E5-4170-9461-A9B729A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5. Dot plot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BE87-8918-40B8-AD07-F265EBED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97" y="844062"/>
            <a:ext cx="10938803" cy="5746652"/>
          </a:xfrm>
        </p:spPr>
        <p:txBody>
          <a:bodyPr/>
          <a:lstStyle/>
          <a:p>
            <a:r>
              <a:rPr lang="en-US" dirty="0"/>
              <a:t>A dot plot chart is similar to the scatter chart and bubble chart, and it allows you to compare multiple measures by their magnitudes and represent the data with the dot.</a:t>
            </a:r>
          </a:p>
          <a:p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AA5FA-A47B-4B64-B454-85FF7F11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98" y="2482947"/>
            <a:ext cx="5170464" cy="33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E84-34E8-4567-8885-EECFD6C6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6. Histogram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F7E7-39BA-44C0-8BA2-21223F38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787791"/>
            <a:ext cx="11002108" cy="5859194"/>
          </a:xfrm>
        </p:spPr>
        <p:txBody>
          <a:bodyPr/>
          <a:lstStyle/>
          <a:p>
            <a:r>
              <a:rPr lang="en-US" dirty="0"/>
              <a:t>A histogram chart is similar to a column chart, and it visualizes the distribution of data over a certain time.</a:t>
            </a:r>
          </a:p>
          <a:p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67C4F-D346-4F23-A082-1E87066C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6" y="2013951"/>
            <a:ext cx="4876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F200-8778-4D67-8DF0-3A64772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US" dirty="0"/>
              <a:t>7. Radar Chart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C567-9788-40EB-AA1E-20EFDCC45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5" y="780756"/>
            <a:ext cx="10924735" cy="5809957"/>
          </a:xfrm>
        </p:spPr>
        <p:txBody>
          <a:bodyPr/>
          <a:lstStyle/>
          <a:p>
            <a:r>
              <a:rPr lang="en-US" dirty="0"/>
              <a:t>A radar chart is a graphical chart to display various types of data in the form of two-dimensional charts. It compares two or more variables to display on the axes starting from the point.</a:t>
            </a:r>
          </a:p>
          <a:p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36FB6-C71E-4FD5-AC24-9C80DF0E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5" y="2447778"/>
            <a:ext cx="4431322" cy="35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943-F968-4A6A-933D-93DB39B4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8. Stream Graph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D487-415E-450C-A091-06A7B292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837028"/>
            <a:ext cx="10903634" cy="5711483"/>
          </a:xfrm>
        </p:spPr>
        <p:txBody>
          <a:bodyPr/>
          <a:lstStyle/>
          <a:p>
            <a:r>
              <a:rPr lang="en-US" dirty="0"/>
              <a:t>A stream graph is a type of stacked graph which represents data around the central axis, it shows the changes in the data over a certain time through a flowing, organic shape that resembles a river-like stream. </a:t>
            </a:r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2E18B-0D02-447D-A005-25D2681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2" y="2363372"/>
            <a:ext cx="5788854" cy="41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5814-2126-4259-B9F9-3946C1E9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1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9. Sunburst</a:t>
            </a:r>
            <a:b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3AA-A548-475C-A94B-4EA5B5E1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6" y="970670"/>
            <a:ext cx="10995074" cy="5591907"/>
          </a:xfrm>
        </p:spPr>
        <p:txBody>
          <a:bodyPr>
            <a:normAutofit/>
          </a:bodyPr>
          <a:lstStyle/>
          <a:p>
            <a:r>
              <a:rPr lang="en-US" sz="3200" dirty="0"/>
              <a:t>The sunburst chart is also called a </a:t>
            </a:r>
            <a:r>
              <a:rPr lang="en-US" sz="3200" dirty="0">
                <a:solidFill>
                  <a:schemeClr val="accent6"/>
                </a:solidFill>
              </a:rPr>
              <a:t>multi-level pie chart</a:t>
            </a:r>
            <a:r>
              <a:rPr lang="en-US" sz="3200" dirty="0"/>
              <a:t>, radial </a:t>
            </a:r>
            <a:r>
              <a:rPr lang="en-US" sz="3200" dirty="0" err="1"/>
              <a:t>treemap</a:t>
            </a:r>
            <a:r>
              <a:rPr lang="en-US" sz="3200" dirty="0"/>
              <a:t>, and ring chart which is used to visualize the typical hierarchical data.</a:t>
            </a:r>
          </a:p>
          <a:p>
            <a:endParaRPr lang="en-K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7D00B-730D-4732-A640-6679D759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552" y="2579077"/>
            <a:ext cx="4445390" cy="39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Individual Custom Visualizations Types </vt:lpstr>
      <vt:lpstr>2. Bullet Charts </vt:lpstr>
      <vt:lpstr>3. Chiclet Slicer </vt:lpstr>
      <vt:lpstr>4. Chord </vt:lpstr>
      <vt:lpstr>5. Dot plot </vt:lpstr>
      <vt:lpstr>6. Histogram </vt:lpstr>
      <vt:lpstr>7. Radar Chart </vt:lpstr>
      <vt:lpstr>8. Stream Graph </vt:lpstr>
      <vt:lpstr>9. Sunburst </vt:lpstr>
      <vt:lpstr>10. Tornado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Custom Visualizations Types </dc:title>
  <dc:creator>lenovo</dc:creator>
  <cp:lastModifiedBy>lenovo</cp:lastModifiedBy>
  <cp:revision>11</cp:revision>
  <dcterms:created xsi:type="dcterms:W3CDTF">2022-02-08T12:25:56Z</dcterms:created>
  <dcterms:modified xsi:type="dcterms:W3CDTF">2022-02-08T13:16:28Z</dcterms:modified>
</cp:coreProperties>
</file>