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6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CD242-A69C-4D0D-B4A4-914C86F9DC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ED8274-32DA-46CC-BE19-FDD98FB14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BE772-4B7C-46C7-85BC-82DAEDDB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4BA33-4D1B-44D5-8BC4-1EF58B2C26DF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257CC-7AC3-45CA-969B-78434CCCC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14E70-13F8-4974-A25A-E07C5BA01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C3CBF-E8E7-4312-A421-F1466A9AD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43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97C7B-1095-4366-959F-436017734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4F5761-63ED-4C60-81CD-CAA762569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50B65-11E6-461C-A106-C31F3342A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4BA33-4D1B-44D5-8BC4-1EF58B2C26DF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E5B71-C719-4FFD-938D-4E67F99AC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6AFB1-D3EB-4722-9BD6-9217F8B40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C3CBF-E8E7-4312-A421-F1466A9AD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96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8E7B1A-5C42-4D93-9D21-36999FF7FF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603A65-9514-4CEC-879C-2E8320F23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D8DBD-FBED-41F3-826F-F0486CD40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4BA33-4D1B-44D5-8BC4-1EF58B2C26DF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A20F5-2B37-41D3-8378-7DDE34B23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FAE68-9E19-461C-B4A7-8FC74BB2E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C3CBF-E8E7-4312-A421-F1466A9AD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60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5F190-8927-43F1-8B97-152289A98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B0696-66A6-412B-86E8-FEA01EF54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AAD0F-245B-4178-9728-FBAF0A93E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4BA33-4D1B-44D5-8BC4-1EF58B2C26DF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38614-9C8B-4742-9A6A-E4828DF0E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F9270-075C-4B6A-B1EE-DD3536F12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C3CBF-E8E7-4312-A421-F1466A9AD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1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BD103-A08E-454C-81BE-3D028F319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009F2-59AA-427B-9ACE-EA54FF49F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92C2F-A73B-4C56-8097-9266A060E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4BA33-4D1B-44D5-8BC4-1EF58B2C26DF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4DB6A-F249-43CD-A2EE-005C39B04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C7F99-79EE-417F-A51F-C783AB91E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C3CBF-E8E7-4312-A421-F1466A9AD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06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D4C91-7CD5-47EF-8CAF-2D4A7C51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A602A-5D3A-4A66-8044-949CFEF33A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CFAA3-DD59-4009-B4FE-4866A9C26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3129A-2BD1-484E-A399-929F08426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4BA33-4D1B-44D5-8BC4-1EF58B2C26DF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24F4D-93CB-4D26-A88C-A8E22F21C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276CB-E84C-43C2-8493-11F28247E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C3CBF-E8E7-4312-A421-F1466A9AD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28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CC430-4A2C-4E38-8D09-DDB866A83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78644-672D-431B-96BA-69C99B032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36F5A-E701-44FA-B85B-173138063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39E470-14FE-4365-833E-2AF2A654FB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028063-889E-44BF-93D5-2DFE5DBA70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9F6972-C796-43B5-ABC1-083B949E7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4BA33-4D1B-44D5-8BC4-1EF58B2C26DF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4AF68A-BA93-4D5D-BAF3-911EF0C00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F6B8EA-D102-4483-9890-CB7E4E2AD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C3CBF-E8E7-4312-A421-F1466A9AD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4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DF325-AA83-4249-9DB1-ACC064E9B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B7D615-3FA5-4811-9DEC-E5E9C2487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4BA33-4D1B-44D5-8BC4-1EF58B2C26DF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EEC07D-8601-4707-BEFB-29CCACEB0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BC7E19-4EC0-4748-AC86-EE98D3536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C3CBF-E8E7-4312-A421-F1466A9AD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0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4DB83E-382A-4B32-889A-E0F9E91AA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4BA33-4D1B-44D5-8BC4-1EF58B2C26DF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75809-8111-4895-B711-24E87C7ED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922D8F-ED44-46BF-A54B-99B993021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C3CBF-E8E7-4312-A421-F1466A9AD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02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B346B-3EE0-4BF4-9A90-E550D395E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7C46F-E8E9-4593-953E-358588FDF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4B5153-92EF-4485-8788-24156C8B1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BE55-1A53-4BEB-80ED-76BAA257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4BA33-4D1B-44D5-8BC4-1EF58B2C26DF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45BEB-EFD0-48C0-A111-B534116D0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BDA27-2910-4C24-A3F0-10D28BD0C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C3CBF-E8E7-4312-A421-F1466A9AD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45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A0637-56EB-428E-ACF3-7D0580E81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B24ACC-D606-4E23-902E-20957F9883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D090F-4333-4D11-934E-13209105C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2B1B9-45A5-41D3-B39E-D37E948A0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4BA33-4D1B-44D5-8BC4-1EF58B2C26DF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E26B1-DF78-4E4D-BAB1-7C3398A3A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6E6F6-C854-4C47-82AC-A445CAEFB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C3CBF-E8E7-4312-A421-F1466A9AD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94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6F8887-55AD-4DAA-971B-5F29A2C17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8363C-E349-44CB-8C80-D14242DD8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D3E06-6A81-40D9-939C-56FD9F8555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4BA33-4D1B-44D5-8BC4-1EF58B2C26DF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934C0-3429-4D5B-BAB2-F6088E551D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9AB52-695D-4F96-9EB4-C646F7015A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C3CBF-E8E7-4312-A421-F1466A9AD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0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5269D-80EA-4B9B-AFBD-D69F01B6C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+mn-lt"/>
              </a:rPr>
              <a:t>Loading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C2195-EBA1-40F9-86CF-26CE49EFA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establishing a connection to a data source, you may be presented with one of three different options on how your data should be treated : Import, </a:t>
            </a:r>
            <a:r>
              <a:rPr lang="en-US" dirty="0" err="1"/>
              <a:t>DirectQuery</a:t>
            </a:r>
            <a:r>
              <a:rPr lang="en-US" dirty="0"/>
              <a:t> or live connection.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873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E0EF7-DE27-44D2-ABA3-BB3E14548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+mn-lt"/>
              </a:rPr>
              <a:t>Common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D0045-121D-44B7-89A4-17C74306A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Excel as a source</a:t>
            </a:r>
          </a:p>
          <a:p>
            <a:r>
              <a:rPr lang="en-US" dirty="0"/>
              <a:t>SQL Server as a source</a:t>
            </a:r>
          </a:p>
          <a:p>
            <a:r>
              <a:rPr lang="en-US" dirty="0"/>
              <a:t>Web as a source</a:t>
            </a:r>
          </a:p>
          <a:p>
            <a:r>
              <a:rPr lang="en-US" dirty="0" err="1"/>
              <a:t>DirectQuery</a:t>
            </a:r>
            <a:r>
              <a:rPr lang="en-US" dirty="0"/>
              <a:t>-allows you to connect directly to a data source so that no data is imported.</a:t>
            </a:r>
          </a:p>
          <a:p>
            <a:r>
              <a:rPr lang="en-US" dirty="0"/>
              <a:t>Live connection</a:t>
            </a:r>
          </a:p>
        </p:txBody>
      </p:sp>
    </p:spTree>
    <p:extLst>
      <p:ext uri="{BB962C8B-B14F-4D97-AF65-F5344CB8AC3E}">
        <p14:creationId xmlns:p14="http://schemas.microsoft.com/office/powerpoint/2010/main" val="2829971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69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Loading Data</vt:lpstr>
      <vt:lpstr>Common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Loading Data</dc:title>
  <dc:creator>lenovo</dc:creator>
  <cp:lastModifiedBy>lenovo</cp:lastModifiedBy>
  <cp:revision>2</cp:revision>
  <dcterms:created xsi:type="dcterms:W3CDTF">2022-01-18T13:14:32Z</dcterms:created>
  <dcterms:modified xsi:type="dcterms:W3CDTF">2022-01-18T16:45:34Z</dcterms:modified>
</cp:coreProperties>
</file>