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42CB-3377-4F8C-8218-7467651C2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E387C-29EF-4B69-B270-6B1BD7230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0B7D-6D8A-4E5C-8078-0BB83547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2E3A-E14B-4A5D-8250-10A58AB7BAFB}" type="datetimeFigureOut">
              <a:rPr lang="en-KE" smtClean="0"/>
              <a:t>26/01/2022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CD2F-E3BE-4F98-9DD7-8143CA2F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79EC-120C-4064-B5CE-332275A5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52C-6E87-4F91-8B07-DE93C22860C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4797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2E3D-F26B-46B0-A737-436A9751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09ECE-4352-4D4A-AD16-1CB011BA3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120F7-5D0A-4A1D-B6F8-9190BF35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2E3A-E14B-4A5D-8250-10A58AB7BAFB}" type="datetimeFigureOut">
              <a:rPr lang="en-KE" smtClean="0"/>
              <a:t>26/01/2022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B62-11D8-4899-B592-6176382D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01BA-5B4B-420F-9CC0-55BC85EF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52C-6E87-4F91-8B07-DE93C22860C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4077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2E4E-D8B1-460F-8680-9F310BD5B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276DF-705F-40C7-A2E7-A2563F83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8A684-F05D-42EF-8222-5297D3A8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2E3A-E14B-4A5D-8250-10A58AB7BAFB}" type="datetimeFigureOut">
              <a:rPr lang="en-KE" smtClean="0"/>
              <a:t>26/01/2022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40823-3E27-4CFD-82D4-064D63FF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92128-B815-4088-AFF4-7B6CBA8E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52C-6E87-4F91-8B07-DE93C22860C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5537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AF1F-C8D5-47B2-90D6-589C725A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409B-1E31-405B-AA2E-D13EDD21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DEA7F-7C72-4CC1-8199-B29D8BA2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2E3A-E14B-4A5D-8250-10A58AB7BAFB}" type="datetimeFigureOut">
              <a:rPr lang="en-KE" smtClean="0"/>
              <a:t>26/01/2022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1A5F4-5BDD-498A-A25B-904F2AC5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1D998-96B1-412A-8FF9-B01F0C94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52C-6E87-4F91-8B07-DE93C22860C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0554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404A-45CA-482C-A0C1-02B6E147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6ED85-2F4F-444E-8132-8E4C6507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27CDC-6964-4872-9B47-3548661C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2E3A-E14B-4A5D-8250-10A58AB7BAFB}" type="datetimeFigureOut">
              <a:rPr lang="en-KE" smtClean="0"/>
              <a:t>26/01/2022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D46E5-2C91-4CD0-A2D7-BE7D40BE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C5A6-65C3-4184-8AF9-2F91F1F7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52C-6E87-4F91-8B07-DE93C22860C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2287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1D08-8B28-4BB7-8FF8-D828D4BF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06B3-EC4C-4905-9A41-345621941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25AC1-089B-4BBF-A4AB-39B1F7AE9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91EA5-0E8C-4557-BE0B-16107943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2E3A-E14B-4A5D-8250-10A58AB7BAFB}" type="datetimeFigureOut">
              <a:rPr lang="en-KE" smtClean="0"/>
              <a:t>26/01/2022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2FE69-1EE9-40DB-BAD6-B45C71F8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A2360-75D9-4AC8-B9EE-CD25B2F6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52C-6E87-4F91-8B07-DE93C22860C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7087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6A94-9267-4F09-A751-CE28D678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261EE-F55D-4696-A1B3-F529F1955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D553D-B054-4315-A59D-995180CBD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FBD5A-E736-493D-A1A1-BF285183F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6F6C3-B833-454B-A260-6D03AE9EB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C90E5-CEAD-4E0B-91DD-D70C243C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2E3A-E14B-4A5D-8250-10A58AB7BAFB}" type="datetimeFigureOut">
              <a:rPr lang="en-KE" smtClean="0"/>
              <a:t>26/01/2022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F3298-0A3C-4C68-9E12-E36464AD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9D76E-4246-4E4E-AB5F-7B947509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52C-6E87-4F91-8B07-DE93C22860C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2309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C550-959F-4556-AD77-73186540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5FC0D-7215-4886-A79A-B6735FA7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2E3A-E14B-4A5D-8250-10A58AB7BAFB}" type="datetimeFigureOut">
              <a:rPr lang="en-KE" smtClean="0"/>
              <a:t>26/01/2022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23508-CE46-4987-93FC-6F6DC60D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39EB9-255A-4D0D-872C-C8E7DDAC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52C-6E87-4F91-8B07-DE93C22860C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6399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A37EF-BD52-4046-8856-460B5EC0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2E3A-E14B-4A5D-8250-10A58AB7BAFB}" type="datetimeFigureOut">
              <a:rPr lang="en-KE" smtClean="0"/>
              <a:t>26/01/2022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465DC-6A1C-44C6-A331-C2B9B0E4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D4EEF-93AF-4152-A268-F92B2283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52C-6E87-4F91-8B07-DE93C22860C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6038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BBA9-AB47-437D-A11A-52BE6190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55D1F-F75B-4648-B52D-201174046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0D5DB-8983-4D31-AD2B-4B2CC85BA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7560-A0C2-4DD4-9D71-97C9F1F4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2E3A-E14B-4A5D-8250-10A58AB7BAFB}" type="datetimeFigureOut">
              <a:rPr lang="en-KE" smtClean="0"/>
              <a:t>26/01/2022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E94D-DAA9-4E2E-A7C5-2705A62A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474EC-4167-46DB-ABA4-0160457E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52C-6E87-4F91-8B07-DE93C22860C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3763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2019-A3C9-4281-8A7D-D4C64C06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98747-33B5-461C-BDA0-26BB2DBB2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86F3D-DCD5-4806-A3F4-072A6A2E8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46B22-610E-4396-9E62-86C81D32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2E3A-E14B-4A5D-8250-10A58AB7BAFB}" type="datetimeFigureOut">
              <a:rPr lang="en-KE" smtClean="0"/>
              <a:t>26/01/2022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FEB10-D219-4608-81AD-D75D39C0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C0B71-A9AA-4E3C-A0FB-1740746A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52C-6E87-4F91-8B07-DE93C22860C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8322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41000-3BC3-447F-9F26-526D8E10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2DB74-7851-4748-8FE5-83661431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3250-92C8-4EFD-938A-88F86B300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2E3A-E14B-4A5D-8250-10A58AB7BAFB}" type="datetimeFigureOut">
              <a:rPr lang="en-KE" smtClean="0"/>
              <a:t>26/01/2022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2099-6882-4DBA-AFF5-323D72F3C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5E693-CF29-437D-BC59-8C13AB509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952C-6E87-4F91-8B07-DE93C22860C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633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EF5A-572B-400C-8F65-8BDCD9DA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18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Page-Layout and Formatting</a:t>
            </a:r>
            <a:endParaRPr lang="en-KE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A3A74-989D-4E71-AF8D-9173F78B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361"/>
            <a:ext cx="10515600" cy="5202602"/>
          </a:xfrm>
        </p:spPr>
        <p:txBody>
          <a:bodyPr/>
          <a:lstStyle/>
          <a:p>
            <a:r>
              <a:rPr lang="en-US" b="0" i="0" dirty="0">
                <a:effectLst/>
              </a:rPr>
              <a:t>The default Power BI report layout uses a landscape orientation.</a:t>
            </a:r>
          </a:p>
          <a:p>
            <a:r>
              <a:rPr lang="en-US" b="0" i="0" dirty="0">
                <a:effectLst/>
              </a:rPr>
              <a:t>Always use a layout to give your dashboard structure. </a:t>
            </a:r>
          </a:p>
          <a:p>
            <a:r>
              <a:rPr lang="en-US" dirty="0">
                <a:solidFill>
                  <a:srgbClr val="1A2B54"/>
                </a:solidFill>
              </a:rPr>
              <a:t>T</a:t>
            </a:r>
            <a:r>
              <a:rPr lang="en-US" b="0" i="0" dirty="0">
                <a:solidFill>
                  <a:srgbClr val="1A2B54"/>
                </a:solidFill>
                <a:effectLst/>
              </a:rPr>
              <a:t>he same way that you </a:t>
            </a:r>
            <a:r>
              <a:rPr lang="en-US" b="0" i="0" dirty="0" err="1">
                <a:solidFill>
                  <a:srgbClr val="1A2B54"/>
                </a:solidFill>
                <a:effectLst/>
              </a:rPr>
              <a:t>organise</a:t>
            </a:r>
            <a:r>
              <a:rPr lang="en-US" b="0" i="0" dirty="0">
                <a:solidFill>
                  <a:srgbClr val="1A2B54"/>
                </a:solidFill>
                <a:effectLst/>
              </a:rPr>
              <a:t> a written report into chapters, adding a layout to your dashboard helps narrate your data story and guide your audience to the key insights.</a:t>
            </a:r>
          </a:p>
          <a:p>
            <a:r>
              <a:rPr lang="en-US" b="0" i="0" dirty="0">
                <a:solidFill>
                  <a:srgbClr val="1A2B54"/>
                </a:solidFill>
                <a:effectLst/>
              </a:rPr>
              <a:t>Layouts also create a sense of consistency between your reports and give them a really professional feel. </a:t>
            </a:r>
          </a:p>
          <a:p>
            <a:r>
              <a:rPr lang="en-US" b="0" i="0" dirty="0">
                <a:solidFill>
                  <a:srgbClr val="1A2B54"/>
                </a:solidFill>
                <a:effectLst/>
              </a:rPr>
              <a:t>To design a layout you can either layer lots of individual shapes in Power BI, or you could import your layout as a background image into Power BI</a:t>
            </a:r>
          </a:p>
          <a:p>
            <a:endParaRPr lang="en-US" b="0" i="0" dirty="0">
              <a:solidFill>
                <a:srgbClr val="1A2B54"/>
              </a:solidFill>
              <a:effectLst/>
              <a:latin typeface="futura-pt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1156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2483-81D7-4F95-A5F1-255FAD57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029"/>
          </a:xfrm>
        </p:spPr>
        <p:txBody>
          <a:bodyPr/>
          <a:lstStyle/>
          <a:p>
            <a:r>
              <a:rPr lang="en-US" b="1" i="0" dirty="0">
                <a:solidFill>
                  <a:schemeClr val="accent1"/>
                </a:solidFill>
                <a:effectLst/>
              </a:rPr>
              <a:t>A well made Background will</a:t>
            </a:r>
            <a:endParaRPr lang="en-KE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4AA6-F34F-4B90-8892-19DF38A1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95"/>
            <a:ext cx="10515600" cy="479786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Give structure and flow to a story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Guide and Guardrail the creative process of finding the story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Mask imperfection at the report level</a:t>
            </a:r>
          </a:p>
          <a:p>
            <a:pPr marL="0" indent="0">
              <a:buNone/>
            </a:pPr>
            <a:r>
              <a:rPr lang="en-US" dirty="0"/>
              <a:t>There are many ways to build a Background for Power BI. I personally use PowerPoint for its simplicity, but more advanced graphic designers will use pro tools like Adobe Illustrator.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Avoid using shapes in Power BI to build your background.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Every shape you bring into the Power BI Report directly will impact your performance, regardless if there is a query associated with it.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3360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0302-8ED8-4D35-B658-539BE755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57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Page-layout Best Practices</a:t>
            </a:r>
            <a:endParaRPr lang="en-KE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F5E7-C13E-40B8-A52F-3E1CEAAE2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698"/>
            <a:ext cx="10515600" cy="4955265"/>
          </a:xfrm>
        </p:spPr>
        <p:txBody>
          <a:bodyPr/>
          <a:lstStyle/>
          <a:p>
            <a:r>
              <a:rPr lang="en-US" dirty="0"/>
              <a:t>Use white or light background colors.</a:t>
            </a:r>
          </a:p>
          <a:p>
            <a:r>
              <a:rPr lang="en-US" dirty="0"/>
              <a:t>Shorten numbers.</a:t>
            </a:r>
          </a:p>
          <a:p>
            <a:r>
              <a:rPr lang="en-US" dirty="0"/>
              <a:t>Use tooltips to provide more information on visuals and metrics.</a:t>
            </a:r>
          </a:p>
          <a:p>
            <a:r>
              <a:rPr lang="en-US" dirty="0"/>
              <a:t>Use names that are meaningful to users.</a:t>
            </a:r>
          </a:p>
          <a:p>
            <a:r>
              <a:rPr lang="en-US" dirty="0"/>
              <a:t>Avoid scrolls within the visual and on page.</a:t>
            </a:r>
          </a:p>
          <a:p>
            <a:r>
              <a:rPr lang="en-US" dirty="0"/>
              <a:t>Use </a:t>
            </a:r>
            <a:r>
              <a:rPr lang="en-US" dirty="0" err="1"/>
              <a:t>drillthrough</a:t>
            </a:r>
            <a:r>
              <a:rPr lang="en-US" dirty="0"/>
              <a:t> buttons instead of expecting users to right-click on data points.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0941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0B7A-C9C7-44A0-8957-E475F646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chemeClr val="accent1"/>
                </a:solidFill>
                <a:effectLst/>
              </a:rPr>
              <a:t>7 Mistakes in Power BI dashboard design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A8AC-481C-45CF-ADC7-FFC252A2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390"/>
            <a:ext cx="10515600" cy="5247573"/>
          </a:xfrm>
        </p:spPr>
        <p:txBody>
          <a:bodyPr/>
          <a:lstStyle/>
          <a:p>
            <a:r>
              <a:rPr lang="en-US" dirty="0"/>
              <a:t>Poor choice of charts.</a:t>
            </a:r>
          </a:p>
          <a:p>
            <a:r>
              <a:rPr lang="en-US" dirty="0"/>
              <a:t>Poor labelling in dashboards.</a:t>
            </a:r>
          </a:p>
          <a:p>
            <a:r>
              <a:rPr lang="en-US" dirty="0"/>
              <a:t>Too many slicers.</a:t>
            </a:r>
          </a:p>
          <a:p>
            <a:r>
              <a:rPr lang="en-US" dirty="0"/>
              <a:t>Inconsistent use of colors.</a:t>
            </a:r>
          </a:p>
          <a:p>
            <a:r>
              <a:rPr lang="en-US" dirty="0"/>
              <a:t>Not showing variances.</a:t>
            </a:r>
          </a:p>
          <a:p>
            <a:r>
              <a:rPr lang="en-US" dirty="0"/>
              <a:t>Confusing page layouts.</a:t>
            </a:r>
          </a:p>
          <a:p>
            <a:r>
              <a:rPr lang="en-US" dirty="0"/>
              <a:t>Not scaling your charts.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9410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294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futura-pt</vt:lpstr>
      <vt:lpstr>open sans</vt:lpstr>
      <vt:lpstr>Wingdings</vt:lpstr>
      <vt:lpstr>Office Theme</vt:lpstr>
      <vt:lpstr>Page-Layout and Formatting</vt:lpstr>
      <vt:lpstr>A well made Background will</vt:lpstr>
      <vt:lpstr>Page-layout Best Practices</vt:lpstr>
      <vt:lpstr>7 Mistakes in Power BI dashboard design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Page-Layout and Formatting</dc:title>
  <dc:creator>lenovo</dc:creator>
  <cp:lastModifiedBy>lenovo</cp:lastModifiedBy>
  <cp:revision>5</cp:revision>
  <dcterms:created xsi:type="dcterms:W3CDTF">2022-01-24T04:00:41Z</dcterms:created>
  <dcterms:modified xsi:type="dcterms:W3CDTF">2022-01-26T19:37:16Z</dcterms:modified>
</cp:coreProperties>
</file>