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AA9D-8C77-4DC2-A4E7-AF6F8F998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BA18-1597-44FE-9E1E-87769EE3A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CBD0-8685-4CF0-8C4C-7BD87AEE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72EE-0EE2-42B3-B9D8-F5D74F3C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0E8A-98F3-4AD6-9C18-511F1ECA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650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57A4-25DC-4C14-A324-840EEA2A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CA815-61F5-44BF-B0EC-9FBED21C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07B7-4C33-4209-ABFA-D6E437E5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1AEF-C517-4B0F-B1BE-42F6B14D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9265-2D34-4915-AD8F-F9BA1C84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320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A1D9F-9E50-4D00-9B72-C74173225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B787E-21BD-42EA-81AB-CC5B583BE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E8E9-1793-4798-9881-9B3E1C3F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DE88-718C-432E-9530-58CCFB71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4C78-85A8-465B-868A-F100F8E3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01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8F8C-1C53-4639-BE59-0D90D807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E3C6-F83F-4B8C-AF69-5FA2E3CC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C66B-1E97-4078-9CB6-6F1F3DF6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6619-8F62-4234-9C2D-7390405D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4DDF-6858-4828-BD66-E9D4302B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8396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8E3-1F38-45C0-8413-E724622C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59F3D-C064-4D4A-9102-EC0ED19E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B618-C915-4803-A729-BCF8154F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ECCA-3D86-4665-936B-24C5B69A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5991-C095-400E-B7BD-318649EC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806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3A30-66A4-4CB2-86C7-9FD36B81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199A-2B77-46B1-B7E3-812130BB0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AE0F4-DA2E-4917-BD3E-2E229BA21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2B382-1B35-4FBC-88BB-6AAE36A9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C9EC-6329-46CE-87B9-9E55C12A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2845-DE2E-4720-B69C-6C09A94E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4003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F8BD-BFD4-4C1B-8ABE-562F18F9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396A-E8C3-4AF0-99AB-A239D9D1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D8EBE-E47C-4534-AF96-81BC4B1DD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B30BD-BE63-4851-B989-0AD0F98E9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E6666-2F9B-4A09-ADAF-21D281B9B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71DD0-C0CA-468A-BB5C-325A31F5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EC64F-BFEC-4D7F-B5C6-723C2B43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14F5A-B132-44A4-9B8C-C7D8B7F1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18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6500-C269-4985-8F84-E7F462C5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C64D1-A89F-4F8E-BF64-C4FDDC2F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86D8D-1E97-4973-9A51-E2FAA137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00AEA-85EA-4732-972C-EDE6A71B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220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EC78A-E223-4FF8-9F6D-5B40C5C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8DDD4-854E-48B5-ADF4-B6C85457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CB87B-4DEB-4AA7-82A7-E58A8B63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100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B729-FC20-4C05-AEDD-05599C0C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6922-815E-4775-A6BF-807A7D77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CA97-EE8E-4432-B985-70247C16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1B56B-D0E7-4F62-A31E-995C1FAD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1E9CB-8C5B-427C-BD1E-80DA799D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D6AF-21BE-4FE6-A5B6-A5DBDAF6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641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0CF-DE81-4830-95D4-0E742CDB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B1F71-5B76-4BD8-B839-FC2407377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794D3-901A-4A8D-B530-C98E7BB42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42D3D-802E-45F4-A224-06798DC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F9112-D231-4488-B0AB-BE217D5E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9D91D-6860-43FF-8F83-05FF78EC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796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A41B-3C52-4ECE-8495-E2AF6767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FBD7-2F66-473A-B03F-E3C5CF25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BDED-6B01-48A9-BACE-B0E85ACE3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ABD0-49F3-4B25-858A-2F53EBDCCBF2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9E21-E4FF-473D-AD3F-15B0F95DF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1C88-4F81-4160-801F-71CF2C59A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4584-8A5E-4C84-936C-1BF9CEA0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550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3390-AC2B-4057-96F9-0B1ADF2B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883"/>
            <a:ext cx="10515600" cy="80197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Table and matrix visualization</a:t>
            </a:r>
            <a:endParaRPr lang="en-KE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1A57-9E60-485A-8B4D-96C0E54D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844062"/>
            <a:ext cx="10515600" cy="5901396"/>
          </a:xfrm>
        </p:spPr>
        <p:txBody>
          <a:bodyPr/>
          <a:lstStyle/>
          <a:p>
            <a:r>
              <a:rPr lang="en-US" sz="3200" dirty="0"/>
              <a:t>The table and matrix visualization helps to display categorical variables with text labels in the report.</a:t>
            </a:r>
          </a:p>
          <a:p>
            <a:r>
              <a:rPr lang="en-US" sz="3200" dirty="0"/>
              <a:t>Table visualization is just a normal grid containing related data in </a:t>
            </a:r>
            <a:r>
              <a:rPr lang="en-US" sz="3200" b="1" dirty="0"/>
              <a:t>rows and columns</a:t>
            </a:r>
            <a:r>
              <a:rPr lang="en-US" sz="3200" dirty="0"/>
              <a:t>.</a:t>
            </a:r>
          </a:p>
          <a:p>
            <a:r>
              <a:rPr lang="en-US" sz="3200" dirty="0"/>
              <a:t>Tables are a great choice to see numeric, quantitative, and exact precise values in tabular format.</a:t>
            </a:r>
          </a:p>
          <a:p>
            <a:endParaRPr lang="en-US" sz="3200" dirty="0"/>
          </a:p>
          <a:p>
            <a:endParaRPr lang="en-KE" dirty="0"/>
          </a:p>
        </p:txBody>
      </p:sp>
      <p:pic>
        <p:nvPicPr>
          <p:cNvPr id="1026" name="Picture 2" descr="table logo">
            <a:extLst>
              <a:ext uri="{FF2B5EF4-FFF2-40B4-BE49-F238E27FC236}">
                <a16:creationId xmlns:a16="http://schemas.microsoft.com/office/drawing/2014/main" id="{57B0C240-0B11-4F62-95B8-31384E05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91" y="4149969"/>
            <a:ext cx="2954215" cy="22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3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DBF-01B8-446B-BEE0-A28CF374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120982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5400" dirty="0">
                <a:solidFill>
                  <a:schemeClr val="accent1"/>
                </a:solidFill>
              </a:rPr>
              <a:t>Matrix Visualization</a:t>
            </a:r>
            <a:b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4E31-9434-4267-9768-718004F8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756"/>
            <a:ext cx="10515600" cy="5725551"/>
          </a:xfrm>
        </p:spPr>
        <p:txBody>
          <a:bodyPr>
            <a:normAutofit/>
          </a:bodyPr>
          <a:lstStyle/>
          <a:p>
            <a:r>
              <a:rPr lang="en-US" dirty="0"/>
              <a:t>A matrix visual supports multiple dimensions, a stepped layout, aggregates data, and has a drill-down functionality.</a:t>
            </a:r>
          </a:p>
          <a:p>
            <a:r>
              <a:rPr lang="en-US" dirty="0"/>
              <a:t> Matrix visualization gives you the option to specify multiple variables in rows and columns.</a:t>
            </a:r>
          </a:p>
          <a:p>
            <a:r>
              <a:rPr lang="en-US" dirty="0"/>
              <a:t>To gain insights quicker, you can also apply conditional formatting.</a:t>
            </a:r>
          </a:p>
          <a:p>
            <a:r>
              <a:rPr lang="en-US" dirty="0"/>
              <a:t>At least two variables are required to create a matrix chart.</a:t>
            </a:r>
          </a:p>
          <a:p>
            <a:endParaRPr lang="en-KE" dirty="0"/>
          </a:p>
        </p:txBody>
      </p:sp>
      <p:pic>
        <p:nvPicPr>
          <p:cNvPr id="2050" name="Picture 2" descr="Matrix_logo">
            <a:extLst>
              <a:ext uri="{FF2B5EF4-FFF2-40B4-BE49-F238E27FC236}">
                <a16:creationId xmlns:a16="http://schemas.microsoft.com/office/drawing/2014/main" id="{1998FA09-BBB7-4917-8B3B-CD86A7D1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67" y="3791317"/>
            <a:ext cx="2532184" cy="23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3F16-153F-4410-80E1-366E4B7F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098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Benefits to a Matrix over Tables</a:t>
            </a:r>
            <a:br>
              <a:rPr lang="en-US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AAD2-27F1-4842-9069-41268704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1095"/>
            <a:ext cx="10515600" cy="53258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Matrix visualizations also provides the ability to automatically calculate subtotals for number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Matrix’s provide a more robust drill down experience to the end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This matrix allows for comparison of two categories at the same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With most Matrices, the indented or “Stepped” layout gives less clarity to which rows the values refer to.</a:t>
            </a:r>
          </a:p>
          <a:p>
            <a:r>
              <a:rPr lang="en-US" sz="3200" dirty="0"/>
              <a:t>Use Conditional Formatting.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5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A33-542F-4B9D-AC79-24271AD8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324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accent1"/>
                </a:solidFill>
              </a:rPr>
              <a:t>Drillthrough</a:t>
            </a:r>
            <a:r>
              <a:rPr lang="en-US" sz="5400" dirty="0">
                <a:solidFill>
                  <a:schemeClr val="accent1"/>
                </a:solidFill>
              </a:rPr>
              <a:t> Filter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F988-4E1F-4DDF-A63C-A6985E4D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844062"/>
            <a:ext cx="11711354" cy="5802923"/>
          </a:xfrm>
        </p:spPr>
        <p:txBody>
          <a:bodyPr>
            <a:normAutofit/>
          </a:bodyPr>
          <a:lstStyle/>
          <a:p>
            <a:r>
              <a:rPr lang="en-US" dirty="0" err="1"/>
              <a:t>Drillthrough</a:t>
            </a:r>
            <a:r>
              <a:rPr lang="en-US" dirty="0"/>
              <a:t> filter is used to identify the columns that are to be used to </a:t>
            </a:r>
            <a:r>
              <a:rPr lang="en-US" dirty="0" err="1"/>
              <a:t>drillthrough</a:t>
            </a:r>
            <a:r>
              <a:rPr lang="en-US" dirty="0"/>
              <a:t> from one report page to another report page. Once the columns are selected, using the </a:t>
            </a:r>
            <a:r>
              <a:rPr lang="en-US" dirty="0" err="1"/>
              <a:t>drillthrough</a:t>
            </a:r>
            <a:r>
              <a:rPr lang="en-US" dirty="0"/>
              <a:t> command, the second report page only shows the selected (filtered) data.</a:t>
            </a:r>
          </a:p>
          <a:p>
            <a:r>
              <a:rPr lang="en-US" dirty="0" err="1"/>
              <a:t>Drillthrough</a:t>
            </a:r>
            <a:r>
              <a:rPr lang="en-US" dirty="0"/>
              <a:t> filtering enables you to pass from first page to the second - but the detailed information are then limited to the item we drilled from.</a:t>
            </a:r>
          </a:p>
          <a:p>
            <a:r>
              <a:rPr lang="en-US" dirty="0"/>
              <a:t>It is essential to get a holistic understanding of your data, since you don’t have to rely on just one data visualization, report, or feature to put your point across.</a:t>
            </a:r>
          </a:p>
          <a:p>
            <a:r>
              <a:rPr lang="en-US" dirty="0"/>
              <a:t>Power BI </a:t>
            </a:r>
            <a:r>
              <a:rPr lang="en-US" dirty="0" err="1"/>
              <a:t>Drillthrough</a:t>
            </a:r>
            <a:r>
              <a:rPr lang="en-US" dirty="0"/>
              <a:t> lets you analyze the same data with different features and several visualization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6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321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Poppins</vt:lpstr>
      <vt:lpstr>Roboto</vt:lpstr>
      <vt:lpstr>Office Theme</vt:lpstr>
      <vt:lpstr>Table and matrix visualization</vt:lpstr>
      <vt:lpstr> Matrix Visualization </vt:lpstr>
      <vt:lpstr>Benefits to a Matrix over Tables </vt:lpstr>
      <vt:lpstr>Drillthrough Filter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and matrix visualization</dc:title>
  <dc:creator>lenovo</dc:creator>
  <cp:lastModifiedBy>lenovo</cp:lastModifiedBy>
  <cp:revision>6</cp:revision>
  <dcterms:created xsi:type="dcterms:W3CDTF">2022-02-07T09:40:12Z</dcterms:created>
  <dcterms:modified xsi:type="dcterms:W3CDTF">2022-02-08T14:28:25Z</dcterms:modified>
</cp:coreProperties>
</file>