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7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4241-303D-264A-81E1-DC74A693C36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2AFF-0B1F-454A-BAB7-4072F628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2D78E-B60B-E64C-A91B-987D2AB2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4" y="0"/>
            <a:ext cx="8899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79F69-0B91-9A45-A3A0-37725196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1E893-818F-0A4C-AE75-91065B67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4" y="0"/>
            <a:ext cx="8899851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DF7B30-F7AE-E94D-9E36-C889CC31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50877"/>
            <a:ext cx="7886700" cy="6695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1FA1B-4B32-3D43-8E1D-097AE507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291"/>
            <a:ext cx="7886700" cy="29127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2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2020-03-20T07:35:53Z</dcterms:created>
  <dcterms:modified xsi:type="dcterms:W3CDTF">2021-04-13T08:33:30Z</dcterms:modified>
</cp:coreProperties>
</file>