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D90E-3486-D024-A3A1-19D51344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DE65-6906-9B2F-6E35-C3655FA1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D2AD-995D-BAC2-F261-0B9A7D80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B862-FB33-ABA9-6203-22D56AA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6566-FE58-6D86-3680-737A6DA1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473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DB4F-B589-BDF8-3964-B03AAC4D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D5BBD-7A1A-666B-6CFE-112EA8C4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CD93-6BCE-A491-4DE3-C4D8CF4F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AC1D-34D8-9BBF-7A28-E3D39FD8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2BB5-F4D3-0A33-A5A9-C9E777E4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70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E9253-05EA-D7C6-4CCE-707F6AF90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83BF0-B08A-6098-0FFB-9EF88E6F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6DF81-64B6-F8D1-D28D-9D16D8F5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DCC5-679A-E13A-2238-E8B0AD41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725D-82A6-C7B3-160A-FE12907F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437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A0E0-687E-D991-4825-2AC14564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39EC-443C-8B68-742D-C3AED2F51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342A-2AA6-F186-8952-439384C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14B9-347A-A217-1561-B65E162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22E7-93D6-C357-56AD-1EBDCB0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6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3C-85FD-6ABD-726D-97702E9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AD99-9587-9359-062B-DF539B86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F688-E206-C979-5EC5-2429DC10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6AEE-6E1D-7279-CD35-2AF89873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8ACA-5607-2D65-7FED-C9971FE0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25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1A82-76CB-705B-F47E-7D2C6642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C72-8295-9FE2-EDFB-FBA778876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E2446-6EF2-1B15-66C9-B1D143EB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9956-D811-794B-5BBC-AE87CD72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46A6-DF95-939E-90AA-CD024E04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7F49-B495-E81A-22FB-B4E91738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6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10CA-E323-2E1A-F71A-C105643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BD51-FEF6-DEF4-AC78-D22A1A1E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F50E-1C77-21A0-0E76-E1D12A14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AD75B-8D40-A465-E71D-3C7E8993B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98F4-0D38-3B78-EF84-91941DA89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D43E2-7F65-A9BC-FF66-4CFD0AB7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B6F4D-48DF-AA9A-0EAB-1CDB094D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1813B-744C-F8B7-406C-50C50BF8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07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1CD3-21B0-097B-5EA8-32422059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C7E98-6A51-D968-783E-5EE91D73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7CF33-1958-6D8F-5421-424F73DE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2994A-AF65-74B3-F5AE-B5FFF6BA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8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7097E-14CF-CE55-B016-C0BA2978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29717-DA73-BCBF-70A5-6804A672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FEC2-780A-0EA8-60BE-5B07E52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80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F606-22D7-55B1-9147-A90E93F8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83B9-438F-CD69-737A-3E4E55A8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F8A5-6194-3BC8-4932-BF52C305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AE70-5315-1223-1F4A-44446D0E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780D-36F6-CEE3-BA75-9173AE6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8FF3B-200F-AC37-6658-C224679C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58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ABB-8013-724A-2F58-2CFE7CC8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8CB0B-7B21-AECE-49FB-0B91A819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C5E0A-FD88-1CD2-1121-EB629DE85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9C5B-4576-2E34-A934-64E5C6B9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42EF-7625-AD3F-2E7B-66DC9C98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8A8D-5C4C-3B40-504E-99B1E4FA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95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5B00-B0D7-0650-C01C-B514F846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3E7A-AFF6-188B-4E32-FB0B6C542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F73-0C53-9424-B1ED-1BD1B543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EAF5-3069-4FCE-8B70-2177548228D4}" type="datetimeFigureOut">
              <a:rPr lang="en-ZA" smtClean="0"/>
              <a:t>2022/06/09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778E-A463-0E49-13D3-7379F783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16A-13BC-1B69-8355-FE194F6FC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6033-E249-4E86-B0DE-D9FE58EC6D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809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26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Pachi Cervantes</dc:creator>
  <cp:lastModifiedBy>Pachi Cervantes</cp:lastModifiedBy>
  <cp:revision>2</cp:revision>
  <dcterms:created xsi:type="dcterms:W3CDTF">2022-06-09T15:39:44Z</dcterms:created>
  <dcterms:modified xsi:type="dcterms:W3CDTF">2022-06-09T15:44:14Z</dcterms:modified>
</cp:coreProperties>
</file>