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3" r:id="rId6"/>
    <p:sldId id="257" r:id="rId7"/>
    <p:sldId id="264" r:id="rId8"/>
    <p:sldId id="259" r:id="rId9"/>
    <p:sldId id="261" r:id="rId10"/>
    <p:sldId id="260" r:id="rId11"/>
    <p:sldId id="262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35750-524C-4CC1-8FCC-AF5E13E2FD1B}" v="35" dt="2021-12-21T09:42:57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úben Passarinho" userId="87da0ed3-e659-4066-affb-8c7de6d8573e" providerId="ADAL" clId="{CA235750-524C-4CC1-8FCC-AF5E13E2FD1B}"/>
    <pc:docChg chg="undo custSel modSld">
      <pc:chgData name="Rúben Passarinho" userId="87da0ed3-e659-4066-affb-8c7de6d8573e" providerId="ADAL" clId="{CA235750-524C-4CC1-8FCC-AF5E13E2FD1B}" dt="2021-12-21T09:47:56.707" v="387" actId="6559"/>
      <pc:docMkLst>
        <pc:docMk/>
      </pc:docMkLst>
      <pc:sldChg chg="addSp delSp modSp mod">
        <pc:chgData name="Rúben Passarinho" userId="87da0ed3-e659-4066-affb-8c7de6d8573e" providerId="ADAL" clId="{CA235750-524C-4CC1-8FCC-AF5E13E2FD1B}" dt="2021-12-21T09:47:56.707" v="387" actId="6559"/>
        <pc:sldMkLst>
          <pc:docMk/>
          <pc:sldMk cId="0" sldId="256"/>
        </pc:sldMkLst>
        <pc:spChg chg="del mod">
          <ac:chgData name="Rúben Passarinho" userId="87da0ed3-e659-4066-affb-8c7de6d8573e" providerId="ADAL" clId="{CA235750-524C-4CC1-8FCC-AF5E13E2FD1B}" dt="2021-12-21T09:41:08.428" v="324" actId="478"/>
          <ac:spMkLst>
            <pc:docMk/>
            <pc:sldMk cId="0" sldId="256"/>
            <ac:spMk id="2" creationId="{55146BEA-35B3-48DF-B551-97BB7AA37343}"/>
          </ac:spMkLst>
        </pc:spChg>
        <pc:spChg chg="mod">
          <ac:chgData name="Rúben Passarinho" userId="87da0ed3-e659-4066-affb-8c7de6d8573e" providerId="ADAL" clId="{CA235750-524C-4CC1-8FCC-AF5E13E2FD1B}" dt="2021-12-21T09:47:56.707" v="387" actId="6559"/>
          <ac:spMkLst>
            <pc:docMk/>
            <pc:sldMk cId="0" sldId="256"/>
            <ac:spMk id="3" creationId="{E4C3D79D-2AB5-4363-9883-5B57F8CA1EB3}"/>
          </ac:spMkLst>
        </pc:spChg>
        <pc:spChg chg="mod">
          <ac:chgData name="Rúben Passarinho" userId="87da0ed3-e659-4066-affb-8c7de6d8573e" providerId="ADAL" clId="{CA235750-524C-4CC1-8FCC-AF5E13E2FD1B}" dt="2021-12-21T09:37:48.202" v="282" actId="1076"/>
          <ac:spMkLst>
            <pc:docMk/>
            <pc:sldMk cId="0" sldId="256"/>
            <ac:spMk id="4" creationId="{F2A1A153-C4B9-4A99-AEC6-EF957DDD8737}"/>
          </ac:spMkLst>
        </pc:spChg>
        <pc:spChg chg="add mod ord">
          <ac:chgData name="Rúben Passarinho" userId="87da0ed3-e659-4066-affb-8c7de6d8573e" providerId="ADAL" clId="{CA235750-524C-4CC1-8FCC-AF5E13E2FD1B}" dt="2021-12-21T09:41:12.797" v="326" actId="167"/>
          <ac:spMkLst>
            <pc:docMk/>
            <pc:sldMk cId="0" sldId="256"/>
            <ac:spMk id="7" creationId="{EBF52E56-3840-4C3D-8C67-375E12F49771}"/>
          </ac:spMkLst>
        </pc:spChg>
        <pc:picChg chg="mod">
          <ac:chgData name="Rúben Passarinho" userId="87da0ed3-e659-4066-affb-8c7de6d8573e" providerId="ADAL" clId="{CA235750-524C-4CC1-8FCC-AF5E13E2FD1B}" dt="2021-12-21T09:42:31.475" v="357" actId="1440"/>
          <ac:picMkLst>
            <pc:docMk/>
            <pc:sldMk cId="0" sldId="256"/>
            <ac:picMk id="6" creationId="{3892330C-85FA-40EF-BC33-5A47A893AA39}"/>
          </ac:picMkLst>
        </pc:picChg>
      </pc:sldChg>
      <pc:sldChg chg="addSp delSp modSp mod">
        <pc:chgData name="Rúben Passarinho" userId="87da0ed3-e659-4066-affb-8c7de6d8573e" providerId="ADAL" clId="{CA235750-524C-4CC1-8FCC-AF5E13E2FD1B}" dt="2021-12-21T09:42:41.664" v="363"/>
        <pc:sldMkLst>
          <pc:docMk/>
          <pc:sldMk cId="0" sldId="257"/>
        </pc:sldMkLst>
        <pc:spChg chg="del mod">
          <ac:chgData name="Rúben Passarinho" userId="87da0ed3-e659-4066-affb-8c7de6d8573e" providerId="ADAL" clId="{CA235750-524C-4CC1-8FCC-AF5E13E2FD1B}" dt="2021-12-21T09:41:23.703" v="330" actId="478"/>
          <ac:spMkLst>
            <pc:docMk/>
            <pc:sldMk cId="0" sldId="257"/>
            <ac:spMk id="2" creationId="{C740E824-A8CB-4478-9B69-94A5D91FEDBE}"/>
          </ac:spMkLst>
        </pc:spChg>
        <pc:spChg chg="mod">
          <ac:chgData name="Rúben Passarinho" userId="87da0ed3-e659-4066-affb-8c7de6d8573e" providerId="ADAL" clId="{CA235750-524C-4CC1-8FCC-AF5E13E2FD1B}" dt="2021-12-21T09:36:48.526" v="271" actId="1076"/>
          <ac:spMkLst>
            <pc:docMk/>
            <pc:sldMk cId="0" sldId="257"/>
            <ac:spMk id="3" creationId="{CD88BA2F-5937-4B4B-96AA-BEF3D24C39E6}"/>
          </ac:spMkLst>
        </pc:spChg>
        <pc:spChg chg="mod">
          <ac:chgData name="Rúben Passarinho" userId="87da0ed3-e659-4066-affb-8c7de6d8573e" providerId="ADAL" clId="{CA235750-524C-4CC1-8FCC-AF5E13E2FD1B}" dt="2021-12-21T09:09:46.814" v="25" actId="1076"/>
          <ac:spMkLst>
            <pc:docMk/>
            <pc:sldMk cId="0" sldId="257"/>
            <ac:spMk id="4" creationId="{C6670372-D0E7-4129-A354-4DBB863C83B7}"/>
          </ac:spMkLst>
        </pc:spChg>
        <pc:spChg chg="add mod ord">
          <ac:chgData name="Rúben Passarinho" userId="87da0ed3-e659-4066-affb-8c7de6d8573e" providerId="ADAL" clId="{CA235750-524C-4CC1-8FCC-AF5E13E2FD1B}" dt="2021-12-21T09:41:26.334" v="332" actId="167"/>
          <ac:spMkLst>
            <pc:docMk/>
            <pc:sldMk cId="0" sldId="257"/>
            <ac:spMk id="6" creationId="{86AE7A18-9E36-47F7-90CC-CA904120A72D}"/>
          </ac:spMkLst>
        </pc:spChg>
        <pc:picChg chg="del mod">
          <ac:chgData name="Rúben Passarinho" userId="87da0ed3-e659-4066-affb-8c7de6d8573e" providerId="ADAL" clId="{CA235750-524C-4CC1-8FCC-AF5E13E2FD1B}" dt="2021-12-21T09:42:09.424" v="351" actId="478"/>
          <ac:picMkLst>
            <pc:docMk/>
            <pc:sldMk cId="0" sldId="257"/>
            <ac:picMk id="5" creationId="{C15B89C6-2E54-4424-B849-AE31EE082422}"/>
          </ac:picMkLst>
        </pc:picChg>
        <pc:picChg chg="add del mod">
          <ac:chgData name="Rúben Passarinho" userId="87da0ed3-e659-4066-affb-8c7de6d8573e" providerId="ADAL" clId="{CA235750-524C-4CC1-8FCC-AF5E13E2FD1B}" dt="2021-12-21T09:42:41.430" v="362" actId="478"/>
          <ac:picMkLst>
            <pc:docMk/>
            <pc:sldMk cId="0" sldId="257"/>
            <ac:picMk id="7" creationId="{EC97A2AC-C52B-4A10-8ACF-F0989C70293E}"/>
          </ac:picMkLst>
        </pc:picChg>
        <pc:picChg chg="add mod">
          <ac:chgData name="Rúben Passarinho" userId="87da0ed3-e659-4066-affb-8c7de6d8573e" providerId="ADAL" clId="{CA235750-524C-4CC1-8FCC-AF5E13E2FD1B}" dt="2021-12-21T09:42:41.664" v="363"/>
          <ac:picMkLst>
            <pc:docMk/>
            <pc:sldMk cId="0" sldId="257"/>
            <ac:picMk id="8" creationId="{8433F3BA-08A0-4512-8AC4-D92F102ADCB3}"/>
          </ac:picMkLst>
        </pc:picChg>
      </pc:sldChg>
      <pc:sldChg chg="addSp delSp modSp mod">
        <pc:chgData name="Rúben Passarinho" userId="87da0ed3-e659-4066-affb-8c7de6d8573e" providerId="ADAL" clId="{CA235750-524C-4CC1-8FCC-AF5E13E2FD1B}" dt="2021-12-21T09:42:48.191" v="367"/>
        <pc:sldMkLst>
          <pc:docMk/>
          <pc:sldMk cId="0" sldId="259"/>
        </pc:sldMkLst>
        <pc:spChg chg="del mod">
          <ac:chgData name="Rúben Passarinho" userId="87da0ed3-e659-4066-affb-8c7de6d8573e" providerId="ADAL" clId="{CA235750-524C-4CC1-8FCC-AF5E13E2FD1B}" dt="2021-12-21T09:41:37.650" v="336" actId="478"/>
          <ac:spMkLst>
            <pc:docMk/>
            <pc:sldMk cId="0" sldId="259"/>
            <ac:spMk id="2" creationId="{93614A5A-9697-415B-BAC0-7331315B42E6}"/>
          </ac:spMkLst>
        </pc:spChg>
        <pc:spChg chg="mod">
          <ac:chgData name="Rúben Passarinho" userId="87da0ed3-e659-4066-affb-8c7de6d8573e" providerId="ADAL" clId="{CA235750-524C-4CC1-8FCC-AF5E13E2FD1B}" dt="2021-12-21T09:39:39.819" v="299" actId="1076"/>
          <ac:spMkLst>
            <pc:docMk/>
            <pc:sldMk cId="0" sldId="259"/>
            <ac:spMk id="3" creationId="{CA3876A5-25B8-4001-B289-1BB626A8AC35}"/>
          </ac:spMkLst>
        </pc:spChg>
        <pc:spChg chg="mod">
          <ac:chgData name="Rúben Passarinho" userId="87da0ed3-e659-4066-affb-8c7de6d8573e" providerId="ADAL" clId="{CA235750-524C-4CC1-8FCC-AF5E13E2FD1B}" dt="2021-12-21T09:39:45.045" v="301" actId="1076"/>
          <ac:spMkLst>
            <pc:docMk/>
            <pc:sldMk cId="0" sldId="259"/>
            <ac:spMk id="6" creationId="{BA34BE58-31D0-430E-BFC6-0D77213B6D0F}"/>
          </ac:spMkLst>
        </pc:spChg>
        <pc:spChg chg="add mod ord">
          <ac:chgData name="Rúben Passarinho" userId="87da0ed3-e659-4066-affb-8c7de6d8573e" providerId="ADAL" clId="{CA235750-524C-4CC1-8FCC-AF5E13E2FD1B}" dt="2021-12-21T09:41:40.878" v="338" actId="167"/>
          <ac:spMkLst>
            <pc:docMk/>
            <pc:sldMk cId="0" sldId="259"/>
            <ac:spMk id="12" creationId="{5E60423D-4306-4F4A-A214-E0C8E82E739A}"/>
          </ac:spMkLst>
        </pc:spChg>
        <pc:picChg chg="del mod">
          <ac:chgData name="Rúben Passarinho" userId="87da0ed3-e659-4066-affb-8c7de6d8573e" providerId="ADAL" clId="{CA235750-524C-4CC1-8FCC-AF5E13E2FD1B}" dt="2021-12-21T09:42:16.517" v="355" actId="478"/>
          <ac:picMkLst>
            <pc:docMk/>
            <pc:sldMk cId="0" sldId="259"/>
            <ac:picMk id="4" creationId="{716E54CD-5AA6-465E-A659-34857FEC75F7}"/>
          </ac:picMkLst>
        </pc:picChg>
        <pc:picChg chg="mod">
          <ac:chgData name="Rúben Passarinho" userId="87da0ed3-e659-4066-affb-8c7de6d8573e" providerId="ADAL" clId="{CA235750-524C-4CC1-8FCC-AF5E13E2FD1B}" dt="2021-12-21T09:39:46.756" v="303" actId="1076"/>
          <ac:picMkLst>
            <pc:docMk/>
            <pc:sldMk cId="0" sldId="259"/>
            <ac:picMk id="9" creationId="{F50A8654-3CA1-4AFA-97AF-B1CC5B91B11A}"/>
          </ac:picMkLst>
        </pc:picChg>
        <pc:picChg chg="mod">
          <ac:chgData name="Rúben Passarinho" userId="87da0ed3-e659-4066-affb-8c7de6d8573e" providerId="ADAL" clId="{CA235750-524C-4CC1-8FCC-AF5E13E2FD1B}" dt="2021-12-21T09:39:47.990" v="304" actId="1076"/>
          <ac:picMkLst>
            <pc:docMk/>
            <pc:sldMk cId="0" sldId="259"/>
            <ac:picMk id="11" creationId="{352E6F1B-0CF3-442D-AB2A-8D79DA233FF1}"/>
          </ac:picMkLst>
        </pc:picChg>
        <pc:picChg chg="add del mod">
          <ac:chgData name="Rúben Passarinho" userId="87da0ed3-e659-4066-affb-8c7de6d8573e" providerId="ADAL" clId="{CA235750-524C-4CC1-8FCC-AF5E13E2FD1B}" dt="2021-12-21T09:42:47.910" v="366" actId="478"/>
          <ac:picMkLst>
            <pc:docMk/>
            <pc:sldMk cId="0" sldId="259"/>
            <ac:picMk id="13" creationId="{66F762DF-0E7E-4D08-8CB8-1263A4B3398F}"/>
          </ac:picMkLst>
        </pc:picChg>
        <pc:picChg chg="add mod">
          <ac:chgData name="Rúben Passarinho" userId="87da0ed3-e659-4066-affb-8c7de6d8573e" providerId="ADAL" clId="{CA235750-524C-4CC1-8FCC-AF5E13E2FD1B}" dt="2021-12-21T09:42:48.191" v="367"/>
          <ac:picMkLst>
            <pc:docMk/>
            <pc:sldMk cId="0" sldId="259"/>
            <ac:picMk id="14" creationId="{452BFAC6-8CB5-4566-9389-CE68E16A55D4}"/>
          </ac:picMkLst>
        </pc:picChg>
        <pc:picChg chg="mod">
          <ac:chgData name="Rúben Passarinho" userId="87da0ed3-e659-4066-affb-8c7de6d8573e" providerId="ADAL" clId="{CA235750-524C-4CC1-8FCC-AF5E13E2FD1B}" dt="2021-12-21T09:39:53.208" v="306" actId="1076"/>
          <ac:picMkLst>
            <pc:docMk/>
            <pc:sldMk cId="0" sldId="259"/>
            <ac:picMk id="15" creationId="{0A18C3CA-DC35-4CA8-B7C8-1AB3DCF37AEE}"/>
          </ac:picMkLst>
        </pc:picChg>
        <pc:picChg chg="mod">
          <ac:chgData name="Rúben Passarinho" userId="87da0ed3-e659-4066-affb-8c7de6d8573e" providerId="ADAL" clId="{CA235750-524C-4CC1-8FCC-AF5E13E2FD1B}" dt="2021-12-21T09:39:51.113" v="305" actId="1076"/>
          <ac:picMkLst>
            <pc:docMk/>
            <pc:sldMk cId="0" sldId="259"/>
            <ac:picMk id="19" creationId="{6BAAA05D-6944-474E-921A-82046AEF7D61}"/>
          </ac:picMkLst>
        </pc:picChg>
        <pc:picChg chg="mod">
          <ac:chgData name="Rúben Passarinho" userId="87da0ed3-e659-4066-affb-8c7de6d8573e" providerId="ADAL" clId="{CA235750-524C-4CC1-8FCC-AF5E13E2FD1B}" dt="2021-12-21T09:39:46.020" v="302" actId="1076"/>
          <ac:picMkLst>
            <pc:docMk/>
            <pc:sldMk cId="0" sldId="259"/>
            <ac:picMk id="21" creationId="{B8882FC3-77EB-4CC3-99F9-ACB1DF8FB046}"/>
          </ac:picMkLst>
        </pc:picChg>
      </pc:sldChg>
      <pc:sldChg chg="addSp delSp modSp mod">
        <pc:chgData name="Rúben Passarinho" userId="87da0ed3-e659-4066-affb-8c7de6d8573e" providerId="ADAL" clId="{CA235750-524C-4CC1-8FCC-AF5E13E2FD1B}" dt="2021-12-21T09:45:57.340" v="382" actId="1076"/>
        <pc:sldMkLst>
          <pc:docMk/>
          <pc:sldMk cId="0" sldId="260"/>
        </pc:sldMkLst>
        <pc:spChg chg="del mod">
          <ac:chgData name="Rúben Passarinho" userId="87da0ed3-e659-4066-affb-8c7de6d8573e" providerId="ADAL" clId="{CA235750-524C-4CC1-8FCC-AF5E13E2FD1B}" dt="2021-12-21T09:41:48.774" v="342" actId="478"/>
          <ac:spMkLst>
            <pc:docMk/>
            <pc:sldMk cId="0" sldId="260"/>
            <ac:spMk id="2" creationId="{1995B939-EE35-4187-9E5A-B05BD93C0C50}"/>
          </ac:spMkLst>
        </pc:spChg>
        <pc:spChg chg="mod">
          <ac:chgData name="Rúben Passarinho" userId="87da0ed3-e659-4066-affb-8c7de6d8573e" providerId="ADAL" clId="{CA235750-524C-4CC1-8FCC-AF5E13E2FD1B}" dt="2021-12-21T09:45:57.340" v="382" actId="1076"/>
          <ac:spMkLst>
            <pc:docMk/>
            <pc:sldMk cId="0" sldId="260"/>
            <ac:spMk id="3" creationId="{034D6951-2A72-4B08-A7B3-F83600C4CAF4}"/>
          </ac:spMkLst>
        </pc:spChg>
        <pc:spChg chg="mod">
          <ac:chgData name="Rúben Passarinho" userId="87da0ed3-e659-4066-affb-8c7de6d8573e" providerId="ADAL" clId="{CA235750-524C-4CC1-8FCC-AF5E13E2FD1B}" dt="2021-12-21T09:19:28.355" v="145" actId="1076"/>
          <ac:spMkLst>
            <pc:docMk/>
            <pc:sldMk cId="0" sldId="260"/>
            <ac:spMk id="5" creationId="{5BA97BAA-F04F-43A9-88E9-CA1005D4BFD6}"/>
          </ac:spMkLst>
        </pc:spChg>
        <pc:spChg chg="add del mod">
          <ac:chgData name="Rúben Passarinho" userId="87da0ed3-e659-4066-affb-8c7de6d8573e" providerId="ADAL" clId="{CA235750-524C-4CC1-8FCC-AF5E13E2FD1B}" dt="2021-12-21T09:16:40.572" v="110" actId="478"/>
          <ac:spMkLst>
            <pc:docMk/>
            <pc:sldMk cId="0" sldId="260"/>
            <ac:spMk id="6" creationId="{BD7B1CB7-3F75-417C-9844-B33A35EE1FCD}"/>
          </ac:spMkLst>
        </pc:spChg>
        <pc:spChg chg="add mod ord">
          <ac:chgData name="Rúben Passarinho" userId="87da0ed3-e659-4066-affb-8c7de6d8573e" providerId="ADAL" clId="{CA235750-524C-4CC1-8FCC-AF5E13E2FD1B}" dt="2021-12-21T09:41:51.020" v="344" actId="167"/>
          <ac:spMkLst>
            <pc:docMk/>
            <pc:sldMk cId="0" sldId="260"/>
            <ac:spMk id="7" creationId="{05C4BCC2-2659-46F7-9FA3-697DC9795ADA}"/>
          </ac:spMkLst>
        </pc:spChg>
        <pc:picChg chg="del mod">
          <ac:chgData name="Rúben Passarinho" userId="87da0ed3-e659-4066-affb-8c7de6d8573e" providerId="ADAL" clId="{CA235750-524C-4CC1-8FCC-AF5E13E2FD1B}" dt="2021-12-21T09:42:54.603" v="370" actId="478"/>
          <ac:picMkLst>
            <pc:docMk/>
            <pc:sldMk cId="0" sldId="260"/>
            <ac:picMk id="4" creationId="{1F95BD98-7572-4A5E-A878-D87C3042197B}"/>
          </ac:picMkLst>
        </pc:picChg>
        <pc:picChg chg="add mod">
          <ac:chgData name="Rúben Passarinho" userId="87da0ed3-e659-4066-affb-8c7de6d8573e" providerId="ADAL" clId="{CA235750-524C-4CC1-8FCC-AF5E13E2FD1B}" dt="2021-12-21T09:42:54.828" v="371"/>
          <ac:picMkLst>
            <pc:docMk/>
            <pc:sldMk cId="0" sldId="260"/>
            <ac:picMk id="8" creationId="{549E4014-0B14-4376-8B9D-23C2968742A8}"/>
          </ac:picMkLst>
        </pc:picChg>
      </pc:sldChg>
      <pc:sldChg chg="addSp delSp modSp mod">
        <pc:chgData name="Rúben Passarinho" userId="87da0ed3-e659-4066-affb-8c7de6d8573e" providerId="ADAL" clId="{CA235750-524C-4CC1-8FCC-AF5E13E2FD1B}" dt="2021-12-21T09:45:51.907" v="381" actId="1076"/>
        <pc:sldMkLst>
          <pc:docMk/>
          <pc:sldMk cId="0" sldId="261"/>
        </pc:sldMkLst>
        <pc:spChg chg="del mod">
          <ac:chgData name="Rúben Passarinho" userId="87da0ed3-e659-4066-affb-8c7de6d8573e" providerId="ADAL" clId="{CA235750-524C-4CC1-8FCC-AF5E13E2FD1B}" dt="2021-12-21T09:41:43.597" v="339" actId="478"/>
          <ac:spMkLst>
            <pc:docMk/>
            <pc:sldMk cId="0" sldId="261"/>
            <ac:spMk id="2" creationId="{0C3760AD-C421-4C3A-81C6-2EFF254F8C04}"/>
          </ac:spMkLst>
        </pc:spChg>
        <pc:spChg chg="mod">
          <ac:chgData name="Rúben Passarinho" userId="87da0ed3-e659-4066-affb-8c7de6d8573e" providerId="ADAL" clId="{CA235750-524C-4CC1-8FCC-AF5E13E2FD1B}" dt="2021-12-21T09:45:51.907" v="381" actId="1076"/>
          <ac:spMkLst>
            <pc:docMk/>
            <pc:sldMk cId="0" sldId="261"/>
            <ac:spMk id="4" creationId="{368D6628-3EDE-44B4-9885-D3FB1858E16D}"/>
          </ac:spMkLst>
        </pc:spChg>
        <pc:spChg chg="add mod ord">
          <ac:chgData name="Rúben Passarinho" userId="87da0ed3-e659-4066-affb-8c7de6d8573e" providerId="ADAL" clId="{CA235750-524C-4CC1-8FCC-AF5E13E2FD1B}" dt="2021-12-21T09:41:46.009" v="341" actId="167"/>
          <ac:spMkLst>
            <pc:docMk/>
            <pc:sldMk cId="0" sldId="261"/>
            <ac:spMk id="7" creationId="{D23A0E3A-DAF1-441A-A821-C8490D7FE5C6}"/>
          </ac:spMkLst>
        </pc:spChg>
        <pc:picChg chg="del mod">
          <ac:chgData name="Rúben Passarinho" userId="87da0ed3-e659-4066-affb-8c7de6d8573e" providerId="ADAL" clId="{CA235750-524C-4CC1-8FCC-AF5E13E2FD1B}" dt="2021-12-21T09:42:51.073" v="368" actId="478"/>
          <ac:picMkLst>
            <pc:docMk/>
            <pc:sldMk cId="0" sldId="261"/>
            <ac:picMk id="3" creationId="{2951C9CC-7940-4091-906B-36E39AB409FF}"/>
          </ac:picMkLst>
        </pc:picChg>
        <pc:picChg chg="add mod">
          <ac:chgData name="Rúben Passarinho" userId="87da0ed3-e659-4066-affb-8c7de6d8573e" providerId="ADAL" clId="{CA235750-524C-4CC1-8FCC-AF5E13E2FD1B}" dt="2021-12-21T09:42:51.323" v="369"/>
          <ac:picMkLst>
            <pc:docMk/>
            <pc:sldMk cId="0" sldId="261"/>
            <ac:picMk id="8" creationId="{1E5C42A6-A980-4F92-BDF7-BE2AB0A81881}"/>
          </ac:picMkLst>
        </pc:picChg>
        <pc:picChg chg="mod">
          <ac:chgData name="Rúben Passarinho" userId="87da0ed3-e659-4066-affb-8c7de6d8573e" providerId="ADAL" clId="{CA235750-524C-4CC1-8FCC-AF5E13E2FD1B}" dt="2021-12-21T09:40:27.752" v="317" actId="1076"/>
          <ac:picMkLst>
            <pc:docMk/>
            <pc:sldMk cId="0" sldId="261"/>
            <ac:picMk id="9" creationId="{6474103D-8EF2-4CD4-9788-A098545C0D70}"/>
          </ac:picMkLst>
        </pc:picChg>
        <pc:picChg chg="mod">
          <ac:chgData name="Rúben Passarinho" userId="87da0ed3-e659-4066-affb-8c7de6d8573e" providerId="ADAL" clId="{CA235750-524C-4CC1-8FCC-AF5E13E2FD1B}" dt="2021-12-21T09:40:29.017" v="318" actId="1076"/>
          <ac:picMkLst>
            <pc:docMk/>
            <pc:sldMk cId="0" sldId="261"/>
            <ac:picMk id="11" creationId="{484248A5-C922-4B0D-ADBB-80BD3F84659F}"/>
          </ac:picMkLst>
        </pc:picChg>
      </pc:sldChg>
      <pc:sldChg chg="addSp delSp modSp mod">
        <pc:chgData name="Rúben Passarinho" userId="87da0ed3-e659-4066-affb-8c7de6d8573e" providerId="ADAL" clId="{CA235750-524C-4CC1-8FCC-AF5E13E2FD1B}" dt="2021-12-21T09:44:34.344" v="376" actId="1440"/>
        <pc:sldMkLst>
          <pc:docMk/>
          <pc:sldMk cId="0" sldId="262"/>
        </pc:sldMkLst>
        <pc:spChg chg="del">
          <ac:chgData name="Rúben Passarinho" userId="87da0ed3-e659-4066-affb-8c7de6d8573e" providerId="ADAL" clId="{CA235750-524C-4CC1-8FCC-AF5E13E2FD1B}" dt="2021-12-21T09:41:54.226" v="345" actId="478"/>
          <ac:spMkLst>
            <pc:docMk/>
            <pc:sldMk cId="0" sldId="262"/>
            <ac:spMk id="2" creationId="{861E466B-C2D8-4F26-9285-6D3B4098CBB2}"/>
          </ac:spMkLst>
        </pc:spChg>
        <pc:spChg chg="add mod ord">
          <ac:chgData name="Rúben Passarinho" userId="87da0ed3-e659-4066-affb-8c7de6d8573e" providerId="ADAL" clId="{CA235750-524C-4CC1-8FCC-AF5E13E2FD1B}" dt="2021-12-21T09:41:57.124" v="347" actId="167"/>
          <ac:spMkLst>
            <pc:docMk/>
            <pc:sldMk cId="0" sldId="262"/>
            <ac:spMk id="5" creationId="{61F19416-349B-44B7-A95C-D5553FB03E21}"/>
          </ac:spMkLst>
        </pc:spChg>
        <pc:picChg chg="del">
          <ac:chgData name="Rúben Passarinho" userId="87da0ed3-e659-4066-affb-8c7de6d8573e" providerId="ADAL" clId="{CA235750-524C-4CC1-8FCC-AF5E13E2FD1B}" dt="2021-12-21T09:41:58.609" v="348" actId="478"/>
          <ac:picMkLst>
            <pc:docMk/>
            <pc:sldMk cId="0" sldId="262"/>
            <ac:picMk id="4" creationId="{0FF5D5A5-3143-4D6F-A380-F0086550C392}"/>
          </ac:picMkLst>
        </pc:picChg>
        <pc:picChg chg="add mod">
          <ac:chgData name="Rúben Passarinho" userId="87da0ed3-e659-4066-affb-8c7de6d8573e" providerId="ADAL" clId="{CA235750-524C-4CC1-8FCC-AF5E13E2FD1B}" dt="2021-12-21T09:44:34.344" v="376" actId="1440"/>
          <ac:picMkLst>
            <pc:docMk/>
            <pc:sldMk cId="0" sldId="262"/>
            <ac:picMk id="6" creationId="{35123BC4-3D9F-454B-AC48-85F7651A98A1}"/>
          </ac:picMkLst>
        </pc:picChg>
      </pc:sldChg>
      <pc:sldChg chg="addSp delSp modSp mod">
        <pc:chgData name="Rúben Passarinho" userId="87da0ed3-e659-4066-affb-8c7de6d8573e" providerId="ADAL" clId="{CA235750-524C-4CC1-8FCC-AF5E13E2FD1B}" dt="2021-12-21T09:42:38.846" v="361"/>
        <pc:sldMkLst>
          <pc:docMk/>
          <pc:sldMk cId="3623876751" sldId="263"/>
        </pc:sldMkLst>
        <pc:spChg chg="del mod">
          <ac:chgData name="Rúben Passarinho" userId="87da0ed3-e659-4066-affb-8c7de6d8573e" providerId="ADAL" clId="{CA235750-524C-4CC1-8FCC-AF5E13E2FD1B}" dt="2021-12-21T09:41:17.695" v="327" actId="478"/>
          <ac:spMkLst>
            <pc:docMk/>
            <pc:sldMk cId="3623876751" sldId="263"/>
            <ac:spMk id="4" creationId="{8146007E-E8CC-40C6-A5DD-035850BFB6D4}"/>
          </ac:spMkLst>
        </pc:spChg>
        <pc:spChg chg="mod">
          <ac:chgData name="Rúben Passarinho" userId="87da0ed3-e659-4066-affb-8c7de6d8573e" providerId="ADAL" clId="{CA235750-524C-4CC1-8FCC-AF5E13E2FD1B}" dt="2021-12-21T09:38:14.045" v="284" actId="1076"/>
          <ac:spMkLst>
            <pc:docMk/>
            <pc:sldMk cId="3623876751" sldId="263"/>
            <ac:spMk id="5" creationId="{14689866-9B10-4794-AA5A-3D9A7F990652}"/>
          </ac:spMkLst>
        </pc:spChg>
        <pc:spChg chg="add mod ord">
          <ac:chgData name="Rúben Passarinho" userId="87da0ed3-e659-4066-affb-8c7de6d8573e" providerId="ADAL" clId="{CA235750-524C-4CC1-8FCC-AF5E13E2FD1B}" dt="2021-12-21T09:41:20.795" v="329" actId="167"/>
          <ac:spMkLst>
            <pc:docMk/>
            <pc:sldMk cId="3623876751" sldId="263"/>
            <ac:spMk id="7" creationId="{45C1F5BB-BE3A-4768-BA62-937B4603DE14}"/>
          </ac:spMkLst>
        </pc:spChg>
        <pc:picChg chg="del mod">
          <ac:chgData name="Rúben Passarinho" userId="87da0ed3-e659-4066-affb-8c7de6d8573e" providerId="ADAL" clId="{CA235750-524C-4CC1-8FCC-AF5E13E2FD1B}" dt="2021-12-21T09:42:05.702" v="349" actId="478"/>
          <ac:picMkLst>
            <pc:docMk/>
            <pc:sldMk cId="3623876751" sldId="263"/>
            <ac:picMk id="6" creationId="{3DCC5A89-F7F7-4AF0-8EE9-4A12A00A2B5F}"/>
          </ac:picMkLst>
        </pc:picChg>
        <pc:picChg chg="add del mod">
          <ac:chgData name="Rúben Passarinho" userId="87da0ed3-e659-4066-affb-8c7de6d8573e" providerId="ADAL" clId="{CA235750-524C-4CC1-8FCC-AF5E13E2FD1B}" dt="2021-12-21T09:42:38.565" v="360" actId="478"/>
          <ac:picMkLst>
            <pc:docMk/>
            <pc:sldMk cId="3623876751" sldId="263"/>
            <ac:picMk id="8" creationId="{8F0D9AC8-190D-4EB1-8575-55B56FB9D9BC}"/>
          </ac:picMkLst>
        </pc:picChg>
        <pc:picChg chg="add del mod">
          <ac:chgData name="Rúben Passarinho" userId="87da0ed3-e659-4066-affb-8c7de6d8573e" providerId="ADAL" clId="{CA235750-524C-4CC1-8FCC-AF5E13E2FD1B}" dt="2021-12-21T09:42:37.550" v="359"/>
          <ac:picMkLst>
            <pc:docMk/>
            <pc:sldMk cId="3623876751" sldId="263"/>
            <ac:picMk id="9" creationId="{140B936B-6152-4B7E-9B3A-9630CDB41769}"/>
          </ac:picMkLst>
        </pc:picChg>
        <pc:picChg chg="add mod">
          <ac:chgData name="Rúben Passarinho" userId="87da0ed3-e659-4066-affb-8c7de6d8573e" providerId="ADAL" clId="{CA235750-524C-4CC1-8FCC-AF5E13E2FD1B}" dt="2021-12-21T09:42:38.846" v="361"/>
          <ac:picMkLst>
            <pc:docMk/>
            <pc:sldMk cId="3623876751" sldId="263"/>
            <ac:picMk id="10" creationId="{0521958B-768D-487B-B426-790F6B8A6833}"/>
          </ac:picMkLst>
        </pc:picChg>
      </pc:sldChg>
      <pc:sldChg chg="addSp delSp modSp mod">
        <pc:chgData name="Rúben Passarinho" userId="87da0ed3-e659-4066-affb-8c7de6d8573e" providerId="ADAL" clId="{CA235750-524C-4CC1-8FCC-AF5E13E2FD1B}" dt="2021-12-21T09:45:46.085" v="380" actId="1076"/>
        <pc:sldMkLst>
          <pc:docMk/>
          <pc:sldMk cId="900030323" sldId="264"/>
        </pc:sldMkLst>
        <pc:spChg chg="del mod">
          <ac:chgData name="Rúben Passarinho" userId="87da0ed3-e659-4066-affb-8c7de6d8573e" providerId="ADAL" clId="{CA235750-524C-4CC1-8FCC-AF5E13E2FD1B}" dt="2021-12-21T09:41:30.181" v="333" actId="478"/>
          <ac:spMkLst>
            <pc:docMk/>
            <pc:sldMk cId="900030323" sldId="264"/>
            <ac:spMk id="4" creationId="{472203FB-3D75-4620-80F8-943EAC16A9C1}"/>
          </ac:spMkLst>
        </pc:spChg>
        <pc:spChg chg="mod">
          <ac:chgData name="Rúben Passarinho" userId="87da0ed3-e659-4066-affb-8c7de6d8573e" providerId="ADAL" clId="{CA235750-524C-4CC1-8FCC-AF5E13E2FD1B}" dt="2021-12-21T09:45:46.085" v="380" actId="1076"/>
          <ac:spMkLst>
            <pc:docMk/>
            <pc:sldMk cId="900030323" sldId="264"/>
            <ac:spMk id="7" creationId="{D6E6A608-2A60-444F-82A1-2084640B9BEC}"/>
          </ac:spMkLst>
        </pc:spChg>
        <pc:spChg chg="mod">
          <ac:chgData name="Rúben Passarinho" userId="87da0ed3-e659-4066-affb-8c7de6d8573e" providerId="ADAL" clId="{CA235750-524C-4CC1-8FCC-AF5E13E2FD1B}" dt="2021-12-21T09:33:24.541" v="252" actId="1076"/>
          <ac:spMkLst>
            <pc:docMk/>
            <pc:sldMk cId="900030323" sldId="264"/>
            <ac:spMk id="8" creationId="{DBD11761-DD1D-4551-80AE-E70D05E925C3}"/>
          </ac:spMkLst>
        </pc:spChg>
        <pc:spChg chg="add mod ord">
          <ac:chgData name="Rúben Passarinho" userId="87da0ed3-e659-4066-affb-8c7de6d8573e" providerId="ADAL" clId="{CA235750-524C-4CC1-8FCC-AF5E13E2FD1B}" dt="2021-12-21T09:41:34.440" v="335" actId="167"/>
          <ac:spMkLst>
            <pc:docMk/>
            <pc:sldMk cId="900030323" sldId="264"/>
            <ac:spMk id="13" creationId="{92D933F6-6DFC-4ED0-BA45-F4180613DBF9}"/>
          </ac:spMkLst>
        </pc:spChg>
        <pc:spChg chg="mod">
          <ac:chgData name="Rúben Passarinho" userId="87da0ed3-e659-4066-affb-8c7de6d8573e" providerId="ADAL" clId="{CA235750-524C-4CC1-8FCC-AF5E13E2FD1B}" dt="2021-12-21T09:33:30.305" v="253" actId="1076"/>
          <ac:spMkLst>
            <pc:docMk/>
            <pc:sldMk cId="900030323" sldId="264"/>
            <ac:spMk id="15" creationId="{00706043-C338-4093-8AA6-CAE79161A4EC}"/>
          </ac:spMkLst>
        </pc:spChg>
        <pc:picChg chg="add mod">
          <ac:chgData name="Rúben Passarinho" userId="87da0ed3-e659-4066-affb-8c7de6d8573e" providerId="ADAL" clId="{CA235750-524C-4CC1-8FCC-AF5E13E2FD1B}" dt="2021-12-21T09:45:34.659" v="379" actId="1076"/>
          <ac:picMkLst>
            <pc:docMk/>
            <pc:sldMk cId="900030323" sldId="264"/>
            <ac:picMk id="3" creationId="{C1A69F21-2F65-4AEA-A4B3-2321314A45C2}"/>
          </ac:picMkLst>
        </pc:picChg>
        <pc:picChg chg="del mod">
          <ac:chgData name="Rúben Passarinho" userId="87da0ed3-e659-4066-affb-8c7de6d8573e" providerId="ADAL" clId="{CA235750-524C-4CC1-8FCC-AF5E13E2FD1B}" dt="2021-12-21T09:42:13.008" v="353" actId="478"/>
          <ac:picMkLst>
            <pc:docMk/>
            <pc:sldMk cId="900030323" sldId="264"/>
            <ac:picMk id="5" creationId="{199BAE9C-DC62-4265-B27B-801B2497A303}"/>
          </ac:picMkLst>
        </pc:picChg>
        <pc:picChg chg="add mod">
          <ac:chgData name="Rúben Passarinho" userId="87da0ed3-e659-4066-affb-8c7de6d8573e" providerId="ADAL" clId="{CA235750-524C-4CC1-8FCC-AF5E13E2FD1B}" dt="2021-12-21T09:45:29.667" v="378" actId="1076"/>
          <ac:picMkLst>
            <pc:docMk/>
            <pc:sldMk cId="900030323" sldId="264"/>
            <ac:picMk id="9" creationId="{475EC2D7-4FAB-4991-9F46-FA1959D2B9BF}"/>
          </ac:picMkLst>
        </pc:picChg>
        <pc:picChg chg="add del mod">
          <ac:chgData name="Rúben Passarinho" userId="87da0ed3-e659-4066-affb-8c7de6d8573e" providerId="ADAL" clId="{CA235750-524C-4CC1-8FCC-AF5E13E2FD1B}" dt="2021-12-21T09:42:44.384" v="364" actId="478"/>
          <ac:picMkLst>
            <pc:docMk/>
            <pc:sldMk cId="900030323" sldId="264"/>
            <ac:picMk id="14" creationId="{8E7CDD96-8451-4491-8FB0-C8BC14E56D0D}"/>
          </ac:picMkLst>
        </pc:picChg>
        <pc:picChg chg="add mod">
          <ac:chgData name="Rúben Passarinho" userId="87da0ed3-e659-4066-affb-8c7de6d8573e" providerId="ADAL" clId="{CA235750-524C-4CC1-8FCC-AF5E13E2FD1B}" dt="2021-12-21T09:42:44.604" v="365"/>
          <ac:picMkLst>
            <pc:docMk/>
            <pc:sldMk cId="900030323" sldId="264"/>
            <ac:picMk id="16" creationId="{7A43226E-9EBB-4990-9BDE-0481A4236573}"/>
          </ac:picMkLst>
        </pc:picChg>
        <pc:picChg chg="del mod">
          <ac:chgData name="Rúben Passarinho" userId="87da0ed3-e659-4066-affb-8c7de6d8573e" providerId="ADAL" clId="{CA235750-524C-4CC1-8FCC-AF5E13E2FD1B}" dt="2021-12-21T09:31:14.508" v="240" actId="478"/>
          <ac:picMkLst>
            <pc:docMk/>
            <pc:sldMk cId="900030323" sldId="264"/>
            <ac:picMk id="3078" creationId="{A938E0CA-FBB1-479A-B67A-A5B4740166A9}"/>
          </ac:picMkLst>
        </pc:picChg>
        <pc:picChg chg="del">
          <ac:chgData name="Rúben Passarinho" userId="87da0ed3-e659-4066-affb-8c7de6d8573e" providerId="ADAL" clId="{CA235750-524C-4CC1-8FCC-AF5E13E2FD1B}" dt="2021-12-21T09:21:54.202" v="237" actId="478"/>
          <ac:picMkLst>
            <pc:docMk/>
            <pc:sldMk cId="900030323" sldId="264"/>
            <ac:picMk id="3084" creationId="{DDAF93E0-A443-4582-9226-F2C4427113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45746-8AD8-460E-8164-18E19115C7DA}" type="datetimeFigureOut">
              <a:rPr lang="pt-PT" smtClean="0"/>
              <a:t>21/12/2021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2E852-3CB5-43FF-9C31-0C505F7B8F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705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2E852-3CB5-43FF-9C31-0C505F7B8FD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935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2E852-3CB5-43FF-9C31-0C505F7B8FD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611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2E852-3CB5-43FF-9C31-0C505F7B8FD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346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23C1C-8D79-4DB2-BB95-5C9B7A5CAC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D84712-6568-4AD3-95DC-9B3C9B4795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C906BDC-29A6-4458-AEA3-FA5B9603F4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6171E4-3E9A-4694-A5D6-96DC50502C12}" type="datetime1">
              <a:rPr lang="pt-PT"/>
              <a:pPr lvl="0"/>
              <a:t>21/12/2021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9DC0EC-EA0A-471E-A039-E1A36644F4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66BA01-D16E-4B48-A5FB-C230DF6A95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EB0BC9-73A6-47A8-8D65-9AD5980B0D1A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28149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0CE04-824D-4D39-BDBA-187C646763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6309845-B391-4E6D-8C1E-EB1349CBA6D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4BEF91A-4B35-45CC-85F4-10BE34ACCB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784E9B-A7AD-47C2-A24B-820FE07C56C0}" type="datetime1">
              <a:rPr lang="pt-PT"/>
              <a:pPr lvl="0"/>
              <a:t>21/12/2021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C7AAF3-CBA4-41C9-AAF9-0BDC3950A4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7D034C-5CB2-4D5D-BC4D-B0C5C7EF27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C9CD44-FDD1-4271-9C6B-E8EC8B028729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03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7848E8-CC66-44AE-AAB4-98825A34833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C9FC352-CE96-43E5-B2CC-7369AFE6249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6B543C-28B5-46F8-B616-BBF2A55383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35C5A3-10E4-44AA-8968-4EC3F0985132}" type="datetime1">
              <a:rPr lang="pt-PT"/>
              <a:pPr lvl="0"/>
              <a:t>21/12/2021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8F985D-27D8-415D-923A-D6FCD883E2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F6E3CD-7A75-4BBE-BF9C-81B5D99CD4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2F7007-E6BC-4789-95DC-C40A92F33DFA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506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5B42E-1A7C-40C6-A9D9-275EEF5323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F42BFE-5BD8-4338-B975-EE6E10ED50D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3BA6AA-922F-4951-895B-EE59F8365F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25D4D9-1C67-4E63-A29B-D4019C86A573}" type="datetime1">
              <a:rPr lang="pt-PT"/>
              <a:pPr lvl="0"/>
              <a:t>21/12/2021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2E9C53-6929-4C6C-82E6-7E6273B325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76425C-F84F-4D56-91AB-95AC7794C0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ED9C19-8666-4816-B7D6-61B372BF81A0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70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14861-E74D-4BE9-BABD-E73BBBF251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5833A97-B532-4C9D-B21B-0BF4D8A4C1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2115C4-CC65-42DF-9B87-0687E8C505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C67271-67D0-44FB-A581-1A40E27D8A69}" type="datetime1">
              <a:rPr lang="pt-PT"/>
              <a:pPr lvl="0"/>
              <a:t>21/12/2021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D628CC-5F81-471E-9B26-A8A9CAC622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CF14AD-DE80-4D76-A22E-AF65EC6AAD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0BFCCC-6C1E-44B1-BDF1-679375F9A497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087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CB33D-CF5C-490C-9C69-9E6D104D9B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8C5033-AA6A-42D2-A96A-8AA97B170A9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51ED77-7F6C-4519-99C8-9F4B9BB3923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84889A-B37D-4DD1-9B06-62FE1B7DA4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3892E4-299A-441D-89D5-BC55DB2D5B13}" type="datetime1">
              <a:rPr lang="pt-PT"/>
              <a:pPr lvl="0"/>
              <a:t>21/12/2021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7B00BBD-04BE-4521-9A57-F2B9F1D6A0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CCB521B-CDD7-4153-A0BF-064B02F444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5C90C2-0C22-4F59-9CF6-7271DB318A45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12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43793-F337-4233-87A0-8F014B23A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A450650-EF6E-47B6-8050-AB5886E67C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AF1F2C-3162-456C-A5B6-406C91B74E7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0644ACC-36CA-47B7-BD31-5429ED6725C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9EFE019-A192-430B-A968-F2D2E836B3B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6A26772-0081-4647-B931-F6A22A68AA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7DDE35-D912-4871-9528-9A4D97431FBE}" type="datetime1">
              <a:rPr lang="pt-PT"/>
              <a:pPr lvl="0"/>
              <a:t>21/12/2021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9FB619B-1DAB-4C15-8C76-40CF73603D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DD9A0F0-B08D-4F50-8E32-184CEB2F1C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A424D7-FC1F-42D5-86C8-F33D3E6F8B1B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913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0B74E-3A05-48B2-9349-C37951BEF3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C05A911-B288-4C1F-89DA-3BE749B3CC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BBDC7D-2883-4711-B9FF-F3228A0F7BAB}" type="datetime1">
              <a:rPr lang="pt-PT"/>
              <a:pPr lvl="0"/>
              <a:t>21/12/2021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6EB0F69-E25D-4A16-A9C0-1D587F9F90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F3A2942-B936-4E9D-9AA8-0B6197CB1C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387045-1BC3-49C2-A8B2-900F248D414A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52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248ACBD-0A01-46CC-AD72-2558FA85F5B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2FC94E-ED0F-4FB3-8585-9C6AE3FC50BE}" type="datetime1">
              <a:rPr lang="pt-PT"/>
              <a:pPr lvl="0"/>
              <a:t>21/12/2021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1ED2AE8-0B7A-482F-93EE-9DC6B41F753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A10D3A-1EF4-4A56-8628-69B0D69973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1E981C-8A6D-4BC7-B816-6610D440ECEA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767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85ECB-1E67-454A-BA7A-23AA64B6F7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06CE24-CE39-4815-81E9-D8C17B3E3F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3CE7DD-8F18-4E81-945D-BCB04B97AD0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2C2C04E-86EA-485C-B9F7-B4DCB0CEF2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4E9B8-71C7-4991-B703-3A73C21103DF}" type="datetime1">
              <a:rPr lang="pt-PT"/>
              <a:pPr lvl="0"/>
              <a:t>21/12/2021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C11B4B-8C4E-4ACE-8D7C-58F921873D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BE5845F-B527-40AD-BC17-7E70D5ADEF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D78784-F302-46D8-A3C2-439DE177C438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239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D036A-3FD2-405F-9AE9-3610C49076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80B83E8-032D-4279-9FD6-D117B19959D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772723F-E280-4BE3-9104-B96E3BAA7E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BE6281-D166-4F3B-AF03-01A023CEC9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625AE1-7BA0-49AB-98DD-7BDCE4725860}" type="datetime1">
              <a:rPr lang="pt-PT"/>
              <a:pPr lvl="0"/>
              <a:t>21/12/2021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EC7FB08-1907-4CFC-BE17-7C256BE6C5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103937D-41B5-4B1C-9912-156A53EB1D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DEAA70-7471-47F1-AC5F-53F69EA05979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41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04B8CC6-81C9-4C11-83FF-AE44FD311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D000171-08F7-4899-80A0-D51FC9D8FD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468DCF-FB8F-4198-B72F-CC26D25443C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C85445E-55A9-42D4-B28B-EE79200C280B}" type="datetime1">
              <a:rPr lang="pt-PT"/>
              <a:pPr lvl="0"/>
              <a:t>21/12/2021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C65402-A4BC-442F-A251-96902716042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475987A-A563-412F-81E8-663D67909AE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FEFAC79-2058-4690-8ECD-CB19DCA4210F}" type="slidenum"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PT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PT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2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3">
            <a:extLst>
              <a:ext uri="{FF2B5EF4-FFF2-40B4-BE49-F238E27FC236}">
                <a16:creationId xmlns:a16="http://schemas.microsoft.com/office/drawing/2014/main" id="{EBF52E56-3840-4C3D-8C67-375E12F49771}"/>
              </a:ext>
            </a:extLst>
          </p:cNvPr>
          <p:cNvSpPr/>
          <p:nvPr/>
        </p:nvSpPr>
        <p:spPr>
          <a:xfrm>
            <a:off x="857252" y="557212"/>
            <a:ext cx="10477496" cy="5743575"/>
          </a:xfrm>
          <a:prstGeom prst="round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CaixaDeTexto 4">
            <a:extLst>
              <a:ext uri="{FF2B5EF4-FFF2-40B4-BE49-F238E27FC236}">
                <a16:creationId xmlns:a16="http://schemas.microsoft.com/office/drawing/2014/main" id="{E4C3D79D-2AB5-4363-9883-5B57F8CA1EB3}"/>
              </a:ext>
            </a:extLst>
          </p:cNvPr>
          <p:cNvSpPr txBox="1"/>
          <p:nvPr/>
        </p:nvSpPr>
        <p:spPr>
          <a:xfrm>
            <a:off x="3348845" y="2644170"/>
            <a:ext cx="5494309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7200" b="0" i="0" u="none" strike="noStrike" kern="1200" cap="none" spc="0" baseline="0" dirty="0" err="1">
                <a:solidFill>
                  <a:srgbClr val="FFFFFF"/>
                </a:solidFill>
                <a:uFillTx/>
                <a:latin typeface="Arial Black" panose="020B0A04020102020204" pitchFamily="34" charset="0"/>
              </a:rPr>
              <a:t>My</a:t>
            </a:r>
            <a:r>
              <a:rPr lang="pt-PT" sz="9600" b="0" i="0" u="none" strike="noStrike" kern="1200" cap="none" spc="-300" baseline="0" dirty="0" err="1">
                <a:solidFill>
                  <a:srgbClr val="FFFFFF"/>
                </a:solidFill>
                <a:uFillTx/>
                <a:latin typeface="Arial Black" panose="020B0A04020102020204" pitchFamily="34" charset="0"/>
              </a:rPr>
              <a:t>IADE</a:t>
            </a:r>
            <a:endParaRPr lang="pt-PT" sz="9600" b="0" i="0" u="none" strike="noStrike" kern="1200" cap="none" spc="-300" baseline="0" dirty="0">
              <a:solidFill>
                <a:srgbClr val="000000"/>
              </a:solidFill>
              <a:uFillTx/>
              <a:latin typeface="Arial Black" panose="020B0A04020102020204" pitchFamily="34" charset="0"/>
            </a:endParaRP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F2A1A153-C4B9-4A99-AEC6-EF957DDD8737}"/>
              </a:ext>
            </a:extLst>
          </p:cNvPr>
          <p:cNvSpPr txBox="1"/>
          <p:nvPr/>
        </p:nvSpPr>
        <p:spPr>
          <a:xfrm>
            <a:off x="1575735" y="5307607"/>
            <a:ext cx="5310231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Rúben Martins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Rúben Passarinho </a:t>
            </a:r>
          </a:p>
        </p:txBody>
      </p:sp>
      <p:pic>
        <p:nvPicPr>
          <p:cNvPr id="6" name="Imagem 7">
            <a:extLst>
              <a:ext uri="{FF2B5EF4-FFF2-40B4-BE49-F238E27FC236}">
                <a16:creationId xmlns:a16="http://schemas.microsoft.com/office/drawing/2014/main" id="{3892330C-85FA-40EF-BC33-5A47A893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168" y="5916168"/>
            <a:ext cx="941832" cy="941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3">
            <a:extLst>
              <a:ext uri="{FF2B5EF4-FFF2-40B4-BE49-F238E27FC236}">
                <a16:creationId xmlns:a16="http://schemas.microsoft.com/office/drawing/2014/main" id="{45C1F5BB-BE3A-4768-BA62-937B4603DE14}"/>
              </a:ext>
            </a:extLst>
          </p:cNvPr>
          <p:cNvSpPr/>
          <p:nvPr/>
        </p:nvSpPr>
        <p:spPr>
          <a:xfrm>
            <a:off x="857252" y="557212"/>
            <a:ext cx="10477496" cy="5743575"/>
          </a:xfrm>
          <a:prstGeom prst="round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689866-9B10-4794-AA5A-3D9A7F990652}"/>
              </a:ext>
            </a:extLst>
          </p:cNvPr>
          <p:cNvSpPr txBox="1"/>
          <p:nvPr/>
        </p:nvSpPr>
        <p:spPr>
          <a:xfrm>
            <a:off x="1893500" y="2767280"/>
            <a:ext cx="8405000" cy="13234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8000" b="1" kern="0" dirty="0">
                <a:solidFill>
                  <a:srgbClr val="FFFFFF"/>
                </a:solidFill>
              </a:rPr>
              <a:t>O que é a </a:t>
            </a:r>
            <a:r>
              <a:rPr lang="pt-PT" sz="6600" b="1" kern="0" dirty="0" err="1">
                <a:solidFill>
                  <a:srgbClr val="FFFFFF"/>
                </a:solidFill>
              </a:rPr>
              <a:t>My</a:t>
            </a:r>
            <a:r>
              <a:rPr lang="pt-PT" sz="8000" b="1" kern="0" dirty="0" err="1">
                <a:solidFill>
                  <a:srgbClr val="FFFFFF"/>
                </a:solidFill>
              </a:rPr>
              <a:t>IADE</a:t>
            </a:r>
            <a:r>
              <a:rPr lang="pt-PT" sz="8000" b="1" kern="0" dirty="0">
                <a:solidFill>
                  <a:srgbClr val="FFFFFF"/>
                </a:solidFill>
              </a:rPr>
              <a:t> ?</a:t>
            </a:r>
            <a:endParaRPr lang="pt-PT" sz="8000" b="1" i="0" u="none" strike="noStrike" kern="1200" cap="none" spc="0" baseline="0" dirty="0">
              <a:solidFill>
                <a:srgbClr val="000000"/>
              </a:solidFill>
              <a:uFillTx/>
            </a:endParaRPr>
          </a:p>
        </p:txBody>
      </p:sp>
      <p:pic>
        <p:nvPicPr>
          <p:cNvPr id="10" name="Imagem 7">
            <a:extLst>
              <a:ext uri="{FF2B5EF4-FFF2-40B4-BE49-F238E27FC236}">
                <a16:creationId xmlns:a16="http://schemas.microsoft.com/office/drawing/2014/main" id="{0521958B-768D-487B-B426-790F6B8A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168" y="5916168"/>
            <a:ext cx="941832" cy="941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2387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3">
            <a:extLst>
              <a:ext uri="{FF2B5EF4-FFF2-40B4-BE49-F238E27FC236}">
                <a16:creationId xmlns:a16="http://schemas.microsoft.com/office/drawing/2014/main" id="{86AE7A18-9E36-47F7-90CC-CA904120A72D}"/>
              </a:ext>
            </a:extLst>
          </p:cNvPr>
          <p:cNvSpPr/>
          <p:nvPr/>
        </p:nvSpPr>
        <p:spPr>
          <a:xfrm>
            <a:off x="857252" y="557212"/>
            <a:ext cx="10477496" cy="5743575"/>
          </a:xfrm>
          <a:prstGeom prst="round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CaixaDeTexto 4">
            <a:extLst>
              <a:ext uri="{FF2B5EF4-FFF2-40B4-BE49-F238E27FC236}">
                <a16:creationId xmlns:a16="http://schemas.microsoft.com/office/drawing/2014/main" id="{CD88BA2F-5937-4B4B-96AA-BEF3D24C39E6}"/>
              </a:ext>
            </a:extLst>
          </p:cNvPr>
          <p:cNvSpPr txBox="1"/>
          <p:nvPr/>
        </p:nvSpPr>
        <p:spPr>
          <a:xfrm>
            <a:off x="0" y="681620"/>
            <a:ext cx="8405000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6600" b="1" i="0" u="none" strike="noStrike" kern="0" cap="none" spc="0" baseline="0" dirty="0">
                <a:solidFill>
                  <a:srgbClr val="FFFFFF"/>
                </a:solidFill>
                <a:uFillTx/>
              </a:rPr>
              <a:t>Funcionalidades:</a:t>
            </a:r>
            <a:endParaRPr lang="pt-PT" sz="6600" b="1" i="0" u="none" strike="noStrike" kern="1200" cap="none" spc="0" baseline="0" dirty="0">
              <a:solidFill>
                <a:srgbClr val="000000"/>
              </a:solidFill>
              <a:uFillTx/>
            </a:endParaRPr>
          </a:p>
        </p:txBody>
      </p:sp>
      <p:sp>
        <p:nvSpPr>
          <p:cNvPr id="4" name="CaixaDeTexto 5">
            <a:extLst>
              <a:ext uri="{FF2B5EF4-FFF2-40B4-BE49-F238E27FC236}">
                <a16:creationId xmlns:a16="http://schemas.microsoft.com/office/drawing/2014/main" id="{C6670372-D0E7-4129-A354-4DBB863C83B7}"/>
              </a:ext>
            </a:extLst>
          </p:cNvPr>
          <p:cNvSpPr txBox="1"/>
          <p:nvPr/>
        </p:nvSpPr>
        <p:spPr>
          <a:xfrm>
            <a:off x="1500132" y="2045648"/>
            <a:ext cx="8622276" cy="31085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Consulta de informação do estudante e da faculdade;</a:t>
            </a:r>
            <a:endParaRPr lang="pt-PT" sz="2800" b="1" dirty="0">
              <a:solidFill>
                <a:srgbClr val="FFFFFF"/>
              </a:solidFill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kern="0" dirty="0">
                <a:solidFill>
                  <a:srgbClr val="FFFFFF"/>
                </a:solidFill>
                <a:latin typeface="Calibri"/>
              </a:rPr>
              <a:t> </a:t>
            </a:r>
            <a:r>
              <a:rPr lang="pt-PT" sz="28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Repositório de ficheiros de cada curso;</a:t>
            </a:r>
            <a:endParaRPr lang="pt-PT" sz="28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Encaminhamento para o e-mail do aluno;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Sistema de presenças através de QR </a:t>
            </a:r>
            <a:r>
              <a:rPr lang="pt-PT" sz="2800" b="1" i="0" u="none" strike="noStrike" kern="1200" cap="none" spc="0" baseline="0" dirty="0" err="1">
                <a:solidFill>
                  <a:srgbClr val="FFFFFF"/>
                </a:solidFill>
                <a:uFillTx/>
                <a:latin typeface="Calibri"/>
              </a:rPr>
              <a:t>Code</a:t>
            </a:r>
            <a:r>
              <a:rPr lang="pt-PT" sz="2800" b="1" dirty="0">
                <a:solidFill>
                  <a:srgbClr val="FFFFFF"/>
                </a:solidFill>
                <a:latin typeface="Calibri"/>
              </a:rPr>
              <a:t>.</a:t>
            </a:r>
            <a:endParaRPr lang="pt-PT" sz="28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33F3BA-08A0-4512-8AC4-D92F102AD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168" y="5916168"/>
            <a:ext cx="941832" cy="941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3">
            <a:extLst>
              <a:ext uri="{FF2B5EF4-FFF2-40B4-BE49-F238E27FC236}">
                <a16:creationId xmlns:a16="http://schemas.microsoft.com/office/drawing/2014/main" id="{92D933F6-6DFC-4ED0-BA45-F4180613DBF9}"/>
              </a:ext>
            </a:extLst>
          </p:cNvPr>
          <p:cNvSpPr/>
          <p:nvPr/>
        </p:nvSpPr>
        <p:spPr>
          <a:xfrm>
            <a:off x="857252" y="557212"/>
            <a:ext cx="10477496" cy="5743575"/>
          </a:xfrm>
          <a:prstGeom prst="round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E6A608-2A60-444F-82A1-2084640B9BEC}"/>
              </a:ext>
            </a:extLst>
          </p:cNvPr>
          <p:cNvSpPr txBox="1"/>
          <p:nvPr/>
        </p:nvSpPr>
        <p:spPr>
          <a:xfrm>
            <a:off x="4400365" y="557212"/>
            <a:ext cx="3391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b="1" dirty="0">
                <a:solidFill>
                  <a:schemeClr val="bg1"/>
                </a:solidFill>
              </a:rPr>
              <a:t>Personas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D11761-DD1D-4551-80AE-E70D05E925C3}"/>
              </a:ext>
            </a:extLst>
          </p:cNvPr>
          <p:cNvSpPr txBox="1"/>
          <p:nvPr/>
        </p:nvSpPr>
        <p:spPr>
          <a:xfrm>
            <a:off x="3676643" y="1708159"/>
            <a:ext cx="6502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b="1" dirty="0">
                <a:solidFill>
                  <a:schemeClr val="bg1"/>
                </a:solidFill>
              </a:rPr>
              <a:t>André Santos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b="1" dirty="0">
                <a:solidFill>
                  <a:schemeClr val="bg1"/>
                </a:solidFill>
              </a:rPr>
              <a:t>21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b="1" dirty="0">
                <a:solidFill>
                  <a:schemeClr val="bg1"/>
                </a:solidFill>
              </a:rPr>
              <a:t>3ºAno de Engenharia Informática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706043-C338-4093-8AA6-CAE79161A4EC}"/>
              </a:ext>
            </a:extLst>
          </p:cNvPr>
          <p:cNvSpPr txBox="1"/>
          <p:nvPr/>
        </p:nvSpPr>
        <p:spPr>
          <a:xfrm>
            <a:off x="3676643" y="4087933"/>
            <a:ext cx="5866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b="1" dirty="0">
                <a:solidFill>
                  <a:schemeClr val="bg1"/>
                </a:solidFill>
              </a:rPr>
              <a:t>Maria Mendonça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b="1" dirty="0">
                <a:solidFill>
                  <a:schemeClr val="bg1"/>
                </a:solidFill>
              </a:rPr>
              <a:t>19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b="1" dirty="0">
                <a:solidFill>
                  <a:schemeClr val="bg1"/>
                </a:solidFill>
              </a:rPr>
              <a:t>1ºAno de Games </a:t>
            </a:r>
            <a:r>
              <a:rPr lang="pt-PT" sz="2800" b="1" dirty="0" err="1">
                <a:solidFill>
                  <a:schemeClr val="bg1"/>
                </a:solidFill>
              </a:rPr>
              <a:t>Development</a:t>
            </a:r>
            <a:endParaRPr lang="pt-PT" sz="28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A69F21-2F65-4AEA-A4B3-2321314A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0" y="1267849"/>
            <a:ext cx="1939159" cy="205668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75EC2D7-4FAB-4991-9F46-FA1959D2B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1" y="3560066"/>
            <a:ext cx="1939159" cy="2056684"/>
          </a:xfrm>
          <a:prstGeom prst="rect">
            <a:avLst/>
          </a:prstGeom>
        </p:spPr>
      </p:pic>
      <p:pic>
        <p:nvPicPr>
          <p:cNvPr id="16" name="Imagem 7">
            <a:extLst>
              <a:ext uri="{FF2B5EF4-FFF2-40B4-BE49-F238E27FC236}">
                <a16:creationId xmlns:a16="http://schemas.microsoft.com/office/drawing/2014/main" id="{7A43226E-9EBB-4990-9BDE-0481A4236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0168" y="5916168"/>
            <a:ext cx="941832" cy="941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0003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3">
            <a:extLst>
              <a:ext uri="{FF2B5EF4-FFF2-40B4-BE49-F238E27FC236}">
                <a16:creationId xmlns:a16="http://schemas.microsoft.com/office/drawing/2014/main" id="{5E60423D-4306-4F4A-A214-E0C8E82E739A}"/>
              </a:ext>
            </a:extLst>
          </p:cNvPr>
          <p:cNvSpPr/>
          <p:nvPr/>
        </p:nvSpPr>
        <p:spPr>
          <a:xfrm>
            <a:off x="857252" y="557212"/>
            <a:ext cx="10477496" cy="5743575"/>
          </a:xfrm>
          <a:prstGeom prst="round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CaixaDeTexto 4">
            <a:extLst>
              <a:ext uri="{FF2B5EF4-FFF2-40B4-BE49-F238E27FC236}">
                <a16:creationId xmlns:a16="http://schemas.microsoft.com/office/drawing/2014/main" id="{CA3876A5-25B8-4001-B289-1BB626A8AC35}"/>
              </a:ext>
            </a:extLst>
          </p:cNvPr>
          <p:cNvSpPr txBox="1"/>
          <p:nvPr/>
        </p:nvSpPr>
        <p:spPr>
          <a:xfrm>
            <a:off x="2269337" y="466711"/>
            <a:ext cx="7653326" cy="10156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6000" b="1" i="0" u="none" strike="noStrike" kern="0" cap="none" spc="0" baseline="0" dirty="0">
                <a:solidFill>
                  <a:srgbClr val="FFFFFF"/>
                </a:solidFill>
                <a:uFillTx/>
              </a:rPr>
              <a:t>Base de dados</a:t>
            </a:r>
            <a:endParaRPr lang="pt-PT" sz="6000" b="1" i="0" u="none" strike="noStrike" kern="1200" cap="none" spc="0" baseline="0" dirty="0">
              <a:solidFill>
                <a:srgbClr val="000000"/>
              </a:solidFill>
              <a:uFillTx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34BE58-31D0-430E-BFC6-0D77213B6D0F}"/>
              </a:ext>
            </a:extLst>
          </p:cNvPr>
          <p:cNvSpPr txBox="1"/>
          <p:nvPr/>
        </p:nvSpPr>
        <p:spPr>
          <a:xfrm>
            <a:off x="1745462" y="1506058"/>
            <a:ext cx="783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  Base de dados esperada de uma universidade</a:t>
            </a:r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F50A8654-3CA1-4AFA-97AF-B1CC5B91B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49" y="2738800"/>
            <a:ext cx="1773286" cy="2825724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352E6F1B-0CF3-442D-AB2A-8D79DA233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01" y="3737161"/>
            <a:ext cx="1809254" cy="1838436"/>
          </a:xfrm>
          <a:prstGeom prst="rect">
            <a:avLst/>
          </a:prstGeom>
        </p:spPr>
      </p:pic>
      <p:pic>
        <p:nvPicPr>
          <p:cNvPr id="15" name="Imagem 14" descr="Uma imagem com texto&#10;&#10;Descrição gerada automaticamente">
            <a:extLst>
              <a:ext uri="{FF2B5EF4-FFF2-40B4-BE49-F238E27FC236}">
                <a16:creationId xmlns:a16="http://schemas.microsoft.com/office/drawing/2014/main" id="{0A18C3CA-DC35-4CA8-B7C8-1AB3DCF37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719" y="3905742"/>
            <a:ext cx="1773286" cy="1845962"/>
          </a:xfrm>
          <a:prstGeom prst="rect">
            <a:avLst/>
          </a:prstGeom>
        </p:spPr>
      </p:pic>
      <p:pic>
        <p:nvPicPr>
          <p:cNvPr id="19" name="Imagem 18" descr="Uma imagem com texto&#10;&#10;Descrição gerada automaticamente">
            <a:extLst>
              <a:ext uri="{FF2B5EF4-FFF2-40B4-BE49-F238E27FC236}">
                <a16:creationId xmlns:a16="http://schemas.microsoft.com/office/drawing/2014/main" id="{6BAAA05D-6944-474E-921A-82046AEF7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963" y="2260430"/>
            <a:ext cx="1861448" cy="1891232"/>
          </a:xfrm>
          <a:prstGeom prst="rect">
            <a:avLst/>
          </a:prstGeom>
        </p:spPr>
      </p:pic>
      <p:pic>
        <p:nvPicPr>
          <p:cNvPr id="21" name="Imagem 20" descr="Uma imagem com texto&#10;&#10;Descrição gerada automaticamente">
            <a:extLst>
              <a:ext uri="{FF2B5EF4-FFF2-40B4-BE49-F238E27FC236}">
                <a16:creationId xmlns:a16="http://schemas.microsoft.com/office/drawing/2014/main" id="{B8882FC3-77EB-4CC3-99F9-ACB1DF8FB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49" y="2123618"/>
            <a:ext cx="1849661" cy="1820302"/>
          </a:xfrm>
          <a:prstGeom prst="rect">
            <a:avLst/>
          </a:prstGeom>
        </p:spPr>
      </p:pic>
      <p:pic>
        <p:nvPicPr>
          <p:cNvPr id="14" name="Imagem 7">
            <a:extLst>
              <a:ext uri="{FF2B5EF4-FFF2-40B4-BE49-F238E27FC236}">
                <a16:creationId xmlns:a16="http://schemas.microsoft.com/office/drawing/2014/main" id="{452BFAC6-8CB5-4566-9389-CE68E16A5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0168" y="5916168"/>
            <a:ext cx="941832" cy="941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3">
            <a:extLst>
              <a:ext uri="{FF2B5EF4-FFF2-40B4-BE49-F238E27FC236}">
                <a16:creationId xmlns:a16="http://schemas.microsoft.com/office/drawing/2014/main" id="{D23A0E3A-DAF1-441A-A821-C8490D7FE5C6}"/>
              </a:ext>
            </a:extLst>
          </p:cNvPr>
          <p:cNvSpPr/>
          <p:nvPr/>
        </p:nvSpPr>
        <p:spPr>
          <a:xfrm>
            <a:off x="857252" y="557212"/>
            <a:ext cx="10477496" cy="5743575"/>
          </a:xfrm>
          <a:prstGeom prst="round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368D6628-3EDE-44B4-9885-D3FB1858E16D}"/>
              </a:ext>
            </a:extLst>
          </p:cNvPr>
          <p:cNvSpPr txBox="1"/>
          <p:nvPr/>
        </p:nvSpPr>
        <p:spPr>
          <a:xfrm>
            <a:off x="2051655" y="557212"/>
            <a:ext cx="8088690" cy="10156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6000" b="1" i="0" u="none" strike="noStrike" kern="0" cap="none" spc="0" baseline="0" dirty="0">
                <a:solidFill>
                  <a:srgbClr val="FFFFFF"/>
                </a:solidFill>
                <a:uFillTx/>
              </a:rPr>
              <a:t>Diagram</a:t>
            </a:r>
            <a:r>
              <a:rPr lang="pt-PT" sz="6000" b="1" kern="0" dirty="0">
                <a:solidFill>
                  <a:srgbClr val="FFFFFF"/>
                </a:solidFill>
              </a:rPr>
              <a:t>a de classes</a:t>
            </a:r>
            <a:endParaRPr lang="pt-PT" sz="6000" b="1" i="0" u="none" strike="noStrike" kern="1200" cap="none" spc="0" baseline="0" dirty="0">
              <a:solidFill>
                <a:srgbClr val="000000"/>
              </a:solidFill>
              <a:uFillTx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74103D-8EF2-4CD4-9788-A098545C0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00" y="1837944"/>
            <a:ext cx="4295547" cy="3794578"/>
          </a:xfrm>
          <a:prstGeom prst="rect">
            <a:avLst/>
          </a:prstGeom>
        </p:spPr>
      </p:pic>
      <p:pic>
        <p:nvPicPr>
          <p:cNvPr id="11" name="Imagem 10" descr="Uma imagem com mesa&#10;&#10;Descrição gerada automaticamente">
            <a:extLst>
              <a:ext uri="{FF2B5EF4-FFF2-40B4-BE49-F238E27FC236}">
                <a16:creationId xmlns:a16="http://schemas.microsoft.com/office/drawing/2014/main" id="{484248A5-C922-4B0D-ADBB-80BD3F846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95" y="1965959"/>
            <a:ext cx="3861962" cy="353854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5C42A6-A980-4F92-BDF7-BE2AB0A81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0168" y="5916168"/>
            <a:ext cx="941832" cy="941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3">
            <a:extLst>
              <a:ext uri="{FF2B5EF4-FFF2-40B4-BE49-F238E27FC236}">
                <a16:creationId xmlns:a16="http://schemas.microsoft.com/office/drawing/2014/main" id="{05C4BCC2-2659-46F7-9FA3-697DC9795ADA}"/>
              </a:ext>
            </a:extLst>
          </p:cNvPr>
          <p:cNvSpPr/>
          <p:nvPr/>
        </p:nvSpPr>
        <p:spPr>
          <a:xfrm>
            <a:off x="857252" y="557212"/>
            <a:ext cx="10477496" cy="5743575"/>
          </a:xfrm>
          <a:prstGeom prst="round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CaixaDeTexto 4">
            <a:extLst>
              <a:ext uri="{FF2B5EF4-FFF2-40B4-BE49-F238E27FC236}">
                <a16:creationId xmlns:a16="http://schemas.microsoft.com/office/drawing/2014/main" id="{034D6951-2A72-4B08-A7B3-F83600C4CAF4}"/>
              </a:ext>
            </a:extLst>
          </p:cNvPr>
          <p:cNvSpPr txBox="1"/>
          <p:nvPr/>
        </p:nvSpPr>
        <p:spPr>
          <a:xfrm>
            <a:off x="857252" y="682530"/>
            <a:ext cx="9537192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6600" b="1" kern="0" dirty="0">
                <a:solidFill>
                  <a:srgbClr val="FFFFFF"/>
                </a:solidFill>
              </a:rPr>
              <a:t>Utilizadores de Teste</a:t>
            </a:r>
            <a:endParaRPr lang="pt-PT" sz="5400" b="1" i="0" u="none" strike="noStrike" kern="1200" cap="none" spc="0" baseline="0" dirty="0">
              <a:solidFill>
                <a:srgbClr val="000000"/>
              </a:solidFill>
              <a:uFillTx/>
            </a:endParaRPr>
          </a:p>
        </p:txBody>
      </p:sp>
      <p:sp>
        <p:nvSpPr>
          <p:cNvPr id="5" name="CaixaDeTexto 5">
            <a:extLst>
              <a:ext uri="{FF2B5EF4-FFF2-40B4-BE49-F238E27FC236}">
                <a16:creationId xmlns:a16="http://schemas.microsoft.com/office/drawing/2014/main" id="{5BA97BAA-F04F-43A9-88E9-CA1005D4BFD6}"/>
              </a:ext>
            </a:extLst>
          </p:cNvPr>
          <p:cNvSpPr txBox="1"/>
          <p:nvPr/>
        </p:nvSpPr>
        <p:spPr>
          <a:xfrm>
            <a:off x="3114064" y="2536769"/>
            <a:ext cx="6395696" cy="2862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1" i="0" u="none" strike="noStrike" kern="1200" cap="none" spc="0" baseline="0" dirty="0">
                <a:solidFill>
                  <a:srgbClr val="FFFFFF"/>
                </a:solidFill>
                <a:uFillTx/>
              </a:rPr>
              <a:t>   Email: </a:t>
            </a:r>
            <a:r>
              <a:rPr lang="pt-PT" sz="3600" i="0" u="none" strike="noStrike" kern="1200" cap="none" spc="0" baseline="0" dirty="0">
                <a:solidFill>
                  <a:schemeClr val="bg1"/>
                </a:solidFill>
                <a:uFillTx/>
              </a:rPr>
              <a:t>andres@iade.pt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1" i="0" u="none" strike="noStrike" kern="0" cap="none" spc="0" baseline="0" dirty="0">
                <a:solidFill>
                  <a:srgbClr val="FFFFFF"/>
                </a:solidFill>
                <a:uFillTx/>
              </a:rPr>
              <a:t>   Password: </a:t>
            </a:r>
            <a:r>
              <a:rPr lang="pt-PT" sz="3600" i="0" u="none" strike="noStrike" kern="0" cap="none" spc="0" baseline="0" dirty="0" err="1">
                <a:solidFill>
                  <a:srgbClr val="FFFFFF"/>
                </a:solidFill>
                <a:uFillTx/>
              </a:rPr>
              <a:t>andreiade</a:t>
            </a:r>
            <a:endParaRPr lang="pt-PT" sz="3600" i="0" u="none" strike="noStrike" kern="0" cap="none" spc="0" baseline="0" dirty="0">
              <a:solidFill>
                <a:srgbClr val="FFFFFF"/>
              </a:solidFill>
              <a:uFillTx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3600" b="1" i="0" u="none" strike="noStrike" kern="1200" cap="none" spc="0" baseline="0" dirty="0">
              <a:solidFill>
                <a:srgbClr val="FFFFFF"/>
              </a:solidFill>
              <a:uFillTx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1" i="0" u="none" strike="noStrike" kern="1200" cap="none" spc="0" baseline="0" dirty="0">
                <a:solidFill>
                  <a:srgbClr val="FFFFFF"/>
                </a:solidFill>
                <a:uFillTx/>
              </a:rPr>
              <a:t>  </a:t>
            </a:r>
            <a:r>
              <a:rPr lang="pt-PT" sz="3600" b="1" i="0" u="none" strike="noStrike" kern="0" cap="none" spc="0" baseline="0" dirty="0">
                <a:solidFill>
                  <a:srgbClr val="FFFFFF"/>
                </a:solidFill>
                <a:uFillTx/>
              </a:rPr>
              <a:t> Email: </a:t>
            </a:r>
            <a:r>
              <a:rPr lang="pt-PT" sz="3600" b="0" i="0" dirty="0">
                <a:solidFill>
                  <a:schemeClr val="bg1"/>
                </a:solidFill>
                <a:effectLst/>
                <a:latin typeface="ui-monospace"/>
              </a:rPr>
              <a:t>mauricioh@iade.pt</a:t>
            </a:r>
            <a:endParaRPr lang="pt-PT" sz="3600" i="0" u="none" strike="noStrike" kern="0" cap="none" spc="0" baseline="0" dirty="0">
              <a:solidFill>
                <a:schemeClr val="bg1"/>
              </a:solidFill>
              <a:uFillTx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600" b="1" i="0" u="none" strike="noStrike" kern="1200" cap="none" spc="0" baseline="0" dirty="0">
                <a:solidFill>
                  <a:srgbClr val="FFFFFF"/>
                </a:solidFill>
                <a:uFillTx/>
              </a:rPr>
              <a:t>   Password: </a:t>
            </a:r>
            <a:r>
              <a:rPr lang="pt-PT" sz="3600" b="0" i="0" dirty="0" err="1">
                <a:solidFill>
                  <a:schemeClr val="bg1"/>
                </a:solidFill>
                <a:effectLst/>
                <a:latin typeface="ui-monospace"/>
              </a:rPr>
              <a:t>mauricioiade</a:t>
            </a:r>
            <a:endParaRPr lang="pt-PT" sz="3600" i="0" u="none" strike="noStrike" kern="1200" cap="none" spc="0" baseline="0" dirty="0">
              <a:solidFill>
                <a:schemeClr val="bg1"/>
              </a:solidFill>
              <a:uFillTx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9E4014-0B14-4376-8B9D-23C29687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168" y="5916168"/>
            <a:ext cx="941832" cy="9418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3">
            <a:extLst>
              <a:ext uri="{FF2B5EF4-FFF2-40B4-BE49-F238E27FC236}">
                <a16:creationId xmlns:a16="http://schemas.microsoft.com/office/drawing/2014/main" id="{61F19416-349B-44B7-A95C-D5553FB03E21}"/>
              </a:ext>
            </a:extLst>
          </p:cNvPr>
          <p:cNvSpPr/>
          <p:nvPr/>
        </p:nvSpPr>
        <p:spPr>
          <a:xfrm>
            <a:off x="857252" y="557212"/>
            <a:ext cx="10477496" cy="5743575"/>
          </a:xfrm>
          <a:prstGeom prst="round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CaixaDeTexto 4">
            <a:extLst>
              <a:ext uri="{FF2B5EF4-FFF2-40B4-BE49-F238E27FC236}">
                <a16:creationId xmlns:a16="http://schemas.microsoft.com/office/drawing/2014/main" id="{22D61EC9-38C7-411D-B375-1F68A07F04B4}"/>
              </a:ext>
            </a:extLst>
          </p:cNvPr>
          <p:cNvSpPr txBox="1"/>
          <p:nvPr/>
        </p:nvSpPr>
        <p:spPr>
          <a:xfrm>
            <a:off x="2260213" y="2874996"/>
            <a:ext cx="7671569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6600" b="0" i="0" u="none" strike="noStrike" kern="0" cap="none" spc="0" baseline="0" dirty="0">
                <a:solidFill>
                  <a:srgbClr val="FFFFFF"/>
                </a:solidFill>
                <a:uFillTx/>
                <a:latin typeface="Montserrat Black" pitchFamily="2"/>
              </a:rPr>
              <a:t>Perguntas</a:t>
            </a:r>
            <a:endParaRPr lang="pt-PT" sz="9600" b="0" i="0" u="none" strike="noStrike" kern="1200" cap="none" spc="0" baseline="0" dirty="0">
              <a:solidFill>
                <a:srgbClr val="000000"/>
              </a:solidFill>
              <a:uFillTx/>
              <a:latin typeface="Montserrat Black" pitchFamily="2"/>
            </a:endParaRPr>
          </a:p>
        </p:txBody>
      </p:sp>
      <p:pic>
        <p:nvPicPr>
          <p:cNvPr id="6" name="Imagem 7">
            <a:extLst>
              <a:ext uri="{FF2B5EF4-FFF2-40B4-BE49-F238E27FC236}">
                <a16:creationId xmlns:a16="http://schemas.microsoft.com/office/drawing/2014/main" id="{35123BC4-3D9F-454B-AC48-85F7651A9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81" y="1933164"/>
            <a:ext cx="941832" cy="941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323F1F6CE1594E858C3128F00CCAD4" ma:contentTypeVersion="7" ma:contentTypeDescription="Criar um novo documento." ma:contentTypeScope="" ma:versionID="d6ce00bddc64c1d10b9f0b386d481883">
  <xsd:schema xmlns:xsd="http://www.w3.org/2001/XMLSchema" xmlns:xs="http://www.w3.org/2001/XMLSchema" xmlns:p="http://schemas.microsoft.com/office/2006/metadata/properties" xmlns:ns3="fec88603-7633-4407-8c1d-ee10ef2a64f8" xmlns:ns4="cfd92888-b46c-4cda-a904-3c4994db128e" targetNamespace="http://schemas.microsoft.com/office/2006/metadata/properties" ma:root="true" ma:fieldsID="357aa3e4734e9c746932f266902e1dbe" ns3:_="" ns4:_="">
    <xsd:import namespace="fec88603-7633-4407-8c1d-ee10ef2a64f8"/>
    <xsd:import namespace="cfd92888-b46c-4cda-a904-3c4994db128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c88603-7633-4407-8c1d-ee10ef2a64f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92888-b46c-4cda-a904-3c4994db12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1BB9A-3088-4C1C-B3A3-A59A03E777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48BEA1-8CEE-40E2-A669-0C36CB2181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c88603-7633-4407-8c1d-ee10ef2a64f8"/>
    <ds:schemaRef ds:uri="cfd92888-b46c-4cda-a904-3c4994db12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23C9B8-1CA1-4724-BAAC-E0AE6119545A}">
  <ds:schemaRefs>
    <ds:schemaRef ds:uri="http://schemas.microsoft.com/office/infopath/2007/PartnerControls"/>
    <ds:schemaRef ds:uri="http://schemas.microsoft.com/office/2006/documentManagement/types"/>
    <ds:schemaRef ds:uri="cfd92888-b46c-4cda-a904-3c4994db128e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fec88603-7633-4407-8c1d-ee10ef2a64f8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110</Words>
  <Application>Microsoft Office PowerPoint</Application>
  <PresentationFormat>Ecrã Panorâmico</PresentationFormat>
  <Paragraphs>32</Paragraphs>
  <Slides>8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Montserrat Black</vt:lpstr>
      <vt:lpstr>ui-monospace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Ruben  Martins</dc:creator>
  <cp:lastModifiedBy>Rúben Martins</cp:lastModifiedBy>
  <cp:revision>13</cp:revision>
  <dcterms:created xsi:type="dcterms:W3CDTF">2021-09-29T17:00:33Z</dcterms:created>
  <dcterms:modified xsi:type="dcterms:W3CDTF">2021-12-21T23:57:08Z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0x0101000C323F1F6CE1594E858C3128F00CCAD4</vt:lpwstr>
  </property>
</Properties>
</file>