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8"/>
  </p:notesMasterIdLst>
  <p:sldIdLst>
    <p:sldId id="256" r:id="rId2"/>
    <p:sldId id="265" r:id="rId3"/>
    <p:sldId id="335" r:id="rId4"/>
    <p:sldId id="266" r:id="rId5"/>
    <p:sldId id="338" r:id="rId6"/>
    <p:sldId id="267" r:id="rId7"/>
    <p:sldId id="268" r:id="rId8"/>
    <p:sldId id="269" r:id="rId9"/>
    <p:sldId id="270" r:id="rId10"/>
    <p:sldId id="272" r:id="rId11"/>
    <p:sldId id="282" r:id="rId12"/>
    <p:sldId id="273" r:id="rId13"/>
    <p:sldId id="274" r:id="rId14"/>
    <p:sldId id="275" r:id="rId15"/>
    <p:sldId id="276" r:id="rId16"/>
    <p:sldId id="281" r:id="rId17"/>
    <p:sldId id="277" r:id="rId18"/>
    <p:sldId id="278" r:id="rId19"/>
    <p:sldId id="334" r:id="rId20"/>
    <p:sldId id="279" r:id="rId21"/>
    <p:sldId id="280" r:id="rId22"/>
    <p:sldId id="283" r:id="rId23"/>
    <p:sldId id="292" r:id="rId24"/>
    <p:sldId id="293" r:id="rId25"/>
    <p:sldId id="294" r:id="rId26"/>
    <p:sldId id="286" r:id="rId27"/>
    <p:sldId id="287" r:id="rId28"/>
    <p:sldId id="290" r:id="rId29"/>
    <p:sldId id="289" r:id="rId30"/>
    <p:sldId id="310" r:id="rId31"/>
    <p:sldId id="295" r:id="rId32"/>
    <p:sldId id="296" r:id="rId33"/>
    <p:sldId id="307" r:id="rId34"/>
    <p:sldId id="304" r:id="rId35"/>
    <p:sldId id="305" r:id="rId36"/>
    <p:sldId id="306" r:id="rId37"/>
    <p:sldId id="309" r:id="rId38"/>
    <p:sldId id="311" r:id="rId39"/>
    <p:sldId id="308" r:id="rId40"/>
    <p:sldId id="312" r:id="rId41"/>
    <p:sldId id="288" r:id="rId42"/>
    <p:sldId id="314" r:id="rId43"/>
    <p:sldId id="315" r:id="rId44"/>
    <p:sldId id="316" r:id="rId45"/>
    <p:sldId id="298" r:id="rId46"/>
    <p:sldId id="318" r:id="rId47"/>
    <p:sldId id="319" r:id="rId48"/>
    <p:sldId id="320" r:id="rId49"/>
    <p:sldId id="297" r:id="rId50"/>
    <p:sldId id="321" r:id="rId51"/>
    <p:sldId id="322" r:id="rId52"/>
    <p:sldId id="327" r:id="rId53"/>
    <p:sldId id="323" r:id="rId54"/>
    <p:sldId id="324" r:id="rId55"/>
    <p:sldId id="332" r:id="rId56"/>
    <p:sldId id="325" r:id="rId57"/>
    <p:sldId id="326" r:id="rId58"/>
    <p:sldId id="333" r:id="rId59"/>
    <p:sldId id="300" r:id="rId60"/>
    <p:sldId id="328" r:id="rId61"/>
    <p:sldId id="329" r:id="rId62"/>
    <p:sldId id="330" r:id="rId63"/>
    <p:sldId id="331" r:id="rId64"/>
    <p:sldId id="301" r:id="rId65"/>
    <p:sldId id="336" r:id="rId66"/>
    <p:sldId id="337" r:id="rId6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ng Guei" userId="b29e4da5f41c092e" providerId="LiveId" clId="{9FA66E7C-9151-4B35-A856-36E4BA150951}"/>
  </pc:docChgLst>
  <pc:docChgLst>
    <pc:chgData name="Hung Guei" userId="b29e4da5f41c092e" providerId="LiveId" clId="{9C495683-C3F9-4A6E-ACF2-27FA7F75C1A3}"/>
  </pc:docChgLst>
  <pc:docChgLst>
    <pc:chgData name="Hung Guei" userId="b29e4da5f41c092e" providerId="LiveId" clId="{7C0F4CD6-C591-4B2F-9F0E-7F58E9B04A7C}"/>
  </pc:docChgLst>
  <pc:docChgLst>
    <pc:chgData name="Hung Guei" userId="b29e4da5f41c092e" providerId="LiveId" clId="{FC711BFD-3B60-44AC-B301-5C59053267C0}"/>
    <pc:docChg chg="modSld modMainMaster">
      <pc:chgData name="Hung Guei" userId="b29e4da5f41c092e" providerId="LiveId" clId="{FC711BFD-3B60-44AC-B301-5C59053267C0}" dt="2018-03-05T17:24:04.025" v="25"/>
      <pc:docMkLst>
        <pc:docMk/>
      </pc:docMkLst>
      <pc:sldChg chg="modSp">
        <pc:chgData name="Hung Guei" userId="b29e4da5f41c092e" providerId="LiveId" clId="{FC711BFD-3B60-44AC-B301-5C59053267C0}" dt="2018-03-05T17:24:04.025" v="25"/>
        <pc:sldMkLst>
          <pc:docMk/>
          <pc:sldMk cId="109796627" sldId="256"/>
        </pc:sldMkLst>
        <pc:spChg chg="mod">
          <ac:chgData name="Hung Guei" userId="b29e4da5f41c092e" providerId="LiveId" clId="{FC711BFD-3B60-44AC-B301-5C59053267C0}" dt="2018-03-05T17:24:04.025" v="25"/>
          <ac:spMkLst>
            <pc:docMk/>
            <pc:sldMk cId="109796627" sldId="256"/>
            <ac:spMk id="3" creationId="{C3728831-9BA8-4243-B0C0-3AFF4ACEC144}"/>
          </ac:spMkLst>
        </pc:spChg>
      </pc:sldChg>
      <pc:sldChg chg="modSp">
        <pc:chgData name="Hung Guei" userId="b29e4da5f41c092e" providerId="LiveId" clId="{FC711BFD-3B60-44AC-B301-5C59053267C0}" dt="2018-03-05T17:24:04.025" v="25"/>
        <pc:sldMkLst>
          <pc:docMk/>
          <pc:sldMk cId="343622544" sldId="265"/>
        </pc:sldMkLst>
        <pc:spChg chg="mod">
          <ac:chgData name="Hung Guei" userId="b29e4da5f41c092e" providerId="LiveId" clId="{FC711BFD-3B60-44AC-B301-5C59053267C0}" dt="2018-03-05T17:24:04.025" v="25"/>
          <ac:spMkLst>
            <pc:docMk/>
            <pc:sldMk cId="343622544" sldId="265"/>
            <ac:spMk id="5" creationId="{2C8206BD-39BA-4834-8A77-230CFF4001AC}"/>
          </ac:spMkLst>
        </pc:spChg>
        <pc:spChg chg="mod">
          <ac:chgData name="Hung Guei" userId="b29e4da5f41c092e" providerId="LiveId" clId="{FC711BFD-3B60-44AC-B301-5C59053267C0}" dt="2018-03-05T17:23:11.503" v="24"/>
          <ac:spMkLst>
            <pc:docMk/>
            <pc:sldMk cId="343622544" sldId="265"/>
            <ac:spMk id="7" creationId="{200F92C4-FA58-401C-8DF2-248071150772}"/>
          </ac:spMkLst>
        </pc:spChg>
      </pc:sldChg>
      <pc:sldChg chg="modSp">
        <pc:chgData name="Hung Guei" userId="b29e4da5f41c092e" providerId="LiveId" clId="{FC711BFD-3B60-44AC-B301-5C59053267C0}" dt="2018-03-05T17:24:04.025" v="25"/>
        <pc:sldMkLst>
          <pc:docMk/>
          <pc:sldMk cId="3532543288" sldId="266"/>
        </pc:sldMkLst>
        <pc:spChg chg="mod">
          <ac:chgData name="Hung Guei" userId="b29e4da5f41c092e" providerId="LiveId" clId="{FC711BFD-3B60-44AC-B301-5C59053267C0}" dt="2018-03-05T17:24:04.025" v="25"/>
          <ac:spMkLst>
            <pc:docMk/>
            <pc:sldMk cId="3532543288" sldId="266"/>
            <ac:spMk id="5" creationId="{E4D8B4AD-0B52-424A-A308-5DDD1F403FC0}"/>
          </ac:spMkLst>
        </pc:spChg>
        <pc:spChg chg="mod">
          <ac:chgData name="Hung Guei" userId="b29e4da5f41c092e" providerId="LiveId" clId="{FC711BFD-3B60-44AC-B301-5C59053267C0}" dt="2018-03-05T17:23:11.503" v="24"/>
          <ac:spMkLst>
            <pc:docMk/>
            <pc:sldMk cId="3532543288" sldId="266"/>
            <ac:spMk id="7" creationId="{83B3021F-33BA-4EE2-8D87-BB3698B898DE}"/>
          </ac:spMkLst>
        </pc:spChg>
      </pc:sldChg>
      <pc:sldChg chg="modSp">
        <pc:chgData name="Hung Guei" userId="b29e4da5f41c092e" providerId="LiveId" clId="{FC711BFD-3B60-44AC-B301-5C59053267C0}" dt="2018-03-05T17:24:04.025" v="25"/>
        <pc:sldMkLst>
          <pc:docMk/>
          <pc:sldMk cId="4125296377" sldId="267"/>
        </pc:sldMkLst>
        <pc:spChg chg="mod">
          <ac:chgData name="Hung Guei" userId="b29e4da5f41c092e" providerId="LiveId" clId="{FC711BFD-3B60-44AC-B301-5C59053267C0}" dt="2018-03-05T17:24:04.025" v="25"/>
          <ac:spMkLst>
            <pc:docMk/>
            <pc:sldMk cId="4125296377" sldId="267"/>
            <ac:spMk id="5" creationId="{DB937534-219D-45D8-A515-B263A8CCD182}"/>
          </ac:spMkLst>
        </pc:spChg>
        <pc:spChg chg="mod">
          <ac:chgData name="Hung Guei" userId="b29e4da5f41c092e" providerId="LiveId" clId="{FC711BFD-3B60-44AC-B301-5C59053267C0}" dt="2018-03-05T17:23:11.503" v="24"/>
          <ac:spMkLst>
            <pc:docMk/>
            <pc:sldMk cId="4125296377" sldId="267"/>
            <ac:spMk id="7" creationId="{BA4937AA-50E5-4F62-B443-48FDD9355509}"/>
          </ac:spMkLst>
        </pc:spChg>
      </pc:sldChg>
      <pc:sldChg chg="modSp">
        <pc:chgData name="Hung Guei" userId="b29e4da5f41c092e" providerId="LiveId" clId="{FC711BFD-3B60-44AC-B301-5C59053267C0}" dt="2018-03-05T17:24:04.025" v="25"/>
        <pc:sldMkLst>
          <pc:docMk/>
          <pc:sldMk cId="4029938117" sldId="268"/>
        </pc:sldMkLst>
        <pc:spChg chg="mod">
          <ac:chgData name="Hung Guei" userId="b29e4da5f41c092e" providerId="LiveId" clId="{FC711BFD-3B60-44AC-B301-5C59053267C0}" dt="2018-03-05T17:24:04.025" v="25"/>
          <ac:spMkLst>
            <pc:docMk/>
            <pc:sldMk cId="4029938117" sldId="268"/>
            <ac:spMk id="6" creationId="{76AE0A26-4758-4887-B4D9-2A8E2286F415}"/>
          </ac:spMkLst>
        </pc:spChg>
        <pc:spChg chg="mod">
          <ac:chgData name="Hung Guei" userId="b29e4da5f41c092e" providerId="LiveId" clId="{FC711BFD-3B60-44AC-B301-5C59053267C0}" dt="2018-03-05T17:23:11.503" v="24"/>
          <ac:spMkLst>
            <pc:docMk/>
            <pc:sldMk cId="4029938117" sldId="268"/>
            <ac:spMk id="8" creationId="{29DBA252-FBA8-4BB7-8B6F-260A0A992378}"/>
          </ac:spMkLst>
        </pc:spChg>
      </pc:sldChg>
      <pc:sldChg chg="modSp">
        <pc:chgData name="Hung Guei" userId="b29e4da5f41c092e" providerId="LiveId" clId="{FC711BFD-3B60-44AC-B301-5C59053267C0}" dt="2018-03-05T17:24:04.025" v="25"/>
        <pc:sldMkLst>
          <pc:docMk/>
          <pc:sldMk cId="4072774865" sldId="269"/>
        </pc:sldMkLst>
        <pc:spChg chg="mod">
          <ac:chgData name="Hung Guei" userId="b29e4da5f41c092e" providerId="LiveId" clId="{FC711BFD-3B60-44AC-B301-5C59053267C0}" dt="2018-03-05T17:24:04.025" v="25"/>
          <ac:spMkLst>
            <pc:docMk/>
            <pc:sldMk cId="4072774865" sldId="269"/>
            <ac:spMk id="7" creationId="{2C484597-5ACB-4956-9D7C-900F2794B8E2}"/>
          </ac:spMkLst>
        </pc:spChg>
        <pc:spChg chg="mod">
          <ac:chgData name="Hung Guei" userId="b29e4da5f41c092e" providerId="LiveId" clId="{FC711BFD-3B60-44AC-B301-5C59053267C0}" dt="2018-03-05T17:23:11.503" v="24"/>
          <ac:spMkLst>
            <pc:docMk/>
            <pc:sldMk cId="4072774865" sldId="269"/>
            <ac:spMk id="9" creationId="{EB626B05-8699-4626-9CCF-C77249B6BDAD}"/>
          </ac:spMkLst>
        </pc:spChg>
      </pc:sldChg>
      <pc:sldChg chg="modSp">
        <pc:chgData name="Hung Guei" userId="b29e4da5f41c092e" providerId="LiveId" clId="{FC711BFD-3B60-44AC-B301-5C59053267C0}" dt="2018-03-05T17:24:04.025" v="25"/>
        <pc:sldMkLst>
          <pc:docMk/>
          <pc:sldMk cId="1618090975" sldId="270"/>
        </pc:sldMkLst>
        <pc:spChg chg="mod">
          <ac:chgData name="Hung Guei" userId="b29e4da5f41c092e" providerId="LiveId" clId="{FC711BFD-3B60-44AC-B301-5C59053267C0}" dt="2018-03-05T17:24:04.025" v="25"/>
          <ac:spMkLst>
            <pc:docMk/>
            <pc:sldMk cId="1618090975" sldId="270"/>
            <ac:spMk id="2" creationId="{17E1A168-956A-48A0-8AA6-CD19A6C8B6C8}"/>
          </ac:spMkLst>
        </pc:spChg>
        <pc:spChg chg="mod">
          <ac:chgData name="Hung Guei" userId="b29e4da5f41c092e" providerId="LiveId" clId="{FC711BFD-3B60-44AC-B301-5C59053267C0}" dt="2018-03-05T17:23:11.503" v="24"/>
          <ac:spMkLst>
            <pc:docMk/>
            <pc:sldMk cId="1618090975" sldId="270"/>
            <ac:spMk id="5" creationId="{697F7A57-0B95-4C28-84CA-738C5107CBA2}"/>
          </ac:spMkLst>
        </pc:spChg>
      </pc:sldChg>
      <pc:sldChg chg="modSp">
        <pc:chgData name="Hung Guei" userId="b29e4da5f41c092e" providerId="LiveId" clId="{FC711BFD-3B60-44AC-B301-5C59053267C0}" dt="2018-03-05T17:24:04.025" v="25"/>
        <pc:sldMkLst>
          <pc:docMk/>
          <pc:sldMk cId="1016135599" sldId="272"/>
        </pc:sldMkLst>
        <pc:spChg chg="mod">
          <ac:chgData name="Hung Guei" userId="b29e4da5f41c092e" providerId="LiveId" clId="{FC711BFD-3B60-44AC-B301-5C59053267C0}" dt="2018-03-05T17:24:04.025" v="25"/>
          <ac:spMkLst>
            <pc:docMk/>
            <pc:sldMk cId="1016135599" sldId="272"/>
            <ac:spMk id="2" creationId="{17E1A168-956A-48A0-8AA6-CD19A6C8B6C8}"/>
          </ac:spMkLst>
        </pc:spChg>
        <pc:spChg chg="mod">
          <ac:chgData name="Hung Guei" userId="b29e4da5f41c092e" providerId="LiveId" clId="{FC711BFD-3B60-44AC-B301-5C59053267C0}" dt="2018-03-05T17:23:11.503" v="24"/>
          <ac:spMkLst>
            <pc:docMk/>
            <pc:sldMk cId="1016135599" sldId="272"/>
            <ac:spMk id="5" creationId="{697F7A57-0B95-4C28-84CA-738C5107CBA2}"/>
          </ac:spMkLst>
        </pc:spChg>
      </pc:sldChg>
      <pc:sldChg chg="modSp">
        <pc:chgData name="Hung Guei" userId="b29e4da5f41c092e" providerId="LiveId" clId="{FC711BFD-3B60-44AC-B301-5C59053267C0}" dt="2018-03-05T17:24:04.025" v="25"/>
        <pc:sldMkLst>
          <pc:docMk/>
          <pc:sldMk cId="4246274817" sldId="273"/>
        </pc:sldMkLst>
        <pc:spChg chg="mod">
          <ac:chgData name="Hung Guei" userId="b29e4da5f41c092e" providerId="LiveId" clId="{FC711BFD-3B60-44AC-B301-5C59053267C0}" dt="2018-03-05T17:24:04.025" v="25"/>
          <ac:spMkLst>
            <pc:docMk/>
            <pc:sldMk cId="4246274817" sldId="273"/>
            <ac:spMk id="2" creationId="{17E1A168-956A-48A0-8AA6-CD19A6C8B6C8}"/>
          </ac:spMkLst>
        </pc:spChg>
        <pc:spChg chg="mod">
          <ac:chgData name="Hung Guei" userId="b29e4da5f41c092e" providerId="LiveId" clId="{FC711BFD-3B60-44AC-B301-5C59053267C0}" dt="2018-03-05T17:23:11.503" v="24"/>
          <ac:spMkLst>
            <pc:docMk/>
            <pc:sldMk cId="4246274817" sldId="273"/>
            <ac:spMk id="5" creationId="{697F7A57-0B95-4C28-84CA-738C5107CBA2}"/>
          </ac:spMkLst>
        </pc:spChg>
      </pc:sldChg>
      <pc:sldChg chg="modSp">
        <pc:chgData name="Hung Guei" userId="b29e4da5f41c092e" providerId="LiveId" clId="{FC711BFD-3B60-44AC-B301-5C59053267C0}" dt="2018-03-05T17:24:04.025" v="25"/>
        <pc:sldMkLst>
          <pc:docMk/>
          <pc:sldMk cId="1152711428" sldId="274"/>
        </pc:sldMkLst>
        <pc:spChg chg="mod">
          <ac:chgData name="Hung Guei" userId="b29e4da5f41c092e" providerId="LiveId" clId="{FC711BFD-3B60-44AC-B301-5C59053267C0}" dt="2018-03-05T17:24:04.025" v="25"/>
          <ac:spMkLst>
            <pc:docMk/>
            <pc:sldMk cId="1152711428" sldId="274"/>
            <ac:spMk id="2" creationId="{17E1A168-956A-48A0-8AA6-CD19A6C8B6C8}"/>
          </ac:spMkLst>
        </pc:spChg>
        <pc:spChg chg="mod">
          <ac:chgData name="Hung Guei" userId="b29e4da5f41c092e" providerId="LiveId" clId="{FC711BFD-3B60-44AC-B301-5C59053267C0}" dt="2018-03-05T17:23:11.503" v="24"/>
          <ac:spMkLst>
            <pc:docMk/>
            <pc:sldMk cId="1152711428" sldId="274"/>
            <ac:spMk id="5" creationId="{697F7A57-0B95-4C28-84CA-738C5107CBA2}"/>
          </ac:spMkLst>
        </pc:spChg>
      </pc:sldChg>
      <pc:sldChg chg="modSp">
        <pc:chgData name="Hung Guei" userId="b29e4da5f41c092e" providerId="LiveId" clId="{FC711BFD-3B60-44AC-B301-5C59053267C0}" dt="2018-03-05T17:24:04.025" v="25"/>
        <pc:sldMkLst>
          <pc:docMk/>
          <pc:sldMk cId="1359871852" sldId="275"/>
        </pc:sldMkLst>
        <pc:spChg chg="mod">
          <ac:chgData name="Hung Guei" userId="b29e4da5f41c092e" providerId="LiveId" clId="{FC711BFD-3B60-44AC-B301-5C59053267C0}" dt="2018-03-05T17:24:04.025" v="25"/>
          <ac:spMkLst>
            <pc:docMk/>
            <pc:sldMk cId="1359871852" sldId="275"/>
            <ac:spMk id="2" creationId="{17E1A168-956A-48A0-8AA6-CD19A6C8B6C8}"/>
          </ac:spMkLst>
        </pc:spChg>
        <pc:spChg chg="mod">
          <ac:chgData name="Hung Guei" userId="b29e4da5f41c092e" providerId="LiveId" clId="{FC711BFD-3B60-44AC-B301-5C59053267C0}" dt="2018-03-05T17:23:11.503" v="24"/>
          <ac:spMkLst>
            <pc:docMk/>
            <pc:sldMk cId="1359871852" sldId="275"/>
            <ac:spMk id="5" creationId="{697F7A57-0B95-4C28-84CA-738C5107CBA2}"/>
          </ac:spMkLst>
        </pc:spChg>
      </pc:sldChg>
      <pc:sldChg chg="modSp">
        <pc:chgData name="Hung Guei" userId="b29e4da5f41c092e" providerId="LiveId" clId="{FC711BFD-3B60-44AC-B301-5C59053267C0}" dt="2018-03-05T17:24:04.025" v="25"/>
        <pc:sldMkLst>
          <pc:docMk/>
          <pc:sldMk cId="1240562932" sldId="276"/>
        </pc:sldMkLst>
        <pc:spChg chg="mod">
          <ac:chgData name="Hung Guei" userId="b29e4da5f41c092e" providerId="LiveId" clId="{FC711BFD-3B60-44AC-B301-5C59053267C0}" dt="2018-03-05T17:24:04.025" v="25"/>
          <ac:spMkLst>
            <pc:docMk/>
            <pc:sldMk cId="1240562932" sldId="276"/>
            <ac:spMk id="2" creationId="{17E1A168-956A-48A0-8AA6-CD19A6C8B6C8}"/>
          </ac:spMkLst>
        </pc:spChg>
        <pc:spChg chg="mod">
          <ac:chgData name="Hung Guei" userId="b29e4da5f41c092e" providerId="LiveId" clId="{FC711BFD-3B60-44AC-B301-5C59053267C0}" dt="2018-03-05T17:23:11.503" v="24"/>
          <ac:spMkLst>
            <pc:docMk/>
            <pc:sldMk cId="1240562932" sldId="276"/>
            <ac:spMk id="5" creationId="{697F7A57-0B95-4C28-84CA-738C5107CBA2}"/>
          </ac:spMkLst>
        </pc:spChg>
      </pc:sldChg>
      <pc:sldChg chg="modSp">
        <pc:chgData name="Hung Guei" userId="b29e4da5f41c092e" providerId="LiveId" clId="{FC711BFD-3B60-44AC-B301-5C59053267C0}" dt="2018-03-05T17:24:04.025" v="25"/>
        <pc:sldMkLst>
          <pc:docMk/>
          <pc:sldMk cId="2543717034" sldId="277"/>
        </pc:sldMkLst>
        <pc:spChg chg="mod">
          <ac:chgData name="Hung Guei" userId="b29e4da5f41c092e" providerId="LiveId" clId="{FC711BFD-3B60-44AC-B301-5C59053267C0}" dt="2018-03-05T17:24:04.025" v="25"/>
          <ac:spMkLst>
            <pc:docMk/>
            <pc:sldMk cId="2543717034" sldId="277"/>
            <ac:spMk id="2" creationId="{17E1A168-956A-48A0-8AA6-CD19A6C8B6C8}"/>
          </ac:spMkLst>
        </pc:spChg>
        <pc:spChg chg="mod">
          <ac:chgData name="Hung Guei" userId="b29e4da5f41c092e" providerId="LiveId" clId="{FC711BFD-3B60-44AC-B301-5C59053267C0}" dt="2018-03-05T17:23:11.503" v="24"/>
          <ac:spMkLst>
            <pc:docMk/>
            <pc:sldMk cId="2543717034" sldId="277"/>
            <ac:spMk id="5" creationId="{697F7A57-0B95-4C28-84CA-738C5107CBA2}"/>
          </ac:spMkLst>
        </pc:spChg>
      </pc:sldChg>
      <pc:sldChg chg="modSp">
        <pc:chgData name="Hung Guei" userId="b29e4da5f41c092e" providerId="LiveId" clId="{FC711BFD-3B60-44AC-B301-5C59053267C0}" dt="2018-03-05T17:24:04.025" v="25"/>
        <pc:sldMkLst>
          <pc:docMk/>
          <pc:sldMk cId="4104479340" sldId="278"/>
        </pc:sldMkLst>
        <pc:spChg chg="mod">
          <ac:chgData name="Hung Guei" userId="b29e4da5f41c092e" providerId="LiveId" clId="{FC711BFD-3B60-44AC-B301-5C59053267C0}" dt="2018-03-05T17:24:04.025" v="25"/>
          <ac:spMkLst>
            <pc:docMk/>
            <pc:sldMk cId="4104479340" sldId="278"/>
            <ac:spMk id="2" creationId="{17E1A168-956A-48A0-8AA6-CD19A6C8B6C8}"/>
          </ac:spMkLst>
        </pc:spChg>
        <pc:spChg chg="mod">
          <ac:chgData name="Hung Guei" userId="b29e4da5f41c092e" providerId="LiveId" clId="{FC711BFD-3B60-44AC-B301-5C59053267C0}" dt="2018-03-05T17:23:11.503" v="24"/>
          <ac:spMkLst>
            <pc:docMk/>
            <pc:sldMk cId="4104479340" sldId="278"/>
            <ac:spMk id="5" creationId="{697F7A57-0B95-4C28-84CA-738C5107CBA2}"/>
          </ac:spMkLst>
        </pc:spChg>
      </pc:sldChg>
      <pc:sldChg chg="modSp">
        <pc:chgData name="Hung Guei" userId="b29e4da5f41c092e" providerId="LiveId" clId="{FC711BFD-3B60-44AC-B301-5C59053267C0}" dt="2018-03-05T17:24:04.025" v="25"/>
        <pc:sldMkLst>
          <pc:docMk/>
          <pc:sldMk cId="3194741358" sldId="279"/>
        </pc:sldMkLst>
        <pc:spChg chg="mod">
          <ac:chgData name="Hung Guei" userId="b29e4da5f41c092e" providerId="LiveId" clId="{FC711BFD-3B60-44AC-B301-5C59053267C0}" dt="2018-03-05T17:24:04.025" v="25"/>
          <ac:spMkLst>
            <pc:docMk/>
            <pc:sldMk cId="3194741358" sldId="279"/>
            <ac:spMk id="2" creationId="{17E1A168-956A-48A0-8AA6-CD19A6C8B6C8}"/>
          </ac:spMkLst>
        </pc:spChg>
        <pc:spChg chg="mod">
          <ac:chgData name="Hung Guei" userId="b29e4da5f41c092e" providerId="LiveId" clId="{FC711BFD-3B60-44AC-B301-5C59053267C0}" dt="2018-03-05T17:23:11.503" v="24"/>
          <ac:spMkLst>
            <pc:docMk/>
            <pc:sldMk cId="3194741358" sldId="279"/>
            <ac:spMk id="5" creationId="{697F7A57-0B95-4C28-84CA-738C5107CBA2}"/>
          </ac:spMkLst>
        </pc:spChg>
      </pc:sldChg>
      <pc:sldChg chg="modSp">
        <pc:chgData name="Hung Guei" userId="b29e4da5f41c092e" providerId="LiveId" clId="{FC711BFD-3B60-44AC-B301-5C59053267C0}" dt="2018-03-05T17:24:04.025" v="25"/>
        <pc:sldMkLst>
          <pc:docMk/>
          <pc:sldMk cId="3253651914" sldId="280"/>
        </pc:sldMkLst>
        <pc:spChg chg="mod">
          <ac:chgData name="Hung Guei" userId="b29e4da5f41c092e" providerId="LiveId" clId="{FC711BFD-3B60-44AC-B301-5C59053267C0}" dt="2018-03-05T17:24:04.025" v="25"/>
          <ac:spMkLst>
            <pc:docMk/>
            <pc:sldMk cId="3253651914" sldId="280"/>
            <ac:spMk id="2" creationId="{17E1A168-956A-48A0-8AA6-CD19A6C8B6C8}"/>
          </ac:spMkLst>
        </pc:spChg>
        <pc:spChg chg="mod">
          <ac:chgData name="Hung Guei" userId="b29e4da5f41c092e" providerId="LiveId" clId="{FC711BFD-3B60-44AC-B301-5C59053267C0}" dt="2018-03-05T17:23:11.503" v="24"/>
          <ac:spMkLst>
            <pc:docMk/>
            <pc:sldMk cId="3253651914" sldId="280"/>
            <ac:spMk id="5" creationId="{697F7A57-0B95-4C28-84CA-738C5107CBA2}"/>
          </ac:spMkLst>
        </pc:spChg>
      </pc:sldChg>
      <pc:sldChg chg="modSp">
        <pc:chgData name="Hung Guei" userId="b29e4da5f41c092e" providerId="LiveId" clId="{FC711BFD-3B60-44AC-B301-5C59053267C0}" dt="2018-03-05T17:24:04.025" v="25"/>
        <pc:sldMkLst>
          <pc:docMk/>
          <pc:sldMk cId="3925722298" sldId="281"/>
        </pc:sldMkLst>
        <pc:spChg chg="mod">
          <ac:chgData name="Hung Guei" userId="b29e4da5f41c092e" providerId="LiveId" clId="{FC711BFD-3B60-44AC-B301-5C59053267C0}" dt="2018-03-05T17:24:04.025" v="25"/>
          <ac:spMkLst>
            <pc:docMk/>
            <pc:sldMk cId="3925722298" sldId="281"/>
            <ac:spMk id="2" creationId="{17E1A168-956A-48A0-8AA6-CD19A6C8B6C8}"/>
          </ac:spMkLst>
        </pc:spChg>
        <pc:spChg chg="mod">
          <ac:chgData name="Hung Guei" userId="b29e4da5f41c092e" providerId="LiveId" clId="{FC711BFD-3B60-44AC-B301-5C59053267C0}" dt="2018-03-05T17:23:11.503" v="24"/>
          <ac:spMkLst>
            <pc:docMk/>
            <pc:sldMk cId="3925722298" sldId="281"/>
            <ac:spMk id="5" creationId="{697F7A57-0B95-4C28-84CA-738C5107CBA2}"/>
          </ac:spMkLst>
        </pc:spChg>
      </pc:sldChg>
      <pc:sldChg chg="modSp">
        <pc:chgData name="Hung Guei" userId="b29e4da5f41c092e" providerId="LiveId" clId="{FC711BFD-3B60-44AC-B301-5C59053267C0}" dt="2018-03-05T17:24:04.025" v="25"/>
        <pc:sldMkLst>
          <pc:docMk/>
          <pc:sldMk cId="2782825897" sldId="282"/>
        </pc:sldMkLst>
        <pc:spChg chg="mod">
          <ac:chgData name="Hung Guei" userId="b29e4da5f41c092e" providerId="LiveId" clId="{FC711BFD-3B60-44AC-B301-5C59053267C0}" dt="2018-03-05T17:24:04.025" v="25"/>
          <ac:spMkLst>
            <pc:docMk/>
            <pc:sldMk cId="2782825897" sldId="282"/>
            <ac:spMk id="2" creationId="{17E1A168-956A-48A0-8AA6-CD19A6C8B6C8}"/>
          </ac:spMkLst>
        </pc:spChg>
        <pc:spChg chg="mod">
          <ac:chgData name="Hung Guei" userId="b29e4da5f41c092e" providerId="LiveId" clId="{FC711BFD-3B60-44AC-B301-5C59053267C0}" dt="2018-03-05T17:23:11.503" v="24"/>
          <ac:spMkLst>
            <pc:docMk/>
            <pc:sldMk cId="2782825897" sldId="282"/>
            <ac:spMk id="5" creationId="{697F7A57-0B95-4C28-84CA-738C5107CBA2}"/>
          </ac:spMkLst>
        </pc:spChg>
      </pc:sldChg>
      <pc:sldChg chg="modSp">
        <pc:chgData name="Hung Guei" userId="b29e4da5f41c092e" providerId="LiveId" clId="{FC711BFD-3B60-44AC-B301-5C59053267C0}" dt="2018-03-05T17:24:04.025" v="25"/>
        <pc:sldMkLst>
          <pc:docMk/>
          <pc:sldMk cId="1833279888" sldId="283"/>
        </pc:sldMkLst>
        <pc:spChg chg="mod">
          <ac:chgData name="Hung Guei" userId="b29e4da5f41c092e" providerId="LiveId" clId="{FC711BFD-3B60-44AC-B301-5C59053267C0}" dt="2018-03-05T17:24:04.025" v="25"/>
          <ac:spMkLst>
            <pc:docMk/>
            <pc:sldMk cId="1833279888" sldId="283"/>
            <ac:spMk id="2" creationId="{17E1A168-956A-48A0-8AA6-CD19A6C8B6C8}"/>
          </ac:spMkLst>
        </pc:spChg>
        <pc:spChg chg="mod">
          <ac:chgData name="Hung Guei" userId="b29e4da5f41c092e" providerId="LiveId" clId="{FC711BFD-3B60-44AC-B301-5C59053267C0}" dt="2018-03-05T17:23:11.503" v="24"/>
          <ac:spMkLst>
            <pc:docMk/>
            <pc:sldMk cId="1833279888" sldId="283"/>
            <ac:spMk id="5" creationId="{697F7A57-0B95-4C28-84CA-738C5107CBA2}"/>
          </ac:spMkLst>
        </pc:spChg>
      </pc:sldChg>
      <pc:sldChg chg="modSp">
        <pc:chgData name="Hung Guei" userId="b29e4da5f41c092e" providerId="LiveId" clId="{FC711BFD-3B60-44AC-B301-5C59053267C0}" dt="2018-03-05T17:24:04.025" v="25"/>
        <pc:sldMkLst>
          <pc:docMk/>
          <pc:sldMk cId="757227318" sldId="286"/>
        </pc:sldMkLst>
        <pc:spChg chg="mod">
          <ac:chgData name="Hung Guei" userId="b29e4da5f41c092e" providerId="LiveId" clId="{FC711BFD-3B60-44AC-B301-5C59053267C0}" dt="2018-03-05T17:24:04.025" v="25"/>
          <ac:spMkLst>
            <pc:docMk/>
            <pc:sldMk cId="757227318" sldId="286"/>
            <ac:spMk id="2" creationId="{DA030038-D729-4EE0-829E-13D820CDBCA9}"/>
          </ac:spMkLst>
        </pc:spChg>
        <pc:spChg chg="mod">
          <ac:chgData name="Hung Guei" userId="b29e4da5f41c092e" providerId="LiveId" clId="{FC711BFD-3B60-44AC-B301-5C59053267C0}" dt="2018-03-05T17:23:11.503" v="24"/>
          <ac:spMkLst>
            <pc:docMk/>
            <pc:sldMk cId="757227318" sldId="286"/>
            <ac:spMk id="5" creationId="{8F7F7982-CA46-4CD7-95E2-A3648075A25D}"/>
          </ac:spMkLst>
        </pc:spChg>
      </pc:sldChg>
      <pc:sldChg chg="modSp">
        <pc:chgData name="Hung Guei" userId="b29e4da5f41c092e" providerId="LiveId" clId="{FC711BFD-3B60-44AC-B301-5C59053267C0}" dt="2018-03-05T17:24:04.025" v="25"/>
        <pc:sldMkLst>
          <pc:docMk/>
          <pc:sldMk cId="65962836" sldId="287"/>
        </pc:sldMkLst>
        <pc:spChg chg="mod">
          <ac:chgData name="Hung Guei" userId="b29e4da5f41c092e" providerId="LiveId" clId="{FC711BFD-3B60-44AC-B301-5C59053267C0}" dt="2018-03-05T17:24:04.025" v="25"/>
          <ac:spMkLst>
            <pc:docMk/>
            <pc:sldMk cId="65962836" sldId="287"/>
            <ac:spMk id="2" creationId="{DA030038-D729-4EE0-829E-13D820CDBCA9}"/>
          </ac:spMkLst>
        </pc:spChg>
        <pc:spChg chg="mod">
          <ac:chgData name="Hung Guei" userId="b29e4da5f41c092e" providerId="LiveId" clId="{FC711BFD-3B60-44AC-B301-5C59053267C0}" dt="2018-03-05T17:23:11.503" v="24"/>
          <ac:spMkLst>
            <pc:docMk/>
            <pc:sldMk cId="65962836" sldId="287"/>
            <ac:spMk id="5" creationId="{8F7F7982-CA46-4CD7-95E2-A3648075A25D}"/>
          </ac:spMkLst>
        </pc:spChg>
      </pc:sldChg>
      <pc:sldChg chg="modSp">
        <pc:chgData name="Hung Guei" userId="b29e4da5f41c092e" providerId="LiveId" clId="{FC711BFD-3B60-44AC-B301-5C59053267C0}" dt="2018-03-05T17:24:04.025" v="25"/>
        <pc:sldMkLst>
          <pc:docMk/>
          <pc:sldMk cId="184644276" sldId="288"/>
        </pc:sldMkLst>
        <pc:spChg chg="mod">
          <ac:chgData name="Hung Guei" userId="b29e4da5f41c092e" providerId="LiveId" clId="{FC711BFD-3B60-44AC-B301-5C59053267C0}" dt="2018-03-05T17:24:04.025" v="25"/>
          <ac:spMkLst>
            <pc:docMk/>
            <pc:sldMk cId="184644276" sldId="288"/>
            <ac:spMk id="2" creationId="{55C1ED4C-EBC2-4D25-86E7-360797B74D85}"/>
          </ac:spMkLst>
        </pc:spChg>
        <pc:spChg chg="mod">
          <ac:chgData name="Hung Guei" userId="b29e4da5f41c092e" providerId="LiveId" clId="{FC711BFD-3B60-44AC-B301-5C59053267C0}" dt="2018-03-05T17:23:11.503" v="24"/>
          <ac:spMkLst>
            <pc:docMk/>
            <pc:sldMk cId="184644276" sldId="288"/>
            <ac:spMk id="5" creationId="{88E920A8-4171-4F1C-A6FA-A52F026D692C}"/>
          </ac:spMkLst>
        </pc:spChg>
      </pc:sldChg>
      <pc:sldChg chg="modSp">
        <pc:chgData name="Hung Guei" userId="b29e4da5f41c092e" providerId="LiveId" clId="{FC711BFD-3B60-44AC-B301-5C59053267C0}" dt="2018-03-05T17:24:04.025" v="25"/>
        <pc:sldMkLst>
          <pc:docMk/>
          <pc:sldMk cId="2334841933" sldId="289"/>
        </pc:sldMkLst>
        <pc:spChg chg="mod">
          <ac:chgData name="Hung Guei" userId="b29e4da5f41c092e" providerId="LiveId" clId="{FC711BFD-3B60-44AC-B301-5C59053267C0}" dt="2018-03-05T17:24:04.025" v="25"/>
          <ac:spMkLst>
            <pc:docMk/>
            <pc:sldMk cId="2334841933" sldId="289"/>
            <ac:spMk id="2" creationId="{DA030038-D729-4EE0-829E-13D820CDBCA9}"/>
          </ac:spMkLst>
        </pc:spChg>
        <pc:spChg chg="mod">
          <ac:chgData name="Hung Guei" userId="b29e4da5f41c092e" providerId="LiveId" clId="{FC711BFD-3B60-44AC-B301-5C59053267C0}" dt="2018-03-05T17:23:11.503" v="24"/>
          <ac:spMkLst>
            <pc:docMk/>
            <pc:sldMk cId="2334841933" sldId="289"/>
            <ac:spMk id="5" creationId="{8F7F7982-CA46-4CD7-95E2-A3648075A25D}"/>
          </ac:spMkLst>
        </pc:spChg>
      </pc:sldChg>
      <pc:sldChg chg="modSp">
        <pc:chgData name="Hung Guei" userId="b29e4da5f41c092e" providerId="LiveId" clId="{FC711BFD-3B60-44AC-B301-5C59053267C0}" dt="2018-03-05T17:24:04.025" v="25"/>
        <pc:sldMkLst>
          <pc:docMk/>
          <pc:sldMk cId="89962771" sldId="290"/>
        </pc:sldMkLst>
        <pc:spChg chg="mod">
          <ac:chgData name="Hung Guei" userId="b29e4da5f41c092e" providerId="LiveId" clId="{FC711BFD-3B60-44AC-B301-5C59053267C0}" dt="2018-03-05T17:24:04.025" v="25"/>
          <ac:spMkLst>
            <pc:docMk/>
            <pc:sldMk cId="89962771" sldId="290"/>
            <ac:spMk id="2" creationId="{DA030038-D729-4EE0-829E-13D820CDBCA9}"/>
          </ac:spMkLst>
        </pc:spChg>
        <pc:spChg chg="mod">
          <ac:chgData name="Hung Guei" userId="b29e4da5f41c092e" providerId="LiveId" clId="{FC711BFD-3B60-44AC-B301-5C59053267C0}" dt="2018-03-05T17:23:11.503" v="24"/>
          <ac:spMkLst>
            <pc:docMk/>
            <pc:sldMk cId="89962771" sldId="290"/>
            <ac:spMk id="5" creationId="{8F7F7982-CA46-4CD7-95E2-A3648075A25D}"/>
          </ac:spMkLst>
        </pc:spChg>
      </pc:sldChg>
      <pc:sldChg chg="modSp">
        <pc:chgData name="Hung Guei" userId="b29e4da5f41c092e" providerId="LiveId" clId="{FC711BFD-3B60-44AC-B301-5C59053267C0}" dt="2018-03-05T17:24:04.025" v="25"/>
        <pc:sldMkLst>
          <pc:docMk/>
          <pc:sldMk cId="1684930357" sldId="292"/>
        </pc:sldMkLst>
        <pc:spChg chg="mod">
          <ac:chgData name="Hung Guei" userId="b29e4da5f41c092e" providerId="LiveId" clId="{FC711BFD-3B60-44AC-B301-5C59053267C0}" dt="2018-03-05T17:24:04.025" v="25"/>
          <ac:spMkLst>
            <pc:docMk/>
            <pc:sldMk cId="1684930357" sldId="292"/>
            <ac:spMk id="2" creationId="{DA030038-D729-4EE0-829E-13D820CDBCA9}"/>
          </ac:spMkLst>
        </pc:spChg>
        <pc:spChg chg="mod">
          <ac:chgData name="Hung Guei" userId="b29e4da5f41c092e" providerId="LiveId" clId="{FC711BFD-3B60-44AC-B301-5C59053267C0}" dt="2018-03-05T17:23:11.503" v="24"/>
          <ac:spMkLst>
            <pc:docMk/>
            <pc:sldMk cId="1684930357" sldId="292"/>
            <ac:spMk id="5" creationId="{8F7F7982-CA46-4CD7-95E2-A3648075A25D}"/>
          </ac:spMkLst>
        </pc:spChg>
      </pc:sldChg>
      <pc:sldChg chg="modSp">
        <pc:chgData name="Hung Guei" userId="b29e4da5f41c092e" providerId="LiveId" clId="{FC711BFD-3B60-44AC-B301-5C59053267C0}" dt="2018-03-05T17:24:04.025" v="25"/>
        <pc:sldMkLst>
          <pc:docMk/>
          <pc:sldMk cId="2037320796" sldId="293"/>
        </pc:sldMkLst>
        <pc:spChg chg="mod">
          <ac:chgData name="Hung Guei" userId="b29e4da5f41c092e" providerId="LiveId" clId="{FC711BFD-3B60-44AC-B301-5C59053267C0}" dt="2018-03-05T17:24:04.025" v="25"/>
          <ac:spMkLst>
            <pc:docMk/>
            <pc:sldMk cId="2037320796" sldId="293"/>
            <ac:spMk id="2" creationId="{DA030038-D729-4EE0-829E-13D820CDBCA9}"/>
          </ac:spMkLst>
        </pc:spChg>
        <pc:spChg chg="mod">
          <ac:chgData name="Hung Guei" userId="b29e4da5f41c092e" providerId="LiveId" clId="{FC711BFD-3B60-44AC-B301-5C59053267C0}" dt="2018-03-05T17:23:11.503" v="24"/>
          <ac:spMkLst>
            <pc:docMk/>
            <pc:sldMk cId="2037320796" sldId="293"/>
            <ac:spMk id="5" creationId="{8F7F7982-CA46-4CD7-95E2-A3648075A25D}"/>
          </ac:spMkLst>
        </pc:spChg>
      </pc:sldChg>
      <pc:sldChg chg="modSp">
        <pc:chgData name="Hung Guei" userId="b29e4da5f41c092e" providerId="LiveId" clId="{FC711BFD-3B60-44AC-B301-5C59053267C0}" dt="2018-03-05T17:24:04.025" v="25"/>
        <pc:sldMkLst>
          <pc:docMk/>
          <pc:sldMk cId="945075124" sldId="294"/>
        </pc:sldMkLst>
        <pc:spChg chg="mod">
          <ac:chgData name="Hung Guei" userId="b29e4da5f41c092e" providerId="LiveId" clId="{FC711BFD-3B60-44AC-B301-5C59053267C0}" dt="2018-03-05T17:24:04.025" v="25"/>
          <ac:spMkLst>
            <pc:docMk/>
            <pc:sldMk cId="945075124" sldId="294"/>
            <ac:spMk id="2" creationId="{DA030038-D729-4EE0-829E-13D820CDBCA9}"/>
          </ac:spMkLst>
        </pc:spChg>
        <pc:spChg chg="mod">
          <ac:chgData name="Hung Guei" userId="b29e4da5f41c092e" providerId="LiveId" clId="{FC711BFD-3B60-44AC-B301-5C59053267C0}" dt="2018-03-05T17:23:11.503" v="24"/>
          <ac:spMkLst>
            <pc:docMk/>
            <pc:sldMk cId="945075124" sldId="294"/>
            <ac:spMk id="5" creationId="{8F7F7982-CA46-4CD7-95E2-A3648075A25D}"/>
          </ac:spMkLst>
        </pc:spChg>
      </pc:sldChg>
      <pc:sldChg chg="modSp">
        <pc:chgData name="Hung Guei" userId="b29e4da5f41c092e" providerId="LiveId" clId="{FC711BFD-3B60-44AC-B301-5C59053267C0}" dt="2018-03-05T17:24:04.025" v="25"/>
        <pc:sldMkLst>
          <pc:docMk/>
          <pc:sldMk cId="1646032953" sldId="295"/>
        </pc:sldMkLst>
        <pc:spChg chg="mod">
          <ac:chgData name="Hung Guei" userId="b29e4da5f41c092e" providerId="LiveId" clId="{FC711BFD-3B60-44AC-B301-5C59053267C0}" dt="2018-03-05T17:24:04.025" v="25"/>
          <ac:spMkLst>
            <pc:docMk/>
            <pc:sldMk cId="1646032953" sldId="295"/>
            <ac:spMk id="2" creationId="{DA030038-D729-4EE0-829E-13D820CDBCA9}"/>
          </ac:spMkLst>
        </pc:spChg>
        <pc:spChg chg="mod">
          <ac:chgData name="Hung Guei" userId="b29e4da5f41c092e" providerId="LiveId" clId="{FC711BFD-3B60-44AC-B301-5C59053267C0}" dt="2018-03-05T17:23:11.503" v="24"/>
          <ac:spMkLst>
            <pc:docMk/>
            <pc:sldMk cId="1646032953" sldId="295"/>
            <ac:spMk id="5" creationId="{8F7F7982-CA46-4CD7-95E2-A3648075A25D}"/>
          </ac:spMkLst>
        </pc:spChg>
      </pc:sldChg>
      <pc:sldChg chg="modSp">
        <pc:chgData name="Hung Guei" userId="b29e4da5f41c092e" providerId="LiveId" clId="{FC711BFD-3B60-44AC-B301-5C59053267C0}" dt="2018-03-05T17:24:04.025" v="25"/>
        <pc:sldMkLst>
          <pc:docMk/>
          <pc:sldMk cId="806430024" sldId="296"/>
        </pc:sldMkLst>
        <pc:spChg chg="mod">
          <ac:chgData name="Hung Guei" userId="b29e4da5f41c092e" providerId="LiveId" clId="{FC711BFD-3B60-44AC-B301-5C59053267C0}" dt="2018-03-05T17:24:04.025" v="25"/>
          <ac:spMkLst>
            <pc:docMk/>
            <pc:sldMk cId="806430024" sldId="296"/>
            <ac:spMk id="2" creationId="{DA030038-D729-4EE0-829E-13D820CDBCA9}"/>
          </ac:spMkLst>
        </pc:spChg>
        <pc:spChg chg="mod">
          <ac:chgData name="Hung Guei" userId="b29e4da5f41c092e" providerId="LiveId" clId="{FC711BFD-3B60-44AC-B301-5C59053267C0}" dt="2018-03-05T17:23:11.503" v="24"/>
          <ac:spMkLst>
            <pc:docMk/>
            <pc:sldMk cId="806430024" sldId="296"/>
            <ac:spMk id="5" creationId="{8F7F7982-CA46-4CD7-95E2-A3648075A25D}"/>
          </ac:spMkLst>
        </pc:spChg>
      </pc:sldChg>
      <pc:sldChg chg="modSp">
        <pc:chgData name="Hung Guei" userId="b29e4da5f41c092e" providerId="LiveId" clId="{FC711BFD-3B60-44AC-B301-5C59053267C0}" dt="2018-03-05T17:24:04.025" v="25"/>
        <pc:sldMkLst>
          <pc:docMk/>
          <pc:sldMk cId="974815814" sldId="297"/>
        </pc:sldMkLst>
        <pc:spChg chg="mod">
          <ac:chgData name="Hung Guei" userId="b29e4da5f41c092e" providerId="LiveId" clId="{FC711BFD-3B60-44AC-B301-5C59053267C0}" dt="2018-03-05T17:24:04.025" v="25"/>
          <ac:spMkLst>
            <pc:docMk/>
            <pc:sldMk cId="974815814" sldId="297"/>
            <ac:spMk id="2" creationId="{55C1ED4C-EBC2-4D25-86E7-360797B74D85}"/>
          </ac:spMkLst>
        </pc:spChg>
        <pc:spChg chg="mod">
          <ac:chgData name="Hung Guei" userId="b29e4da5f41c092e" providerId="LiveId" clId="{FC711BFD-3B60-44AC-B301-5C59053267C0}" dt="2018-03-05T17:23:11.503" v="24"/>
          <ac:spMkLst>
            <pc:docMk/>
            <pc:sldMk cId="974815814" sldId="297"/>
            <ac:spMk id="5" creationId="{88E920A8-4171-4F1C-A6FA-A52F026D692C}"/>
          </ac:spMkLst>
        </pc:spChg>
      </pc:sldChg>
      <pc:sldChg chg="modSp">
        <pc:chgData name="Hung Guei" userId="b29e4da5f41c092e" providerId="LiveId" clId="{FC711BFD-3B60-44AC-B301-5C59053267C0}" dt="2018-03-05T17:24:04.025" v="25"/>
        <pc:sldMkLst>
          <pc:docMk/>
          <pc:sldMk cId="1545600570" sldId="298"/>
        </pc:sldMkLst>
        <pc:spChg chg="mod">
          <ac:chgData name="Hung Guei" userId="b29e4da5f41c092e" providerId="LiveId" clId="{FC711BFD-3B60-44AC-B301-5C59053267C0}" dt="2018-03-05T17:24:04.025" v="25"/>
          <ac:spMkLst>
            <pc:docMk/>
            <pc:sldMk cId="1545600570" sldId="298"/>
            <ac:spMk id="2" creationId="{81F3DF28-5EC7-44B5-BC9D-588C4D9C903A}"/>
          </ac:spMkLst>
        </pc:spChg>
        <pc:spChg chg="mod">
          <ac:chgData name="Hung Guei" userId="b29e4da5f41c092e" providerId="LiveId" clId="{FC711BFD-3B60-44AC-B301-5C59053267C0}" dt="2018-03-05T17:23:11.503" v="24"/>
          <ac:spMkLst>
            <pc:docMk/>
            <pc:sldMk cId="1545600570" sldId="298"/>
            <ac:spMk id="5" creationId="{36F79614-14E2-4521-AA6A-074680F4AB21}"/>
          </ac:spMkLst>
        </pc:spChg>
      </pc:sldChg>
      <pc:sldChg chg="modSp">
        <pc:chgData name="Hung Guei" userId="b29e4da5f41c092e" providerId="LiveId" clId="{FC711BFD-3B60-44AC-B301-5C59053267C0}" dt="2018-03-05T17:24:04.025" v="25"/>
        <pc:sldMkLst>
          <pc:docMk/>
          <pc:sldMk cId="555357070" sldId="300"/>
        </pc:sldMkLst>
        <pc:spChg chg="mod">
          <ac:chgData name="Hung Guei" userId="b29e4da5f41c092e" providerId="LiveId" clId="{FC711BFD-3B60-44AC-B301-5C59053267C0}" dt="2018-03-05T17:24:04.025" v="25"/>
          <ac:spMkLst>
            <pc:docMk/>
            <pc:sldMk cId="555357070" sldId="300"/>
            <ac:spMk id="2" creationId="{57E4B5B0-EDA5-47DD-A56A-E16533DEDE1E}"/>
          </ac:spMkLst>
        </pc:spChg>
        <pc:spChg chg="mod">
          <ac:chgData name="Hung Guei" userId="b29e4da5f41c092e" providerId="LiveId" clId="{FC711BFD-3B60-44AC-B301-5C59053267C0}" dt="2018-03-05T17:23:11.503" v="24"/>
          <ac:spMkLst>
            <pc:docMk/>
            <pc:sldMk cId="555357070" sldId="300"/>
            <ac:spMk id="5" creationId="{7B0B4685-B64B-40DC-894A-63BB71D8B466}"/>
          </ac:spMkLst>
        </pc:spChg>
      </pc:sldChg>
      <pc:sldChg chg="modSp">
        <pc:chgData name="Hung Guei" userId="b29e4da5f41c092e" providerId="LiveId" clId="{FC711BFD-3B60-44AC-B301-5C59053267C0}" dt="2018-03-05T17:24:04.025" v="25"/>
        <pc:sldMkLst>
          <pc:docMk/>
          <pc:sldMk cId="630788140" sldId="301"/>
        </pc:sldMkLst>
        <pc:spChg chg="mod">
          <ac:chgData name="Hung Guei" userId="b29e4da5f41c092e" providerId="LiveId" clId="{FC711BFD-3B60-44AC-B301-5C59053267C0}" dt="2018-03-05T17:24:04.025" v="25"/>
          <ac:spMkLst>
            <pc:docMk/>
            <pc:sldMk cId="630788140" sldId="301"/>
            <ac:spMk id="2" creationId="{0434FAF4-6A1F-4B2D-9D22-D784524F7DFF}"/>
          </ac:spMkLst>
        </pc:spChg>
        <pc:spChg chg="mod">
          <ac:chgData name="Hung Guei" userId="b29e4da5f41c092e" providerId="LiveId" clId="{FC711BFD-3B60-44AC-B301-5C59053267C0}" dt="2018-03-05T17:23:11.503" v="24"/>
          <ac:spMkLst>
            <pc:docMk/>
            <pc:sldMk cId="630788140" sldId="301"/>
            <ac:spMk id="5" creationId="{F9C0CA0E-F965-400A-9DEF-2F4F43703201}"/>
          </ac:spMkLst>
        </pc:spChg>
      </pc:sldChg>
      <pc:sldChg chg="modSp">
        <pc:chgData name="Hung Guei" userId="b29e4da5f41c092e" providerId="LiveId" clId="{FC711BFD-3B60-44AC-B301-5C59053267C0}" dt="2018-03-05T17:24:04.025" v="25"/>
        <pc:sldMkLst>
          <pc:docMk/>
          <pc:sldMk cId="4254762151" sldId="304"/>
        </pc:sldMkLst>
        <pc:spChg chg="mod">
          <ac:chgData name="Hung Guei" userId="b29e4da5f41c092e" providerId="LiveId" clId="{FC711BFD-3B60-44AC-B301-5C59053267C0}" dt="2018-03-05T17:24:04.025" v="25"/>
          <ac:spMkLst>
            <pc:docMk/>
            <pc:sldMk cId="4254762151" sldId="304"/>
            <ac:spMk id="2" creationId="{AEFEE0CE-5E69-42FD-9D1A-1EE01A7816E8}"/>
          </ac:spMkLst>
        </pc:spChg>
        <pc:spChg chg="mod">
          <ac:chgData name="Hung Guei" userId="b29e4da5f41c092e" providerId="LiveId" clId="{FC711BFD-3B60-44AC-B301-5C59053267C0}" dt="2018-03-05T17:23:11.503" v="24"/>
          <ac:spMkLst>
            <pc:docMk/>
            <pc:sldMk cId="4254762151" sldId="304"/>
            <ac:spMk id="5" creationId="{F5FEB48C-4B18-4666-9852-87478BD518B3}"/>
          </ac:spMkLst>
        </pc:spChg>
      </pc:sldChg>
      <pc:sldChg chg="modSp">
        <pc:chgData name="Hung Guei" userId="b29e4da5f41c092e" providerId="LiveId" clId="{FC711BFD-3B60-44AC-B301-5C59053267C0}" dt="2018-03-05T17:24:04.025" v="25"/>
        <pc:sldMkLst>
          <pc:docMk/>
          <pc:sldMk cId="1174919953" sldId="305"/>
        </pc:sldMkLst>
        <pc:spChg chg="mod">
          <ac:chgData name="Hung Guei" userId="b29e4da5f41c092e" providerId="LiveId" clId="{FC711BFD-3B60-44AC-B301-5C59053267C0}" dt="2018-03-05T17:24:04.025" v="25"/>
          <ac:spMkLst>
            <pc:docMk/>
            <pc:sldMk cId="1174919953" sldId="305"/>
            <ac:spMk id="2" creationId="{AEFEE0CE-5E69-42FD-9D1A-1EE01A7816E8}"/>
          </ac:spMkLst>
        </pc:spChg>
        <pc:spChg chg="mod">
          <ac:chgData name="Hung Guei" userId="b29e4da5f41c092e" providerId="LiveId" clId="{FC711BFD-3B60-44AC-B301-5C59053267C0}" dt="2018-03-05T17:23:11.503" v="24"/>
          <ac:spMkLst>
            <pc:docMk/>
            <pc:sldMk cId="1174919953" sldId="305"/>
            <ac:spMk id="5" creationId="{F5FEB48C-4B18-4666-9852-87478BD518B3}"/>
          </ac:spMkLst>
        </pc:spChg>
      </pc:sldChg>
      <pc:sldChg chg="modSp">
        <pc:chgData name="Hung Guei" userId="b29e4da5f41c092e" providerId="LiveId" clId="{FC711BFD-3B60-44AC-B301-5C59053267C0}" dt="2018-03-05T17:24:04.025" v="25"/>
        <pc:sldMkLst>
          <pc:docMk/>
          <pc:sldMk cId="1800631625" sldId="306"/>
        </pc:sldMkLst>
        <pc:spChg chg="mod">
          <ac:chgData name="Hung Guei" userId="b29e4da5f41c092e" providerId="LiveId" clId="{FC711BFD-3B60-44AC-B301-5C59053267C0}" dt="2018-03-05T17:24:04.025" v="25"/>
          <ac:spMkLst>
            <pc:docMk/>
            <pc:sldMk cId="1800631625" sldId="306"/>
            <ac:spMk id="2" creationId="{AEFEE0CE-5E69-42FD-9D1A-1EE01A7816E8}"/>
          </ac:spMkLst>
        </pc:spChg>
        <pc:spChg chg="mod">
          <ac:chgData name="Hung Guei" userId="b29e4da5f41c092e" providerId="LiveId" clId="{FC711BFD-3B60-44AC-B301-5C59053267C0}" dt="2018-03-05T17:23:11.503" v="24"/>
          <ac:spMkLst>
            <pc:docMk/>
            <pc:sldMk cId="1800631625" sldId="306"/>
            <ac:spMk id="5" creationId="{F5FEB48C-4B18-4666-9852-87478BD518B3}"/>
          </ac:spMkLst>
        </pc:spChg>
      </pc:sldChg>
      <pc:sldChg chg="modSp">
        <pc:chgData name="Hung Guei" userId="b29e4da5f41c092e" providerId="LiveId" clId="{FC711BFD-3B60-44AC-B301-5C59053267C0}" dt="2018-03-05T17:24:04.025" v="25"/>
        <pc:sldMkLst>
          <pc:docMk/>
          <pc:sldMk cId="2454343938" sldId="307"/>
        </pc:sldMkLst>
        <pc:spChg chg="mod">
          <ac:chgData name="Hung Guei" userId="b29e4da5f41c092e" providerId="LiveId" clId="{FC711BFD-3B60-44AC-B301-5C59053267C0}" dt="2018-03-05T17:24:04.025" v="25"/>
          <ac:spMkLst>
            <pc:docMk/>
            <pc:sldMk cId="2454343938" sldId="307"/>
            <ac:spMk id="2" creationId="{AEFEE0CE-5E69-42FD-9D1A-1EE01A7816E8}"/>
          </ac:spMkLst>
        </pc:spChg>
        <pc:spChg chg="mod">
          <ac:chgData name="Hung Guei" userId="b29e4da5f41c092e" providerId="LiveId" clId="{FC711BFD-3B60-44AC-B301-5C59053267C0}" dt="2018-03-05T17:23:11.503" v="24"/>
          <ac:spMkLst>
            <pc:docMk/>
            <pc:sldMk cId="2454343938" sldId="307"/>
            <ac:spMk id="5" creationId="{F5FEB48C-4B18-4666-9852-87478BD518B3}"/>
          </ac:spMkLst>
        </pc:spChg>
      </pc:sldChg>
      <pc:sldChg chg="modSp">
        <pc:chgData name="Hung Guei" userId="b29e4da5f41c092e" providerId="LiveId" clId="{FC711BFD-3B60-44AC-B301-5C59053267C0}" dt="2018-03-05T17:24:04.025" v="25"/>
        <pc:sldMkLst>
          <pc:docMk/>
          <pc:sldMk cId="1934358224" sldId="308"/>
        </pc:sldMkLst>
        <pc:spChg chg="mod">
          <ac:chgData name="Hung Guei" userId="b29e4da5f41c092e" providerId="LiveId" clId="{FC711BFD-3B60-44AC-B301-5C59053267C0}" dt="2018-03-05T17:24:04.025" v="25"/>
          <ac:spMkLst>
            <pc:docMk/>
            <pc:sldMk cId="1934358224" sldId="308"/>
            <ac:spMk id="2" creationId="{AEFEE0CE-5E69-42FD-9D1A-1EE01A7816E8}"/>
          </ac:spMkLst>
        </pc:spChg>
        <pc:spChg chg="mod">
          <ac:chgData name="Hung Guei" userId="b29e4da5f41c092e" providerId="LiveId" clId="{FC711BFD-3B60-44AC-B301-5C59053267C0}" dt="2018-03-05T17:23:11.503" v="24"/>
          <ac:spMkLst>
            <pc:docMk/>
            <pc:sldMk cId="1934358224" sldId="308"/>
            <ac:spMk id="5" creationId="{F5FEB48C-4B18-4666-9852-87478BD518B3}"/>
          </ac:spMkLst>
        </pc:spChg>
      </pc:sldChg>
      <pc:sldChg chg="modSp">
        <pc:chgData name="Hung Guei" userId="b29e4da5f41c092e" providerId="LiveId" clId="{FC711BFD-3B60-44AC-B301-5C59053267C0}" dt="2018-03-05T17:24:04.025" v="25"/>
        <pc:sldMkLst>
          <pc:docMk/>
          <pc:sldMk cId="1690476059" sldId="309"/>
        </pc:sldMkLst>
        <pc:spChg chg="mod">
          <ac:chgData name="Hung Guei" userId="b29e4da5f41c092e" providerId="LiveId" clId="{FC711BFD-3B60-44AC-B301-5C59053267C0}" dt="2018-03-05T17:24:04.025" v="25"/>
          <ac:spMkLst>
            <pc:docMk/>
            <pc:sldMk cId="1690476059" sldId="309"/>
            <ac:spMk id="2" creationId="{AEFEE0CE-5E69-42FD-9D1A-1EE01A7816E8}"/>
          </ac:spMkLst>
        </pc:spChg>
        <pc:spChg chg="mod">
          <ac:chgData name="Hung Guei" userId="b29e4da5f41c092e" providerId="LiveId" clId="{FC711BFD-3B60-44AC-B301-5C59053267C0}" dt="2018-03-05T17:23:11.503" v="24"/>
          <ac:spMkLst>
            <pc:docMk/>
            <pc:sldMk cId="1690476059" sldId="309"/>
            <ac:spMk id="5" creationId="{F5FEB48C-4B18-4666-9852-87478BD518B3}"/>
          </ac:spMkLst>
        </pc:spChg>
      </pc:sldChg>
      <pc:sldChg chg="modSp">
        <pc:chgData name="Hung Guei" userId="b29e4da5f41c092e" providerId="LiveId" clId="{FC711BFD-3B60-44AC-B301-5C59053267C0}" dt="2018-03-05T17:24:04.025" v="25"/>
        <pc:sldMkLst>
          <pc:docMk/>
          <pc:sldMk cId="891541277" sldId="310"/>
        </pc:sldMkLst>
        <pc:spChg chg="mod">
          <ac:chgData name="Hung Guei" userId="b29e4da5f41c092e" providerId="LiveId" clId="{FC711BFD-3B60-44AC-B301-5C59053267C0}" dt="2018-03-05T17:24:04.025" v="25"/>
          <ac:spMkLst>
            <pc:docMk/>
            <pc:sldMk cId="891541277" sldId="310"/>
            <ac:spMk id="2" creationId="{DA030038-D729-4EE0-829E-13D820CDBCA9}"/>
          </ac:spMkLst>
        </pc:spChg>
        <pc:spChg chg="mod">
          <ac:chgData name="Hung Guei" userId="b29e4da5f41c092e" providerId="LiveId" clId="{FC711BFD-3B60-44AC-B301-5C59053267C0}" dt="2018-03-05T17:23:11.503" v="24"/>
          <ac:spMkLst>
            <pc:docMk/>
            <pc:sldMk cId="891541277" sldId="310"/>
            <ac:spMk id="5" creationId="{8F7F7982-CA46-4CD7-95E2-A3648075A25D}"/>
          </ac:spMkLst>
        </pc:spChg>
      </pc:sldChg>
      <pc:sldChg chg="modSp">
        <pc:chgData name="Hung Guei" userId="b29e4da5f41c092e" providerId="LiveId" clId="{FC711BFD-3B60-44AC-B301-5C59053267C0}" dt="2018-03-05T17:24:04.025" v="25"/>
        <pc:sldMkLst>
          <pc:docMk/>
          <pc:sldMk cId="2954107529" sldId="311"/>
        </pc:sldMkLst>
        <pc:spChg chg="mod">
          <ac:chgData name="Hung Guei" userId="b29e4da5f41c092e" providerId="LiveId" clId="{FC711BFD-3B60-44AC-B301-5C59053267C0}" dt="2018-03-05T17:24:04.025" v="25"/>
          <ac:spMkLst>
            <pc:docMk/>
            <pc:sldMk cId="2954107529" sldId="311"/>
            <ac:spMk id="2" creationId="{AEFEE0CE-5E69-42FD-9D1A-1EE01A7816E8}"/>
          </ac:spMkLst>
        </pc:spChg>
        <pc:spChg chg="mod">
          <ac:chgData name="Hung Guei" userId="b29e4da5f41c092e" providerId="LiveId" clId="{FC711BFD-3B60-44AC-B301-5C59053267C0}" dt="2018-03-05T17:23:11.503" v="24"/>
          <ac:spMkLst>
            <pc:docMk/>
            <pc:sldMk cId="2954107529" sldId="311"/>
            <ac:spMk id="5" creationId="{F5FEB48C-4B18-4666-9852-87478BD518B3}"/>
          </ac:spMkLst>
        </pc:spChg>
      </pc:sldChg>
      <pc:sldChg chg="modSp">
        <pc:chgData name="Hung Guei" userId="b29e4da5f41c092e" providerId="LiveId" clId="{FC711BFD-3B60-44AC-B301-5C59053267C0}" dt="2018-03-05T17:24:04.025" v="25"/>
        <pc:sldMkLst>
          <pc:docMk/>
          <pc:sldMk cId="1894369353" sldId="312"/>
        </pc:sldMkLst>
        <pc:spChg chg="mod">
          <ac:chgData name="Hung Guei" userId="b29e4da5f41c092e" providerId="LiveId" clId="{FC711BFD-3B60-44AC-B301-5C59053267C0}" dt="2018-03-05T17:24:04.025" v="25"/>
          <ac:spMkLst>
            <pc:docMk/>
            <pc:sldMk cId="1894369353" sldId="312"/>
            <ac:spMk id="2" creationId="{AEFEE0CE-5E69-42FD-9D1A-1EE01A7816E8}"/>
          </ac:spMkLst>
        </pc:spChg>
        <pc:spChg chg="mod">
          <ac:chgData name="Hung Guei" userId="b29e4da5f41c092e" providerId="LiveId" clId="{FC711BFD-3B60-44AC-B301-5C59053267C0}" dt="2018-03-05T17:23:11.503" v="24"/>
          <ac:spMkLst>
            <pc:docMk/>
            <pc:sldMk cId="1894369353" sldId="312"/>
            <ac:spMk id="5" creationId="{F5FEB48C-4B18-4666-9852-87478BD518B3}"/>
          </ac:spMkLst>
        </pc:spChg>
      </pc:sldChg>
      <pc:sldChg chg="modSp">
        <pc:chgData name="Hung Guei" userId="b29e4da5f41c092e" providerId="LiveId" clId="{FC711BFD-3B60-44AC-B301-5C59053267C0}" dt="2018-03-05T17:24:04.025" v="25"/>
        <pc:sldMkLst>
          <pc:docMk/>
          <pc:sldMk cId="2820115252" sldId="314"/>
        </pc:sldMkLst>
        <pc:spChg chg="mod">
          <ac:chgData name="Hung Guei" userId="b29e4da5f41c092e" providerId="LiveId" clId="{FC711BFD-3B60-44AC-B301-5C59053267C0}" dt="2018-03-05T17:24:04.025" v="25"/>
          <ac:spMkLst>
            <pc:docMk/>
            <pc:sldMk cId="2820115252" sldId="314"/>
            <ac:spMk id="2" creationId="{55C1ED4C-EBC2-4D25-86E7-360797B74D85}"/>
          </ac:spMkLst>
        </pc:spChg>
        <pc:spChg chg="mod">
          <ac:chgData name="Hung Guei" userId="b29e4da5f41c092e" providerId="LiveId" clId="{FC711BFD-3B60-44AC-B301-5C59053267C0}" dt="2018-03-05T17:23:11.503" v="24"/>
          <ac:spMkLst>
            <pc:docMk/>
            <pc:sldMk cId="2820115252" sldId="314"/>
            <ac:spMk id="5" creationId="{88E920A8-4171-4F1C-A6FA-A52F026D692C}"/>
          </ac:spMkLst>
        </pc:spChg>
      </pc:sldChg>
      <pc:sldChg chg="modSp">
        <pc:chgData name="Hung Guei" userId="b29e4da5f41c092e" providerId="LiveId" clId="{FC711BFD-3B60-44AC-B301-5C59053267C0}" dt="2018-03-05T17:24:04.025" v="25"/>
        <pc:sldMkLst>
          <pc:docMk/>
          <pc:sldMk cId="1447272706" sldId="315"/>
        </pc:sldMkLst>
        <pc:spChg chg="mod">
          <ac:chgData name="Hung Guei" userId="b29e4da5f41c092e" providerId="LiveId" clId="{FC711BFD-3B60-44AC-B301-5C59053267C0}" dt="2018-03-05T17:24:04.025" v="25"/>
          <ac:spMkLst>
            <pc:docMk/>
            <pc:sldMk cId="1447272706" sldId="315"/>
            <ac:spMk id="2" creationId="{55C1ED4C-EBC2-4D25-86E7-360797B74D85}"/>
          </ac:spMkLst>
        </pc:spChg>
        <pc:spChg chg="mod">
          <ac:chgData name="Hung Guei" userId="b29e4da5f41c092e" providerId="LiveId" clId="{FC711BFD-3B60-44AC-B301-5C59053267C0}" dt="2018-03-05T17:23:11.503" v="24"/>
          <ac:spMkLst>
            <pc:docMk/>
            <pc:sldMk cId="1447272706" sldId="315"/>
            <ac:spMk id="5" creationId="{88E920A8-4171-4F1C-A6FA-A52F026D692C}"/>
          </ac:spMkLst>
        </pc:spChg>
      </pc:sldChg>
      <pc:sldChg chg="modSp">
        <pc:chgData name="Hung Guei" userId="b29e4da5f41c092e" providerId="LiveId" clId="{FC711BFD-3B60-44AC-B301-5C59053267C0}" dt="2018-03-05T17:24:04.025" v="25"/>
        <pc:sldMkLst>
          <pc:docMk/>
          <pc:sldMk cId="2906167665" sldId="316"/>
        </pc:sldMkLst>
        <pc:spChg chg="mod">
          <ac:chgData name="Hung Guei" userId="b29e4da5f41c092e" providerId="LiveId" clId="{FC711BFD-3B60-44AC-B301-5C59053267C0}" dt="2018-03-05T17:24:04.025" v="25"/>
          <ac:spMkLst>
            <pc:docMk/>
            <pc:sldMk cId="2906167665" sldId="316"/>
            <ac:spMk id="2" creationId="{55C1ED4C-EBC2-4D25-86E7-360797B74D85}"/>
          </ac:spMkLst>
        </pc:spChg>
        <pc:spChg chg="mod">
          <ac:chgData name="Hung Guei" userId="b29e4da5f41c092e" providerId="LiveId" clId="{FC711BFD-3B60-44AC-B301-5C59053267C0}" dt="2018-03-05T17:23:11.503" v="24"/>
          <ac:spMkLst>
            <pc:docMk/>
            <pc:sldMk cId="2906167665" sldId="316"/>
            <ac:spMk id="5" creationId="{88E920A8-4171-4F1C-A6FA-A52F026D692C}"/>
          </ac:spMkLst>
        </pc:spChg>
      </pc:sldChg>
      <pc:sldChg chg="modSp">
        <pc:chgData name="Hung Guei" userId="b29e4da5f41c092e" providerId="LiveId" clId="{FC711BFD-3B60-44AC-B301-5C59053267C0}" dt="2018-03-05T17:24:04.025" v="25"/>
        <pc:sldMkLst>
          <pc:docMk/>
          <pc:sldMk cId="1928957350" sldId="318"/>
        </pc:sldMkLst>
        <pc:spChg chg="mod">
          <ac:chgData name="Hung Guei" userId="b29e4da5f41c092e" providerId="LiveId" clId="{FC711BFD-3B60-44AC-B301-5C59053267C0}" dt="2018-03-05T17:24:04.025" v="25"/>
          <ac:spMkLst>
            <pc:docMk/>
            <pc:sldMk cId="1928957350" sldId="318"/>
            <ac:spMk id="2" creationId="{81F3DF28-5EC7-44B5-BC9D-588C4D9C903A}"/>
          </ac:spMkLst>
        </pc:spChg>
        <pc:spChg chg="mod">
          <ac:chgData name="Hung Guei" userId="b29e4da5f41c092e" providerId="LiveId" clId="{FC711BFD-3B60-44AC-B301-5C59053267C0}" dt="2018-03-05T17:23:11.503" v="24"/>
          <ac:spMkLst>
            <pc:docMk/>
            <pc:sldMk cId="1928957350" sldId="318"/>
            <ac:spMk id="5" creationId="{36F79614-14E2-4521-AA6A-074680F4AB21}"/>
          </ac:spMkLst>
        </pc:spChg>
      </pc:sldChg>
      <pc:sldChg chg="modSp">
        <pc:chgData name="Hung Guei" userId="b29e4da5f41c092e" providerId="LiveId" clId="{FC711BFD-3B60-44AC-B301-5C59053267C0}" dt="2018-03-05T17:24:04.025" v="25"/>
        <pc:sldMkLst>
          <pc:docMk/>
          <pc:sldMk cId="707356926" sldId="319"/>
        </pc:sldMkLst>
        <pc:spChg chg="mod">
          <ac:chgData name="Hung Guei" userId="b29e4da5f41c092e" providerId="LiveId" clId="{FC711BFD-3B60-44AC-B301-5C59053267C0}" dt="2018-03-05T17:24:04.025" v="25"/>
          <ac:spMkLst>
            <pc:docMk/>
            <pc:sldMk cId="707356926" sldId="319"/>
            <ac:spMk id="2" creationId="{81F3DF28-5EC7-44B5-BC9D-588C4D9C903A}"/>
          </ac:spMkLst>
        </pc:spChg>
        <pc:spChg chg="mod">
          <ac:chgData name="Hung Guei" userId="b29e4da5f41c092e" providerId="LiveId" clId="{FC711BFD-3B60-44AC-B301-5C59053267C0}" dt="2018-03-05T17:23:11.503" v="24"/>
          <ac:spMkLst>
            <pc:docMk/>
            <pc:sldMk cId="707356926" sldId="319"/>
            <ac:spMk id="5" creationId="{36F79614-14E2-4521-AA6A-074680F4AB21}"/>
          </ac:spMkLst>
        </pc:spChg>
      </pc:sldChg>
      <pc:sldChg chg="modSp">
        <pc:chgData name="Hung Guei" userId="b29e4da5f41c092e" providerId="LiveId" clId="{FC711BFD-3B60-44AC-B301-5C59053267C0}" dt="2018-03-05T17:24:04.025" v="25"/>
        <pc:sldMkLst>
          <pc:docMk/>
          <pc:sldMk cId="277128805" sldId="320"/>
        </pc:sldMkLst>
        <pc:spChg chg="mod">
          <ac:chgData name="Hung Guei" userId="b29e4da5f41c092e" providerId="LiveId" clId="{FC711BFD-3B60-44AC-B301-5C59053267C0}" dt="2018-03-05T17:24:04.025" v="25"/>
          <ac:spMkLst>
            <pc:docMk/>
            <pc:sldMk cId="277128805" sldId="320"/>
            <ac:spMk id="2" creationId="{81F3DF28-5EC7-44B5-BC9D-588C4D9C903A}"/>
          </ac:spMkLst>
        </pc:spChg>
        <pc:spChg chg="mod">
          <ac:chgData name="Hung Guei" userId="b29e4da5f41c092e" providerId="LiveId" clId="{FC711BFD-3B60-44AC-B301-5C59053267C0}" dt="2018-03-05T17:23:11.503" v="24"/>
          <ac:spMkLst>
            <pc:docMk/>
            <pc:sldMk cId="277128805" sldId="320"/>
            <ac:spMk id="5" creationId="{36F79614-14E2-4521-AA6A-074680F4AB21}"/>
          </ac:spMkLst>
        </pc:spChg>
      </pc:sldChg>
      <pc:sldChg chg="modSp">
        <pc:chgData name="Hung Guei" userId="b29e4da5f41c092e" providerId="LiveId" clId="{FC711BFD-3B60-44AC-B301-5C59053267C0}" dt="2018-03-05T17:24:04.025" v="25"/>
        <pc:sldMkLst>
          <pc:docMk/>
          <pc:sldMk cId="4023107551" sldId="321"/>
        </pc:sldMkLst>
        <pc:spChg chg="mod">
          <ac:chgData name="Hung Guei" userId="b29e4da5f41c092e" providerId="LiveId" clId="{FC711BFD-3B60-44AC-B301-5C59053267C0}" dt="2018-03-05T17:24:04.025" v="25"/>
          <ac:spMkLst>
            <pc:docMk/>
            <pc:sldMk cId="4023107551" sldId="321"/>
            <ac:spMk id="2" creationId="{55C1ED4C-EBC2-4D25-86E7-360797B74D85}"/>
          </ac:spMkLst>
        </pc:spChg>
        <pc:spChg chg="mod">
          <ac:chgData name="Hung Guei" userId="b29e4da5f41c092e" providerId="LiveId" clId="{FC711BFD-3B60-44AC-B301-5C59053267C0}" dt="2018-03-05T17:23:11.503" v="24"/>
          <ac:spMkLst>
            <pc:docMk/>
            <pc:sldMk cId="4023107551" sldId="321"/>
            <ac:spMk id="5" creationId="{88E920A8-4171-4F1C-A6FA-A52F026D692C}"/>
          </ac:spMkLst>
        </pc:spChg>
      </pc:sldChg>
      <pc:sldChg chg="modSp">
        <pc:chgData name="Hung Guei" userId="b29e4da5f41c092e" providerId="LiveId" clId="{FC711BFD-3B60-44AC-B301-5C59053267C0}" dt="2018-03-05T17:24:04.025" v="25"/>
        <pc:sldMkLst>
          <pc:docMk/>
          <pc:sldMk cId="2815351667" sldId="322"/>
        </pc:sldMkLst>
        <pc:spChg chg="mod">
          <ac:chgData name="Hung Guei" userId="b29e4da5f41c092e" providerId="LiveId" clId="{FC711BFD-3B60-44AC-B301-5C59053267C0}" dt="2018-03-05T17:24:04.025" v="25"/>
          <ac:spMkLst>
            <pc:docMk/>
            <pc:sldMk cId="2815351667" sldId="322"/>
            <ac:spMk id="2" creationId="{0D0DB928-86F9-484B-B3D3-275FA1696E79}"/>
          </ac:spMkLst>
        </pc:spChg>
        <pc:spChg chg="mod">
          <ac:chgData name="Hung Guei" userId="b29e4da5f41c092e" providerId="LiveId" clId="{FC711BFD-3B60-44AC-B301-5C59053267C0}" dt="2018-03-05T17:23:11.503" v="24"/>
          <ac:spMkLst>
            <pc:docMk/>
            <pc:sldMk cId="2815351667" sldId="322"/>
            <ac:spMk id="5" creationId="{45D90911-5A72-474A-9F96-026E26D8A4DA}"/>
          </ac:spMkLst>
        </pc:spChg>
      </pc:sldChg>
      <pc:sldChg chg="modSp">
        <pc:chgData name="Hung Guei" userId="b29e4da5f41c092e" providerId="LiveId" clId="{FC711BFD-3B60-44AC-B301-5C59053267C0}" dt="2018-03-05T17:24:04.025" v="25"/>
        <pc:sldMkLst>
          <pc:docMk/>
          <pc:sldMk cId="2026259032" sldId="323"/>
        </pc:sldMkLst>
        <pc:spChg chg="mod">
          <ac:chgData name="Hung Guei" userId="b29e4da5f41c092e" providerId="LiveId" clId="{FC711BFD-3B60-44AC-B301-5C59053267C0}" dt="2018-03-05T17:24:04.025" v="25"/>
          <ac:spMkLst>
            <pc:docMk/>
            <pc:sldMk cId="2026259032" sldId="323"/>
            <ac:spMk id="2" creationId="{0D0DB928-86F9-484B-B3D3-275FA1696E79}"/>
          </ac:spMkLst>
        </pc:spChg>
        <pc:spChg chg="mod">
          <ac:chgData name="Hung Guei" userId="b29e4da5f41c092e" providerId="LiveId" clId="{FC711BFD-3B60-44AC-B301-5C59053267C0}" dt="2018-03-05T17:23:11.503" v="24"/>
          <ac:spMkLst>
            <pc:docMk/>
            <pc:sldMk cId="2026259032" sldId="323"/>
            <ac:spMk id="5" creationId="{45D90911-5A72-474A-9F96-026E26D8A4DA}"/>
          </ac:spMkLst>
        </pc:spChg>
      </pc:sldChg>
      <pc:sldChg chg="modSp">
        <pc:chgData name="Hung Guei" userId="b29e4da5f41c092e" providerId="LiveId" clId="{FC711BFD-3B60-44AC-B301-5C59053267C0}" dt="2018-03-05T17:24:04.025" v="25"/>
        <pc:sldMkLst>
          <pc:docMk/>
          <pc:sldMk cId="3881231653" sldId="324"/>
        </pc:sldMkLst>
        <pc:spChg chg="mod">
          <ac:chgData name="Hung Guei" userId="b29e4da5f41c092e" providerId="LiveId" clId="{FC711BFD-3B60-44AC-B301-5C59053267C0}" dt="2018-03-05T17:24:04.025" v="25"/>
          <ac:spMkLst>
            <pc:docMk/>
            <pc:sldMk cId="3881231653" sldId="324"/>
            <ac:spMk id="2" creationId="{0D0DB928-86F9-484B-B3D3-275FA1696E79}"/>
          </ac:spMkLst>
        </pc:spChg>
        <pc:spChg chg="mod">
          <ac:chgData name="Hung Guei" userId="b29e4da5f41c092e" providerId="LiveId" clId="{FC711BFD-3B60-44AC-B301-5C59053267C0}" dt="2018-03-05T17:23:11.503" v="24"/>
          <ac:spMkLst>
            <pc:docMk/>
            <pc:sldMk cId="3881231653" sldId="324"/>
            <ac:spMk id="5" creationId="{45D90911-5A72-474A-9F96-026E26D8A4DA}"/>
          </ac:spMkLst>
        </pc:spChg>
      </pc:sldChg>
      <pc:sldChg chg="modSp">
        <pc:chgData name="Hung Guei" userId="b29e4da5f41c092e" providerId="LiveId" clId="{FC711BFD-3B60-44AC-B301-5C59053267C0}" dt="2018-03-05T17:24:04.025" v="25"/>
        <pc:sldMkLst>
          <pc:docMk/>
          <pc:sldMk cId="308321458" sldId="325"/>
        </pc:sldMkLst>
        <pc:spChg chg="mod">
          <ac:chgData name="Hung Guei" userId="b29e4da5f41c092e" providerId="LiveId" clId="{FC711BFD-3B60-44AC-B301-5C59053267C0}" dt="2018-03-05T17:24:04.025" v="25"/>
          <ac:spMkLst>
            <pc:docMk/>
            <pc:sldMk cId="308321458" sldId="325"/>
            <ac:spMk id="2" creationId="{0D0DB928-86F9-484B-B3D3-275FA1696E79}"/>
          </ac:spMkLst>
        </pc:spChg>
        <pc:spChg chg="mod">
          <ac:chgData name="Hung Guei" userId="b29e4da5f41c092e" providerId="LiveId" clId="{FC711BFD-3B60-44AC-B301-5C59053267C0}" dt="2018-03-05T17:23:11.503" v="24"/>
          <ac:spMkLst>
            <pc:docMk/>
            <pc:sldMk cId="308321458" sldId="325"/>
            <ac:spMk id="5" creationId="{45D90911-5A72-474A-9F96-026E26D8A4DA}"/>
          </ac:spMkLst>
        </pc:spChg>
      </pc:sldChg>
      <pc:sldChg chg="modSp">
        <pc:chgData name="Hung Guei" userId="b29e4da5f41c092e" providerId="LiveId" clId="{FC711BFD-3B60-44AC-B301-5C59053267C0}" dt="2018-03-05T17:24:04.025" v="25"/>
        <pc:sldMkLst>
          <pc:docMk/>
          <pc:sldMk cId="1353683926" sldId="326"/>
        </pc:sldMkLst>
        <pc:spChg chg="mod">
          <ac:chgData name="Hung Guei" userId="b29e4da5f41c092e" providerId="LiveId" clId="{FC711BFD-3B60-44AC-B301-5C59053267C0}" dt="2018-03-05T17:24:04.025" v="25"/>
          <ac:spMkLst>
            <pc:docMk/>
            <pc:sldMk cId="1353683926" sldId="326"/>
            <ac:spMk id="2" creationId="{0D0DB928-86F9-484B-B3D3-275FA1696E79}"/>
          </ac:spMkLst>
        </pc:spChg>
        <pc:spChg chg="mod">
          <ac:chgData name="Hung Guei" userId="b29e4da5f41c092e" providerId="LiveId" clId="{FC711BFD-3B60-44AC-B301-5C59053267C0}" dt="2018-03-05T17:23:11.503" v="24"/>
          <ac:spMkLst>
            <pc:docMk/>
            <pc:sldMk cId="1353683926" sldId="326"/>
            <ac:spMk id="5" creationId="{45D90911-5A72-474A-9F96-026E26D8A4DA}"/>
          </ac:spMkLst>
        </pc:spChg>
      </pc:sldChg>
      <pc:sldChg chg="modSp">
        <pc:chgData name="Hung Guei" userId="b29e4da5f41c092e" providerId="LiveId" clId="{FC711BFD-3B60-44AC-B301-5C59053267C0}" dt="2018-03-05T17:24:04.025" v="25"/>
        <pc:sldMkLst>
          <pc:docMk/>
          <pc:sldMk cId="273432190" sldId="327"/>
        </pc:sldMkLst>
        <pc:spChg chg="mod">
          <ac:chgData name="Hung Guei" userId="b29e4da5f41c092e" providerId="LiveId" clId="{FC711BFD-3B60-44AC-B301-5C59053267C0}" dt="2018-03-05T17:24:04.025" v="25"/>
          <ac:spMkLst>
            <pc:docMk/>
            <pc:sldMk cId="273432190" sldId="327"/>
            <ac:spMk id="2" creationId="{0D0DB928-86F9-484B-B3D3-275FA1696E79}"/>
          </ac:spMkLst>
        </pc:spChg>
        <pc:spChg chg="mod">
          <ac:chgData name="Hung Guei" userId="b29e4da5f41c092e" providerId="LiveId" clId="{FC711BFD-3B60-44AC-B301-5C59053267C0}" dt="2018-03-05T17:23:11.503" v="24"/>
          <ac:spMkLst>
            <pc:docMk/>
            <pc:sldMk cId="273432190" sldId="327"/>
            <ac:spMk id="5" creationId="{45D90911-5A72-474A-9F96-026E26D8A4DA}"/>
          </ac:spMkLst>
        </pc:spChg>
      </pc:sldChg>
      <pc:sldChg chg="modSp">
        <pc:chgData name="Hung Guei" userId="b29e4da5f41c092e" providerId="LiveId" clId="{FC711BFD-3B60-44AC-B301-5C59053267C0}" dt="2018-03-05T17:24:04.025" v="25"/>
        <pc:sldMkLst>
          <pc:docMk/>
          <pc:sldMk cId="2887229785" sldId="328"/>
        </pc:sldMkLst>
        <pc:spChg chg="mod">
          <ac:chgData name="Hung Guei" userId="b29e4da5f41c092e" providerId="LiveId" clId="{FC711BFD-3B60-44AC-B301-5C59053267C0}" dt="2018-03-05T17:24:04.025" v="25"/>
          <ac:spMkLst>
            <pc:docMk/>
            <pc:sldMk cId="2887229785" sldId="328"/>
            <ac:spMk id="2" creationId="{57E4B5B0-EDA5-47DD-A56A-E16533DEDE1E}"/>
          </ac:spMkLst>
        </pc:spChg>
        <pc:spChg chg="mod">
          <ac:chgData name="Hung Guei" userId="b29e4da5f41c092e" providerId="LiveId" clId="{FC711BFD-3B60-44AC-B301-5C59053267C0}" dt="2018-03-05T17:23:11.503" v="24"/>
          <ac:spMkLst>
            <pc:docMk/>
            <pc:sldMk cId="2887229785" sldId="328"/>
            <ac:spMk id="5" creationId="{7B0B4685-B64B-40DC-894A-63BB71D8B466}"/>
          </ac:spMkLst>
        </pc:spChg>
      </pc:sldChg>
      <pc:sldChg chg="modSp">
        <pc:chgData name="Hung Guei" userId="b29e4da5f41c092e" providerId="LiveId" clId="{FC711BFD-3B60-44AC-B301-5C59053267C0}" dt="2018-03-05T17:24:04.025" v="25"/>
        <pc:sldMkLst>
          <pc:docMk/>
          <pc:sldMk cId="3088842403" sldId="329"/>
        </pc:sldMkLst>
        <pc:spChg chg="mod">
          <ac:chgData name="Hung Guei" userId="b29e4da5f41c092e" providerId="LiveId" clId="{FC711BFD-3B60-44AC-B301-5C59053267C0}" dt="2018-03-05T17:24:04.025" v="25"/>
          <ac:spMkLst>
            <pc:docMk/>
            <pc:sldMk cId="3088842403" sldId="329"/>
            <ac:spMk id="2" creationId="{57E4B5B0-EDA5-47DD-A56A-E16533DEDE1E}"/>
          </ac:spMkLst>
        </pc:spChg>
        <pc:spChg chg="mod">
          <ac:chgData name="Hung Guei" userId="b29e4da5f41c092e" providerId="LiveId" clId="{FC711BFD-3B60-44AC-B301-5C59053267C0}" dt="2018-03-05T17:23:11.503" v="24"/>
          <ac:spMkLst>
            <pc:docMk/>
            <pc:sldMk cId="3088842403" sldId="329"/>
            <ac:spMk id="5" creationId="{7B0B4685-B64B-40DC-894A-63BB71D8B466}"/>
          </ac:spMkLst>
        </pc:spChg>
      </pc:sldChg>
      <pc:sldChg chg="modSp">
        <pc:chgData name="Hung Guei" userId="b29e4da5f41c092e" providerId="LiveId" clId="{FC711BFD-3B60-44AC-B301-5C59053267C0}" dt="2018-03-05T17:24:04.025" v="25"/>
        <pc:sldMkLst>
          <pc:docMk/>
          <pc:sldMk cId="2756609392" sldId="330"/>
        </pc:sldMkLst>
        <pc:spChg chg="mod">
          <ac:chgData name="Hung Guei" userId="b29e4da5f41c092e" providerId="LiveId" clId="{FC711BFD-3B60-44AC-B301-5C59053267C0}" dt="2018-03-05T17:24:04.025" v="25"/>
          <ac:spMkLst>
            <pc:docMk/>
            <pc:sldMk cId="2756609392" sldId="330"/>
            <ac:spMk id="2" creationId="{57E4B5B0-EDA5-47DD-A56A-E16533DEDE1E}"/>
          </ac:spMkLst>
        </pc:spChg>
        <pc:spChg chg="mod">
          <ac:chgData name="Hung Guei" userId="b29e4da5f41c092e" providerId="LiveId" clId="{FC711BFD-3B60-44AC-B301-5C59053267C0}" dt="2018-03-05T17:23:11.503" v="24"/>
          <ac:spMkLst>
            <pc:docMk/>
            <pc:sldMk cId="2756609392" sldId="330"/>
            <ac:spMk id="5" creationId="{7B0B4685-B64B-40DC-894A-63BB71D8B466}"/>
          </ac:spMkLst>
        </pc:spChg>
      </pc:sldChg>
      <pc:sldChg chg="modSp">
        <pc:chgData name="Hung Guei" userId="b29e4da5f41c092e" providerId="LiveId" clId="{FC711BFD-3B60-44AC-B301-5C59053267C0}" dt="2018-03-05T17:24:04.025" v="25"/>
        <pc:sldMkLst>
          <pc:docMk/>
          <pc:sldMk cId="4284290682" sldId="331"/>
        </pc:sldMkLst>
        <pc:spChg chg="mod">
          <ac:chgData name="Hung Guei" userId="b29e4da5f41c092e" providerId="LiveId" clId="{FC711BFD-3B60-44AC-B301-5C59053267C0}" dt="2018-03-05T17:24:04.025" v="25"/>
          <ac:spMkLst>
            <pc:docMk/>
            <pc:sldMk cId="4284290682" sldId="331"/>
            <ac:spMk id="2" creationId="{57E4B5B0-EDA5-47DD-A56A-E16533DEDE1E}"/>
          </ac:spMkLst>
        </pc:spChg>
        <pc:spChg chg="mod">
          <ac:chgData name="Hung Guei" userId="b29e4da5f41c092e" providerId="LiveId" clId="{FC711BFD-3B60-44AC-B301-5C59053267C0}" dt="2018-03-05T17:23:11.503" v="24"/>
          <ac:spMkLst>
            <pc:docMk/>
            <pc:sldMk cId="4284290682" sldId="331"/>
            <ac:spMk id="5" creationId="{7B0B4685-B64B-40DC-894A-63BB71D8B466}"/>
          </ac:spMkLst>
        </pc:spChg>
      </pc:sldChg>
      <pc:sldChg chg="modSp">
        <pc:chgData name="Hung Guei" userId="b29e4da5f41c092e" providerId="LiveId" clId="{FC711BFD-3B60-44AC-B301-5C59053267C0}" dt="2018-03-05T17:24:04.025" v="25"/>
        <pc:sldMkLst>
          <pc:docMk/>
          <pc:sldMk cId="4182327797" sldId="332"/>
        </pc:sldMkLst>
        <pc:spChg chg="mod">
          <ac:chgData name="Hung Guei" userId="b29e4da5f41c092e" providerId="LiveId" clId="{FC711BFD-3B60-44AC-B301-5C59053267C0}" dt="2018-03-05T17:24:04.025" v="25"/>
          <ac:spMkLst>
            <pc:docMk/>
            <pc:sldMk cId="4182327797" sldId="332"/>
            <ac:spMk id="2" creationId="{0D0DB928-86F9-484B-B3D3-275FA1696E79}"/>
          </ac:spMkLst>
        </pc:spChg>
        <pc:spChg chg="mod">
          <ac:chgData name="Hung Guei" userId="b29e4da5f41c092e" providerId="LiveId" clId="{FC711BFD-3B60-44AC-B301-5C59053267C0}" dt="2018-03-05T17:23:11.503" v="24"/>
          <ac:spMkLst>
            <pc:docMk/>
            <pc:sldMk cId="4182327797" sldId="332"/>
            <ac:spMk id="5" creationId="{45D90911-5A72-474A-9F96-026E26D8A4DA}"/>
          </ac:spMkLst>
        </pc:spChg>
      </pc:sldChg>
      <pc:sldChg chg="modSp">
        <pc:chgData name="Hung Guei" userId="b29e4da5f41c092e" providerId="LiveId" clId="{FC711BFD-3B60-44AC-B301-5C59053267C0}" dt="2018-03-05T17:24:04.025" v="25"/>
        <pc:sldMkLst>
          <pc:docMk/>
          <pc:sldMk cId="3226188167" sldId="333"/>
        </pc:sldMkLst>
        <pc:spChg chg="mod">
          <ac:chgData name="Hung Guei" userId="b29e4da5f41c092e" providerId="LiveId" clId="{FC711BFD-3B60-44AC-B301-5C59053267C0}" dt="2018-03-05T17:24:04.025" v="25"/>
          <ac:spMkLst>
            <pc:docMk/>
            <pc:sldMk cId="3226188167" sldId="333"/>
            <ac:spMk id="2" creationId="{0D0DB928-86F9-484B-B3D3-275FA1696E79}"/>
          </ac:spMkLst>
        </pc:spChg>
        <pc:spChg chg="mod">
          <ac:chgData name="Hung Guei" userId="b29e4da5f41c092e" providerId="LiveId" clId="{FC711BFD-3B60-44AC-B301-5C59053267C0}" dt="2018-03-05T17:23:11.503" v="24"/>
          <ac:spMkLst>
            <pc:docMk/>
            <pc:sldMk cId="3226188167" sldId="333"/>
            <ac:spMk id="5" creationId="{45D90911-5A72-474A-9F96-026E26D8A4DA}"/>
          </ac:spMkLst>
        </pc:spChg>
      </pc:sldChg>
      <pc:sldChg chg="modSp">
        <pc:chgData name="Hung Guei" userId="b29e4da5f41c092e" providerId="LiveId" clId="{FC711BFD-3B60-44AC-B301-5C59053267C0}" dt="2018-03-05T17:24:04.025" v="25"/>
        <pc:sldMkLst>
          <pc:docMk/>
          <pc:sldMk cId="3547791580" sldId="334"/>
        </pc:sldMkLst>
        <pc:spChg chg="mod">
          <ac:chgData name="Hung Guei" userId="b29e4da5f41c092e" providerId="LiveId" clId="{FC711BFD-3B60-44AC-B301-5C59053267C0}" dt="2018-03-05T17:24:04.025" v="25"/>
          <ac:spMkLst>
            <pc:docMk/>
            <pc:sldMk cId="3547791580" sldId="334"/>
            <ac:spMk id="2" creationId="{17E1A168-956A-48A0-8AA6-CD19A6C8B6C8}"/>
          </ac:spMkLst>
        </pc:spChg>
        <pc:spChg chg="mod">
          <ac:chgData name="Hung Guei" userId="b29e4da5f41c092e" providerId="LiveId" clId="{FC711BFD-3B60-44AC-B301-5C59053267C0}" dt="2018-03-05T17:23:11.503" v="24"/>
          <ac:spMkLst>
            <pc:docMk/>
            <pc:sldMk cId="3547791580" sldId="334"/>
            <ac:spMk id="5" creationId="{697F7A57-0B95-4C28-84CA-738C5107CBA2}"/>
          </ac:spMkLst>
        </pc:spChg>
      </pc:sldChg>
      <pc:sldChg chg="modSp">
        <pc:chgData name="Hung Guei" userId="b29e4da5f41c092e" providerId="LiveId" clId="{FC711BFD-3B60-44AC-B301-5C59053267C0}" dt="2018-03-05T17:24:04.025" v="25"/>
        <pc:sldMkLst>
          <pc:docMk/>
          <pc:sldMk cId="438223198" sldId="335"/>
        </pc:sldMkLst>
        <pc:spChg chg="mod">
          <ac:chgData name="Hung Guei" userId="b29e4da5f41c092e" providerId="LiveId" clId="{FC711BFD-3B60-44AC-B301-5C59053267C0}" dt="2018-03-05T17:24:04.025" v="25"/>
          <ac:spMkLst>
            <pc:docMk/>
            <pc:sldMk cId="438223198" sldId="335"/>
            <ac:spMk id="5" creationId="{2C8206BD-39BA-4834-8A77-230CFF4001AC}"/>
          </ac:spMkLst>
        </pc:spChg>
        <pc:spChg chg="mod">
          <ac:chgData name="Hung Guei" userId="b29e4da5f41c092e" providerId="LiveId" clId="{FC711BFD-3B60-44AC-B301-5C59053267C0}" dt="2018-03-05T17:23:11.503" v="24"/>
          <ac:spMkLst>
            <pc:docMk/>
            <pc:sldMk cId="438223198" sldId="335"/>
            <ac:spMk id="7" creationId="{200F92C4-FA58-401C-8DF2-248071150772}"/>
          </ac:spMkLst>
        </pc:spChg>
      </pc:sldChg>
      <pc:sldChg chg="modSp">
        <pc:chgData name="Hung Guei" userId="b29e4da5f41c092e" providerId="LiveId" clId="{FC711BFD-3B60-44AC-B301-5C59053267C0}" dt="2018-03-05T17:24:04.025" v="25"/>
        <pc:sldMkLst>
          <pc:docMk/>
          <pc:sldMk cId="577412368" sldId="336"/>
        </pc:sldMkLst>
        <pc:spChg chg="mod">
          <ac:chgData name="Hung Guei" userId="b29e4da5f41c092e" providerId="LiveId" clId="{FC711BFD-3B60-44AC-B301-5C59053267C0}" dt="2018-03-05T17:24:04.025" v="25"/>
          <ac:spMkLst>
            <pc:docMk/>
            <pc:sldMk cId="577412368" sldId="336"/>
            <ac:spMk id="2" creationId="{0434FAF4-6A1F-4B2D-9D22-D784524F7DFF}"/>
          </ac:spMkLst>
        </pc:spChg>
        <pc:spChg chg="mod">
          <ac:chgData name="Hung Guei" userId="b29e4da5f41c092e" providerId="LiveId" clId="{FC711BFD-3B60-44AC-B301-5C59053267C0}" dt="2018-03-05T17:23:11.503" v="24"/>
          <ac:spMkLst>
            <pc:docMk/>
            <pc:sldMk cId="577412368" sldId="336"/>
            <ac:spMk id="5" creationId="{F9C0CA0E-F965-400A-9DEF-2F4F43703201}"/>
          </ac:spMkLst>
        </pc:spChg>
      </pc:sldChg>
      <pc:sldChg chg="modSp">
        <pc:chgData name="Hung Guei" userId="b29e4da5f41c092e" providerId="LiveId" clId="{FC711BFD-3B60-44AC-B301-5C59053267C0}" dt="2018-03-05T17:24:04.025" v="25"/>
        <pc:sldMkLst>
          <pc:docMk/>
          <pc:sldMk cId="2614888695" sldId="337"/>
        </pc:sldMkLst>
        <pc:spChg chg="mod">
          <ac:chgData name="Hung Guei" userId="b29e4da5f41c092e" providerId="LiveId" clId="{FC711BFD-3B60-44AC-B301-5C59053267C0}" dt="2018-03-05T17:24:04.025" v="25"/>
          <ac:spMkLst>
            <pc:docMk/>
            <pc:sldMk cId="2614888695" sldId="337"/>
            <ac:spMk id="2" creationId="{0434FAF4-6A1F-4B2D-9D22-D784524F7DFF}"/>
          </ac:spMkLst>
        </pc:spChg>
        <pc:spChg chg="mod">
          <ac:chgData name="Hung Guei" userId="b29e4da5f41c092e" providerId="LiveId" clId="{FC711BFD-3B60-44AC-B301-5C59053267C0}" dt="2018-03-05T17:23:11.503" v="24"/>
          <ac:spMkLst>
            <pc:docMk/>
            <pc:sldMk cId="2614888695" sldId="337"/>
            <ac:spMk id="5" creationId="{F9C0CA0E-F965-400A-9DEF-2F4F43703201}"/>
          </ac:spMkLst>
        </pc:spChg>
      </pc:sldChg>
      <pc:sldMasterChg chg="modSp modSldLayout">
        <pc:chgData name="Hung Guei" userId="b29e4da5f41c092e" providerId="LiveId" clId="{FC711BFD-3B60-44AC-B301-5C59053267C0}" dt="2018-03-05T17:23:11.503" v="24"/>
        <pc:sldMasterMkLst>
          <pc:docMk/>
          <pc:sldMasterMk cId="2693109926" sldId="2147483660"/>
        </pc:sldMasterMkLst>
        <pc:spChg chg="mod">
          <ac:chgData name="Hung Guei" userId="b29e4da5f41c092e" providerId="LiveId" clId="{FC711BFD-3B60-44AC-B301-5C59053267C0}" dt="2018-03-05T17:23:11.503" v="24"/>
          <ac:spMkLst>
            <pc:docMk/>
            <pc:sldMasterMk cId="2693109926" sldId="2147483660"/>
            <ac:spMk id="4" creationId="{00000000-0000-0000-0000-000000000000}"/>
          </ac:spMkLst>
        </pc:spChg>
        <pc:spChg chg="mod">
          <ac:chgData name="Hung Guei" userId="b29e4da5f41c092e" providerId="LiveId" clId="{FC711BFD-3B60-44AC-B301-5C59053267C0}" dt="2018-03-05T17:21:40.171" v="1" actId="6549"/>
          <ac:spMkLst>
            <pc:docMk/>
            <pc:sldMasterMk cId="2693109926" sldId="2147483660"/>
            <ac:spMk id="5" creationId="{00000000-0000-0000-0000-000000000000}"/>
          </ac:spMkLst>
        </pc:spChg>
        <pc:sldLayoutChg chg="modSp">
          <pc:chgData name="Hung Guei" userId="b29e4da5f41c092e" providerId="LiveId" clId="{FC711BFD-3B60-44AC-B301-5C59053267C0}" dt="2018-03-05T17:23:11.503" v="24"/>
          <pc:sldLayoutMkLst>
            <pc:docMk/>
            <pc:sldMasterMk cId="2693109926" sldId="2147483660"/>
            <pc:sldLayoutMk cId="3205290443" sldId="2147483661"/>
          </pc:sldLayoutMkLst>
          <pc:spChg chg="mod">
            <ac:chgData name="Hung Guei" userId="b29e4da5f41c092e" providerId="LiveId" clId="{FC711BFD-3B60-44AC-B301-5C59053267C0}" dt="2018-03-05T17:23:11.503" v="24"/>
            <ac:spMkLst>
              <pc:docMk/>
              <pc:sldMasterMk cId="2693109926" sldId="2147483660"/>
              <pc:sldLayoutMk cId="3205290443" sldId="2147483661"/>
              <ac:spMk id="4" creationId="{00000000-0000-0000-0000-000000000000}"/>
            </ac:spMkLst>
          </pc:spChg>
          <pc:spChg chg="mod">
            <ac:chgData name="Hung Guei" userId="b29e4da5f41c092e" providerId="LiveId" clId="{FC711BFD-3B60-44AC-B301-5C59053267C0}" dt="2018-03-05T17:21:49.341" v="3" actId="6549"/>
            <ac:spMkLst>
              <pc:docMk/>
              <pc:sldMasterMk cId="2693109926" sldId="2147483660"/>
              <pc:sldLayoutMk cId="3205290443" sldId="2147483661"/>
              <ac:spMk id="5" creationId="{00000000-0000-0000-0000-000000000000}"/>
            </ac:spMkLst>
          </pc:spChg>
        </pc:sldLayoutChg>
        <pc:sldLayoutChg chg="modSp">
          <pc:chgData name="Hung Guei" userId="b29e4da5f41c092e" providerId="LiveId" clId="{FC711BFD-3B60-44AC-B301-5C59053267C0}" dt="2018-03-05T17:23:11.503" v="24"/>
          <pc:sldLayoutMkLst>
            <pc:docMk/>
            <pc:sldMasterMk cId="2693109926" sldId="2147483660"/>
            <pc:sldLayoutMk cId="3899869831" sldId="2147483662"/>
          </pc:sldLayoutMkLst>
          <pc:spChg chg="mod">
            <ac:chgData name="Hung Guei" userId="b29e4da5f41c092e" providerId="LiveId" clId="{FC711BFD-3B60-44AC-B301-5C59053267C0}" dt="2018-03-05T17:23:11.503" v="24"/>
            <ac:spMkLst>
              <pc:docMk/>
              <pc:sldMasterMk cId="2693109926" sldId="2147483660"/>
              <pc:sldLayoutMk cId="3899869831" sldId="2147483662"/>
              <ac:spMk id="4" creationId="{00000000-0000-0000-0000-000000000000}"/>
            </ac:spMkLst>
          </pc:spChg>
          <pc:spChg chg="mod">
            <ac:chgData name="Hung Guei" userId="b29e4da5f41c092e" providerId="LiveId" clId="{FC711BFD-3B60-44AC-B301-5C59053267C0}" dt="2018-03-05T17:21:54.251" v="5" actId="6549"/>
            <ac:spMkLst>
              <pc:docMk/>
              <pc:sldMasterMk cId="2693109926" sldId="2147483660"/>
              <pc:sldLayoutMk cId="3899869831" sldId="2147483662"/>
              <ac:spMk id="5" creationId="{00000000-0000-0000-0000-000000000000}"/>
            </ac:spMkLst>
          </pc:spChg>
        </pc:sldLayoutChg>
        <pc:sldLayoutChg chg="modSp">
          <pc:chgData name="Hung Guei" userId="b29e4da5f41c092e" providerId="LiveId" clId="{FC711BFD-3B60-44AC-B301-5C59053267C0}" dt="2018-03-05T17:23:11.503" v="24"/>
          <pc:sldLayoutMkLst>
            <pc:docMk/>
            <pc:sldMasterMk cId="2693109926" sldId="2147483660"/>
            <pc:sldLayoutMk cId="1427209241" sldId="2147483663"/>
          </pc:sldLayoutMkLst>
          <pc:spChg chg="mod">
            <ac:chgData name="Hung Guei" userId="b29e4da5f41c092e" providerId="LiveId" clId="{FC711BFD-3B60-44AC-B301-5C59053267C0}" dt="2018-03-05T17:23:11.503" v="24"/>
            <ac:spMkLst>
              <pc:docMk/>
              <pc:sldMasterMk cId="2693109926" sldId="2147483660"/>
              <pc:sldLayoutMk cId="1427209241" sldId="2147483663"/>
              <ac:spMk id="4" creationId="{00000000-0000-0000-0000-000000000000}"/>
            </ac:spMkLst>
          </pc:spChg>
          <pc:spChg chg="mod">
            <ac:chgData name="Hung Guei" userId="b29e4da5f41c092e" providerId="LiveId" clId="{FC711BFD-3B60-44AC-B301-5C59053267C0}" dt="2018-03-05T17:21:58.739" v="7" actId="6549"/>
            <ac:spMkLst>
              <pc:docMk/>
              <pc:sldMasterMk cId="2693109926" sldId="2147483660"/>
              <pc:sldLayoutMk cId="1427209241" sldId="2147483663"/>
              <ac:spMk id="5" creationId="{00000000-0000-0000-0000-000000000000}"/>
            </ac:spMkLst>
          </pc:spChg>
        </pc:sldLayoutChg>
        <pc:sldLayoutChg chg="modSp">
          <pc:chgData name="Hung Guei" userId="b29e4da5f41c092e" providerId="LiveId" clId="{FC711BFD-3B60-44AC-B301-5C59053267C0}" dt="2018-03-05T17:23:11.503" v="24"/>
          <pc:sldLayoutMkLst>
            <pc:docMk/>
            <pc:sldMasterMk cId="2693109926" sldId="2147483660"/>
            <pc:sldLayoutMk cId="3473926065" sldId="2147483664"/>
          </pc:sldLayoutMkLst>
          <pc:spChg chg="mod">
            <ac:chgData name="Hung Guei" userId="b29e4da5f41c092e" providerId="LiveId" clId="{FC711BFD-3B60-44AC-B301-5C59053267C0}" dt="2018-03-05T17:23:11.503" v="24"/>
            <ac:spMkLst>
              <pc:docMk/>
              <pc:sldMasterMk cId="2693109926" sldId="2147483660"/>
              <pc:sldLayoutMk cId="3473926065" sldId="2147483664"/>
              <ac:spMk id="5" creationId="{00000000-0000-0000-0000-000000000000}"/>
            </ac:spMkLst>
          </pc:spChg>
          <pc:spChg chg="mod">
            <ac:chgData name="Hung Guei" userId="b29e4da5f41c092e" providerId="LiveId" clId="{FC711BFD-3B60-44AC-B301-5C59053267C0}" dt="2018-03-05T17:22:07.758" v="9" actId="6549"/>
            <ac:spMkLst>
              <pc:docMk/>
              <pc:sldMasterMk cId="2693109926" sldId="2147483660"/>
              <pc:sldLayoutMk cId="3473926065" sldId="2147483664"/>
              <ac:spMk id="6" creationId="{00000000-0000-0000-0000-000000000000}"/>
            </ac:spMkLst>
          </pc:spChg>
        </pc:sldLayoutChg>
        <pc:sldLayoutChg chg="modSp">
          <pc:chgData name="Hung Guei" userId="b29e4da5f41c092e" providerId="LiveId" clId="{FC711BFD-3B60-44AC-B301-5C59053267C0}" dt="2018-03-05T17:23:11.503" v="24"/>
          <pc:sldLayoutMkLst>
            <pc:docMk/>
            <pc:sldMasterMk cId="2693109926" sldId="2147483660"/>
            <pc:sldLayoutMk cId="4155537209" sldId="2147483665"/>
          </pc:sldLayoutMkLst>
          <pc:spChg chg="mod">
            <ac:chgData name="Hung Guei" userId="b29e4da5f41c092e" providerId="LiveId" clId="{FC711BFD-3B60-44AC-B301-5C59053267C0}" dt="2018-03-05T17:23:11.503" v="24"/>
            <ac:spMkLst>
              <pc:docMk/>
              <pc:sldMasterMk cId="2693109926" sldId="2147483660"/>
              <pc:sldLayoutMk cId="4155537209" sldId="2147483665"/>
              <ac:spMk id="7" creationId="{00000000-0000-0000-0000-000000000000}"/>
            </ac:spMkLst>
          </pc:spChg>
          <pc:spChg chg="mod">
            <ac:chgData name="Hung Guei" userId="b29e4da5f41c092e" providerId="LiveId" clId="{FC711BFD-3B60-44AC-B301-5C59053267C0}" dt="2018-03-05T17:22:11.635" v="11" actId="6549"/>
            <ac:spMkLst>
              <pc:docMk/>
              <pc:sldMasterMk cId="2693109926" sldId="2147483660"/>
              <pc:sldLayoutMk cId="4155537209" sldId="2147483665"/>
              <ac:spMk id="8" creationId="{00000000-0000-0000-0000-000000000000}"/>
            </ac:spMkLst>
          </pc:spChg>
        </pc:sldLayoutChg>
        <pc:sldLayoutChg chg="modSp">
          <pc:chgData name="Hung Guei" userId="b29e4da5f41c092e" providerId="LiveId" clId="{FC711BFD-3B60-44AC-B301-5C59053267C0}" dt="2018-03-05T17:23:11.503" v="24"/>
          <pc:sldLayoutMkLst>
            <pc:docMk/>
            <pc:sldMasterMk cId="2693109926" sldId="2147483660"/>
            <pc:sldLayoutMk cId="3253171515" sldId="2147483666"/>
          </pc:sldLayoutMkLst>
          <pc:spChg chg="mod">
            <ac:chgData name="Hung Guei" userId="b29e4da5f41c092e" providerId="LiveId" clId="{FC711BFD-3B60-44AC-B301-5C59053267C0}" dt="2018-03-05T17:23:11.503" v="24"/>
            <ac:spMkLst>
              <pc:docMk/>
              <pc:sldMasterMk cId="2693109926" sldId="2147483660"/>
              <pc:sldLayoutMk cId="3253171515" sldId="2147483666"/>
              <ac:spMk id="3" creationId="{00000000-0000-0000-0000-000000000000}"/>
            </ac:spMkLst>
          </pc:spChg>
          <pc:spChg chg="mod">
            <ac:chgData name="Hung Guei" userId="b29e4da5f41c092e" providerId="LiveId" clId="{FC711BFD-3B60-44AC-B301-5C59053267C0}" dt="2018-03-05T17:22:17.061" v="13" actId="6549"/>
            <ac:spMkLst>
              <pc:docMk/>
              <pc:sldMasterMk cId="2693109926" sldId="2147483660"/>
              <pc:sldLayoutMk cId="3253171515" sldId="2147483666"/>
              <ac:spMk id="4" creationId="{00000000-0000-0000-0000-000000000000}"/>
            </ac:spMkLst>
          </pc:spChg>
        </pc:sldLayoutChg>
        <pc:sldLayoutChg chg="modSp">
          <pc:chgData name="Hung Guei" userId="b29e4da5f41c092e" providerId="LiveId" clId="{FC711BFD-3B60-44AC-B301-5C59053267C0}" dt="2018-03-05T17:23:11.503" v="24"/>
          <pc:sldLayoutMkLst>
            <pc:docMk/>
            <pc:sldMasterMk cId="2693109926" sldId="2147483660"/>
            <pc:sldLayoutMk cId="1193086257" sldId="2147483667"/>
          </pc:sldLayoutMkLst>
          <pc:spChg chg="mod">
            <ac:chgData name="Hung Guei" userId="b29e4da5f41c092e" providerId="LiveId" clId="{FC711BFD-3B60-44AC-B301-5C59053267C0}" dt="2018-03-05T17:23:11.503" v="24"/>
            <ac:spMkLst>
              <pc:docMk/>
              <pc:sldMasterMk cId="2693109926" sldId="2147483660"/>
              <pc:sldLayoutMk cId="1193086257" sldId="2147483667"/>
              <ac:spMk id="2" creationId="{00000000-0000-0000-0000-000000000000}"/>
            </ac:spMkLst>
          </pc:spChg>
          <pc:spChg chg="mod">
            <ac:chgData name="Hung Guei" userId="b29e4da5f41c092e" providerId="LiveId" clId="{FC711BFD-3B60-44AC-B301-5C59053267C0}" dt="2018-03-05T17:22:21.335" v="15" actId="6549"/>
            <ac:spMkLst>
              <pc:docMk/>
              <pc:sldMasterMk cId="2693109926" sldId="2147483660"/>
              <pc:sldLayoutMk cId="1193086257" sldId="2147483667"/>
              <ac:spMk id="3" creationId="{00000000-0000-0000-0000-000000000000}"/>
            </ac:spMkLst>
          </pc:spChg>
        </pc:sldLayoutChg>
        <pc:sldLayoutChg chg="modSp">
          <pc:chgData name="Hung Guei" userId="b29e4da5f41c092e" providerId="LiveId" clId="{FC711BFD-3B60-44AC-B301-5C59053267C0}" dt="2018-03-05T17:23:11.503" v="24"/>
          <pc:sldLayoutMkLst>
            <pc:docMk/>
            <pc:sldMasterMk cId="2693109926" sldId="2147483660"/>
            <pc:sldLayoutMk cId="3927200256" sldId="2147483668"/>
          </pc:sldLayoutMkLst>
          <pc:spChg chg="mod">
            <ac:chgData name="Hung Guei" userId="b29e4da5f41c092e" providerId="LiveId" clId="{FC711BFD-3B60-44AC-B301-5C59053267C0}" dt="2018-03-05T17:23:11.503" v="24"/>
            <ac:spMkLst>
              <pc:docMk/>
              <pc:sldMasterMk cId="2693109926" sldId="2147483660"/>
              <pc:sldLayoutMk cId="3927200256" sldId="2147483668"/>
              <ac:spMk id="5" creationId="{00000000-0000-0000-0000-000000000000}"/>
            </ac:spMkLst>
          </pc:spChg>
          <pc:spChg chg="mod">
            <ac:chgData name="Hung Guei" userId="b29e4da5f41c092e" providerId="LiveId" clId="{FC711BFD-3B60-44AC-B301-5C59053267C0}" dt="2018-03-05T17:22:26.061" v="17" actId="6549"/>
            <ac:spMkLst>
              <pc:docMk/>
              <pc:sldMasterMk cId="2693109926" sldId="2147483660"/>
              <pc:sldLayoutMk cId="3927200256" sldId="2147483668"/>
              <ac:spMk id="6" creationId="{00000000-0000-0000-0000-000000000000}"/>
            </ac:spMkLst>
          </pc:spChg>
        </pc:sldLayoutChg>
        <pc:sldLayoutChg chg="modSp">
          <pc:chgData name="Hung Guei" userId="b29e4da5f41c092e" providerId="LiveId" clId="{FC711BFD-3B60-44AC-B301-5C59053267C0}" dt="2018-03-05T17:23:11.503" v="24"/>
          <pc:sldLayoutMkLst>
            <pc:docMk/>
            <pc:sldMasterMk cId="2693109926" sldId="2147483660"/>
            <pc:sldLayoutMk cId="661571097" sldId="2147483669"/>
          </pc:sldLayoutMkLst>
          <pc:spChg chg="mod">
            <ac:chgData name="Hung Guei" userId="b29e4da5f41c092e" providerId="LiveId" clId="{FC711BFD-3B60-44AC-B301-5C59053267C0}" dt="2018-03-05T17:23:11.503" v="24"/>
            <ac:spMkLst>
              <pc:docMk/>
              <pc:sldMasterMk cId="2693109926" sldId="2147483660"/>
              <pc:sldLayoutMk cId="661571097" sldId="2147483669"/>
              <ac:spMk id="5" creationId="{00000000-0000-0000-0000-000000000000}"/>
            </ac:spMkLst>
          </pc:spChg>
          <pc:spChg chg="mod">
            <ac:chgData name="Hung Guei" userId="b29e4da5f41c092e" providerId="LiveId" clId="{FC711BFD-3B60-44AC-B301-5C59053267C0}" dt="2018-03-05T17:22:30.051" v="19" actId="6549"/>
            <ac:spMkLst>
              <pc:docMk/>
              <pc:sldMasterMk cId="2693109926" sldId="2147483660"/>
              <pc:sldLayoutMk cId="661571097" sldId="2147483669"/>
              <ac:spMk id="6" creationId="{00000000-0000-0000-0000-000000000000}"/>
            </ac:spMkLst>
          </pc:spChg>
        </pc:sldLayoutChg>
        <pc:sldLayoutChg chg="modSp">
          <pc:chgData name="Hung Guei" userId="b29e4da5f41c092e" providerId="LiveId" clId="{FC711BFD-3B60-44AC-B301-5C59053267C0}" dt="2018-03-05T17:23:11.503" v="24"/>
          <pc:sldLayoutMkLst>
            <pc:docMk/>
            <pc:sldMasterMk cId="2693109926" sldId="2147483660"/>
            <pc:sldLayoutMk cId="1634112325" sldId="2147483670"/>
          </pc:sldLayoutMkLst>
          <pc:spChg chg="mod">
            <ac:chgData name="Hung Guei" userId="b29e4da5f41c092e" providerId="LiveId" clId="{FC711BFD-3B60-44AC-B301-5C59053267C0}" dt="2018-03-05T17:23:11.503" v="24"/>
            <ac:spMkLst>
              <pc:docMk/>
              <pc:sldMasterMk cId="2693109926" sldId="2147483660"/>
              <pc:sldLayoutMk cId="1634112325" sldId="2147483670"/>
              <ac:spMk id="4" creationId="{00000000-0000-0000-0000-000000000000}"/>
            </ac:spMkLst>
          </pc:spChg>
          <pc:spChg chg="mod">
            <ac:chgData name="Hung Guei" userId="b29e4da5f41c092e" providerId="LiveId" clId="{FC711BFD-3B60-44AC-B301-5C59053267C0}" dt="2018-03-05T17:22:43.511" v="21" actId="6549"/>
            <ac:spMkLst>
              <pc:docMk/>
              <pc:sldMasterMk cId="2693109926" sldId="2147483660"/>
              <pc:sldLayoutMk cId="1634112325" sldId="2147483670"/>
              <ac:spMk id="5" creationId="{00000000-0000-0000-0000-000000000000}"/>
            </ac:spMkLst>
          </pc:spChg>
        </pc:sldLayoutChg>
        <pc:sldLayoutChg chg="modSp">
          <pc:chgData name="Hung Guei" userId="b29e4da5f41c092e" providerId="LiveId" clId="{FC711BFD-3B60-44AC-B301-5C59053267C0}" dt="2018-03-05T17:23:11.503" v="24"/>
          <pc:sldLayoutMkLst>
            <pc:docMk/>
            <pc:sldMasterMk cId="2693109926" sldId="2147483660"/>
            <pc:sldLayoutMk cId="2821470925" sldId="2147483671"/>
          </pc:sldLayoutMkLst>
          <pc:spChg chg="mod">
            <ac:chgData name="Hung Guei" userId="b29e4da5f41c092e" providerId="LiveId" clId="{FC711BFD-3B60-44AC-B301-5C59053267C0}" dt="2018-03-05T17:23:11.503" v="24"/>
            <ac:spMkLst>
              <pc:docMk/>
              <pc:sldMasterMk cId="2693109926" sldId="2147483660"/>
              <pc:sldLayoutMk cId="2821470925" sldId="2147483671"/>
              <ac:spMk id="4" creationId="{00000000-0000-0000-0000-000000000000}"/>
            </ac:spMkLst>
          </pc:spChg>
          <pc:spChg chg="mod">
            <ac:chgData name="Hung Guei" userId="b29e4da5f41c092e" providerId="LiveId" clId="{FC711BFD-3B60-44AC-B301-5C59053267C0}" dt="2018-03-05T17:22:47.685" v="23" actId="6549"/>
            <ac:spMkLst>
              <pc:docMk/>
              <pc:sldMasterMk cId="2693109926" sldId="2147483660"/>
              <pc:sldLayoutMk cId="2821470925" sldId="2147483671"/>
              <ac:spMk id="5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EA09FE-FFD6-4B69-99FB-5D1526850C6F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AB0809-7EE6-4C3F-9D54-4AE686BB0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97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National </a:t>
            </a:r>
            <a:r>
              <a:rPr lang="en-US" dirty="0" err="1"/>
              <a:t>Chiao</a:t>
            </a:r>
            <a:r>
              <a:rPr lang="en-US" dirty="0"/>
              <a:t> Tung University » Deep Learning and Practice » The Python Tutorial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290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National </a:t>
            </a:r>
            <a:r>
              <a:rPr lang="en-US" dirty="0" err="1"/>
              <a:t>Chiao</a:t>
            </a:r>
            <a:r>
              <a:rPr lang="en-US" dirty="0"/>
              <a:t> Tung University » Deep Learning and Practice » The Python Tutorial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12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National </a:t>
            </a:r>
            <a:r>
              <a:rPr lang="en-US" dirty="0" err="1"/>
              <a:t>Chiao</a:t>
            </a:r>
            <a:r>
              <a:rPr lang="en-US" dirty="0"/>
              <a:t> Tung University » Deep Learning and Practice » The Python Tutorial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70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1692" y="6356351"/>
            <a:ext cx="8458200" cy="365125"/>
          </a:xfrm>
        </p:spPr>
        <p:txBody>
          <a:bodyPr/>
          <a:lstStyle/>
          <a:p>
            <a:r>
              <a:rPr lang="en-US" dirty="0"/>
              <a:t>National </a:t>
            </a:r>
            <a:r>
              <a:rPr lang="en-US" dirty="0" err="1"/>
              <a:t>Chiao</a:t>
            </a:r>
            <a:r>
              <a:rPr lang="en-US" dirty="0"/>
              <a:t> Tung University » Deep Learning and Practice » The Python Tutorial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692" y="553916"/>
            <a:ext cx="8458200" cy="75613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692" y="1310054"/>
            <a:ext cx="8458200" cy="5205047"/>
          </a:xfrm>
        </p:spPr>
        <p:txBody>
          <a:bodyPr/>
          <a:lstStyle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1692" y="6356351"/>
            <a:ext cx="2057400" cy="365125"/>
          </a:xfrm>
        </p:spPr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52492" y="6356351"/>
            <a:ext cx="2057400" cy="365125"/>
          </a:xfrm>
        </p:spPr>
        <p:txBody>
          <a:bodyPr/>
          <a:lstStyle/>
          <a:p>
            <a:fld id="{72C5F94C-39DF-477B-BE2A-7C58C9F5F58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58C01CC-01A7-40C9-8254-0E6F3A6095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1692" y="342900"/>
            <a:ext cx="8458200" cy="409576"/>
          </a:xfrm>
        </p:spPr>
        <p:txBody>
          <a:bodyPr anchor="ctr">
            <a:noAutofit/>
          </a:bodyPr>
          <a:lstStyle>
            <a:lvl1pPr marL="36576" indent="0">
              <a:spcBef>
                <a:spcPts val="1000"/>
              </a:spcBef>
              <a:buNone/>
              <a:defRPr sz="2000" b="0" i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3899869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National </a:t>
            </a:r>
            <a:r>
              <a:rPr lang="en-US" dirty="0" err="1"/>
              <a:t>Chiao</a:t>
            </a:r>
            <a:r>
              <a:rPr lang="en-US" dirty="0"/>
              <a:t> Tung University » Deep Learning and Practice » The Python Tutorial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09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National </a:t>
            </a:r>
            <a:r>
              <a:rPr lang="en-US" dirty="0" err="1"/>
              <a:t>Chiao</a:t>
            </a:r>
            <a:r>
              <a:rPr lang="en-US" dirty="0"/>
              <a:t> Tung University » Deep Learning and Practice » The Python Tutorial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26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National </a:t>
            </a:r>
            <a:r>
              <a:rPr lang="en-US" dirty="0" err="1"/>
              <a:t>Chiao</a:t>
            </a:r>
            <a:r>
              <a:rPr lang="en-US" dirty="0"/>
              <a:t> Tung University » Deep Learning and Practice » The Python Tutorial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37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National </a:t>
            </a:r>
            <a:r>
              <a:rPr lang="en-US" dirty="0" err="1"/>
              <a:t>Chiao</a:t>
            </a:r>
            <a:r>
              <a:rPr lang="en-US" dirty="0"/>
              <a:t> Tung University » Deep Learning and Practice » The Python Tutorial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71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National </a:t>
            </a:r>
            <a:r>
              <a:rPr lang="en-US" dirty="0" err="1"/>
              <a:t>Chiao</a:t>
            </a:r>
            <a:r>
              <a:rPr lang="en-US" dirty="0"/>
              <a:t> Tung University » Deep Learning and Practice » The Python Tutorial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86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National </a:t>
            </a:r>
            <a:r>
              <a:rPr lang="en-US" dirty="0" err="1"/>
              <a:t>Chiao</a:t>
            </a:r>
            <a:r>
              <a:rPr lang="en-US" dirty="0"/>
              <a:t> Tung University » Deep Learning and Practice » The Python Tutorial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00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National </a:t>
            </a:r>
            <a:r>
              <a:rPr lang="en-US" dirty="0" err="1"/>
              <a:t>Chiao</a:t>
            </a:r>
            <a:r>
              <a:rPr lang="en-US" dirty="0"/>
              <a:t> Tung University » Deep Learning and Practice » The Python Tutorial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71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National </a:t>
            </a:r>
            <a:r>
              <a:rPr lang="en-US" dirty="0" err="1"/>
              <a:t>Chiao</a:t>
            </a:r>
            <a:r>
              <a:rPr lang="en-US" dirty="0"/>
              <a:t> Tung University » Deep Learning and Practice » The Python Tutorial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5F94C-39DF-477B-BE2A-7C58C9F5F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09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2/" TargetMode="External"/><Relationship Id="rId2" Type="http://schemas.openxmlformats.org/officeDocument/2006/relationships/hyperlink" Target="https://docs.python.org/3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83545-70BA-43E0-8F50-B6EAB6A1F5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The Python Tutorial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28831-9BA8-4243-B0C0-3AFF4ACEC1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Deep Learning and Practice</a:t>
            </a:r>
          </a:p>
          <a:p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Department of Computer Science,</a:t>
            </a:r>
            <a:r>
              <a:rPr lang="zh-TW" alt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TW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NCTU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9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E1A168-956A-48A0-8AA6-CD19A6C8B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The Python Tutorial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6F3B6C-EEFE-4717-81E4-6895D571F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the Variables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0BE39F-AEA7-4A2B-AB3E-B27EC5561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The equal sign (</a:t>
            </a:r>
            <a:r>
              <a:rPr lang="en-US" smtClean="0">
                <a:latin typeface="Inconsolata" panose="020B0609030003000000" pitchFamily="49" charset="0"/>
              </a:rPr>
              <a:t>=</a:t>
            </a:r>
            <a:r>
              <a:rPr lang="en-US" smtClean="0"/>
              <a:t>) is used to assign a value to a variable:</a:t>
            </a:r>
          </a:p>
          <a:p>
            <a:pPr lvl="1"/>
            <a:r>
              <a:rPr lang="en-US" smtClean="0">
                <a:latin typeface="Inconsolata" panose="020B0609030003000000" pitchFamily="49" charset="0"/>
              </a:rPr>
              <a:t>&gt;&gt;&gt; width = 20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&gt;&gt;&gt; height = 5 * 9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&gt;&gt;&gt; width * height </a:t>
            </a:r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en-US" smtClean="0">
                <a:solidFill>
                  <a:schemeClr val="bg1">
                    <a:lumMod val="65000"/>
                  </a:schemeClr>
                </a:solidFill>
              </a:rPr>
              <a:t> no equal sign, so the result is displayed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>
                <a:latin typeface="Inconsolata" panose="020B0609030003000000" pitchFamily="49" charset="0"/>
              </a:rPr>
              <a:t>900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&gt;&gt;&gt; length, depth = 10, 20 </a:t>
            </a:r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en-US" smtClean="0">
                <a:solidFill>
                  <a:schemeClr val="bg1">
                    <a:lumMod val="65000"/>
                  </a:schemeClr>
                </a:solidFill>
              </a:rPr>
              <a:t> multiple assignment is possible</a:t>
            </a:r>
          </a:p>
          <a:p>
            <a:r>
              <a:rPr lang="en-US" smtClean="0"/>
              <a:t>You do not need to define the variable with its type.</a:t>
            </a:r>
          </a:p>
          <a:p>
            <a:pPr lvl="1"/>
            <a:r>
              <a:rPr lang="en-US" smtClean="0">
                <a:latin typeface="Inconsolata" panose="020B0609030003000000" pitchFamily="49" charset="0"/>
              </a:rPr>
              <a:t>&gt;&gt;&gt; n = 0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&gt;&gt;&gt; type(n) </a:t>
            </a:r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en-US" smtClean="0">
                <a:solidFill>
                  <a:schemeClr val="bg1">
                    <a:lumMod val="65000"/>
                  </a:schemeClr>
                </a:solidFill>
              </a:rPr>
              <a:t> check the object type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>
                <a:latin typeface="Inconsolata" panose="020B0609030003000000" pitchFamily="49" charset="0"/>
              </a:rPr>
              <a:t>&lt;class 'int'&gt;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&gt;&gt;&gt; n = 0.0 </a:t>
            </a:r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en-US" smtClean="0">
                <a:solidFill>
                  <a:schemeClr val="bg1">
                    <a:lumMod val="65000"/>
                  </a:schemeClr>
                </a:solidFill>
              </a:rPr>
              <a:t> reuse variable “n” to store another type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>
                <a:latin typeface="Inconsolata" panose="020B0609030003000000" pitchFamily="49" charset="0"/>
              </a:rPr>
              <a:t>&gt;&gt;&gt; type(n)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&lt;class 'float'&gt;</a:t>
            </a:r>
          </a:p>
          <a:p>
            <a:r>
              <a:rPr lang="en-US" smtClean="0"/>
              <a:t>If a variable is not “defined” (assigned a value), trying to use it will give you an error.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F7A57-0B95-4C28-84CA-738C5107C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C141A-5D31-4D31-B476-B97364779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10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72DCDE-5838-49DF-BAF9-064365AA8A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Section 2: Data Structures</a:t>
            </a:r>
            <a:r>
              <a:rPr lang="zh-TW" alt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13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E1A168-956A-48A0-8AA6-CD19A6C8B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The Python Tutorial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6F3B6C-EEFE-4717-81E4-6895D571F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 2-1: Assignment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0BE39F-AEA7-4A2B-AB3E-B27EC5561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In Python, you may assign several variables with a single equal sign.</a:t>
            </a:r>
          </a:p>
          <a:p>
            <a:pPr lvl="1"/>
            <a:r>
              <a:rPr lang="en-US" smtClean="0">
                <a:latin typeface="Inconsolata" panose="020B0609030003000000" pitchFamily="49" charset="0"/>
              </a:rPr>
              <a:t>&gt;&gt;&gt; length, depth = 10, 20 </a:t>
            </a:r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en-US" smtClean="0">
                <a:solidFill>
                  <a:schemeClr val="bg1">
                    <a:lumMod val="65000"/>
                  </a:schemeClr>
                </a:solidFill>
              </a:rPr>
              <a:t> multiple assignment</a:t>
            </a:r>
          </a:p>
          <a:p>
            <a:r>
              <a:rPr lang="en-US" smtClean="0"/>
              <a:t>Type the following commands into the interpreter and see what happens:</a:t>
            </a:r>
          </a:p>
          <a:p>
            <a:pPr lvl="1"/>
            <a:r>
              <a:rPr lang="en-US" smtClean="0">
                <a:latin typeface="Inconsolata" panose="020B0609030003000000" pitchFamily="49" charset="0"/>
              </a:rPr>
              <a:t>&gt;&gt;&gt; a, b = 0, 1; print(b)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&gt;&gt;&gt; a, b = b, a + b; print(b)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&gt;&gt;&gt; a, b = b, a + b; print(b)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&gt;&gt;&gt; a, b = b, a + b; print(b)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&gt;&gt;&gt; a, b = b, a + b; print(b)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&gt;&gt;&gt; ...</a:t>
            </a:r>
          </a:p>
          <a:p>
            <a:r>
              <a:rPr lang="en-US" smtClean="0"/>
              <a:t>Note that each line contains two statements: an assignment and a print function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F7A57-0B95-4C28-84CA-738C5107C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C141A-5D31-4D31-B476-B97364779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11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72DCDE-5838-49DF-BAF9-064365AA8A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Section 2: Data Structures</a:t>
            </a:r>
            <a:r>
              <a:rPr lang="zh-TW" alt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82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E1A168-956A-48A0-8AA6-CD19A6C8B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The Python Tutorial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6F3B6C-EEFE-4717-81E4-6895D571F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0BE39F-AEA7-4A2B-AB3E-B27EC5561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Strings can be enclosed in </a:t>
            </a:r>
            <a:r>
              <a:rPr lang="en-US" dirty="0" smtClean="0">
                <a:latin typeface="Inconsolata" panose="020B0609030003000000" pitchFamily="49" charset="0"/>
              </a:rPr>
              <a:t>'single quotes'</a:t>
            </a:r>
            <a:r>
              <a:rPr lang="en-US" dirty="0" smtClean="0"/>
              <a:t> or </a:t>
            </a:r>
            <a:r>
              <a:rPr lang="en-US" dirty="0" smtClean="0">
                <a:latin typeface="Inconsolata" panose="020B0609030003000000" pitchFamily="49" charset="0"/>
              </a:rPr>
              <a:t>"double quotes"</a:t>
            </a:r>
            <a:r>
              <a:rPr lang="en-US" dirty="0" smtClean="0"/>
              <a:t> with the same result.</a:t>
            </a:r>
          </a:p>
          <a:p>
            <a:r>
              <a:rPr lang="en-US" dirty="0" smtClean="0"/>
              <a:t>Python strings cannot be changed (immutable).</a:t>
            </a:r>
          </a:p>
          <a:p>
            <a:r>
              <a:rPr lang="en-US" dirty="0" smtClean="0"/>
              <a:t>Some</a:t>
            </a:r>
            <a:r>
              <a:rPr lang="zh-TW" altLang="en-US" dirty="0" smtClean="0"/>
              <a:t> </a:t>
            </a:r>
            <a:r>
              <a:rPr lang="en-US" altLang="zh-TW" dirty="0" smtClean="0"/>
              <a:t>useful operations</a:t>
            </a:r>
            <a:r>
              <a:rPr lang="zh-TW" altLang="en-US" dirty="0" smtClean="0"/>
              <a:t> </a:t>
            </a:r>
            <a:r>
              <a:rPr lang="en-US" altLang="zh-TW" dirty="0" smtClean="0"/>
              <a:t>of</a:t>
            </a:r>
            <a:r>
              <a:rPr lang="zh-TW" altLang="en-US" dirty="0" smtClean="0"/>
              <a:t> </a:t>
            </a:r>
            <a:r>
              <a:rPr lang="en-US" altLang="zh-TW" dirty="0" smtClean="0"/>
              <a:t>strings:</a:t>
            </a:r>
          </a:p>
          <a:p>
            <a:pPr lvl="1"/>
            <a:r>
              <a:rPr lang="en-US" dirty="0" smtClean="0">
                <a:latin typeface="Inconsolata" panose="020B0609030003000000" pitchFamily="49" charset="0"/>
              </a:rPr>
              <a:t>&gt;&gt;&gt; 3 * 'un' + '</a:t>
            </a:r>
            <a:r>
              <a:rPr lang="en-US" dirty="0" err="1" smtClean="0">
                <a:latin typeface="Inconsolata" panose="020B0609030003000000" pitchFamily="49" charset="0"/>
              </a:rPr>
              <a:t>ium</a:t>
            </a:r>
            <a:r>
              <a:rPr lang="en-US" dirty="0" smtClean="0">
                <a:latin typeface="Inconsolata" panose="020B0609030003000000" pitchFamily="49" charset="0"/>
              </a:rPr>
              <a:t>'</a:t>
            </a:r>
            <a:r>
              <a:rPr lang="zh-TW" altLang="en-US" dirty="0" smtClean="0">
                <a:latin typeface="Inconsolata" panose="020B0609030003000000" pitchFamily="49" charset="0"/>
              </a:rPr>
              <a:t>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3 times 'un', followed by '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ium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'</a:t>
            </a:r>
            <a:b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dirty="0" smtClean="0">
                <a:latin typeface="Inconsolata" panose="020B0609030003000000" pitchFamily="49" charset="0"/>
              </a:rPr>
              <a:t>'</a:t>
            </a:r>
            <a:r>
              <a:rPr lang="en-US" dirty="0" err="1" smtClean="0">
                <a:latin typeface="Inconsolata" panose="020B0609030003000000" pitchFamily="49" charset="0"/>
              </a:rPr>
              <a:t>unununium</a:t>
            </a:r>
            <a:r>
              <a:rPr lang="en-US" dirty="0" smtClean="0">
                <a:latin typeface="Inconsolata" panose="020B0609030003000000" pitchFamily="49" charset="0"/>
              </a:rPr>
              <a:t>'</a:t>
            </a:r>
            <a:br>
              <a:rPr lang="en-US" dirty="0" smtClean="0">
                <a:latin typeface="Inconsolata" panose="020B0609030003000000" pitchFamily="49" charset="0"/>
              </a:rPr>
            </a:br>
            <a:r>
              <a:rPr lang="en-US" dirty="0" smtClean="0">
                <a:latin typeface="Inconsolata" panose="020B0609030003000000" pitchFamily="49" charset="0"/>
              </a:rPr>
              <a:t>&gt;&gt;&gt; '</a:t>
            </a:r>
            <a:r>
              <a:rPr lang="en-US" dirty="0" err="1" smtClean="0">
                <a:latin typeface="Inconsolata" panose="020B0609030003000000" pitchFamily="49" charset="0"/>
              </a:rPr>
              <a:t>Py</a:t>
            </a:r>
            <a:r>
              <a:rPr lang="en-US" dirty="0" smtClean="0">
                <a:latin typeface="Inconsolata" panose="020B0609030003000000" pitchFamily="49" charset="0"/>
              </a:rPr>
              <a:t>' 'thon'    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string literals are concatenated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Inconsolata" panose="020B0609030003000000" pitchFamily="49" charset="0"/>
              </a:rPr>
              <a:t>'Python'</a:t>
            </a:r>
            <a:br>
              <a:rPr lang="en-US" dirty="0" smtClean="0">
                <a:latin typeface="Inconsolata" panose="020B0609030003000000" pitchFamily="49" charset="0"/>
              </a:rPr>
            </a:br>
            <a:r>
              <a:rPr lang="en-US" dirty="0" smtClean="0">
                <a:latin typeface="Inconsolata" panose="020B0609030003000000" pitchFamily="49" charset="0"/>
              </a:rPr>
              <a:t>&gt;&gt;&gt; prefix = '</a:t>
            </a:r>
            <a:r>
              <a:rPr lang="en-US" dirty="0" err="1" smtClean="0">
                <a:latin typeface="Inconsolata" panose="020B0609030003000000" pitchFamily="49" charset="0"/>
              </a:rPr>
              <a:t>Py</a:t>
            </a:r>
            <a:r>
              <a:rPr lang="en-US" dirty="0" smtClean="0">
                <a:latin typeface="Inconsolata" panose="020B0609030003000000" pitchFamily="49" charset="0"/>
              </a:rPr>
              <a:t>'</a:t>
            </a:r>
            <a:br>
              <a:rPr lang="en-US" dirty="0" smtClean="0">
                <a:latin typeface="Inconsolata" panose="020B0609030003000000" pitchFamily="49" charset="0"/>
              </a:rPr>
            </a:br>
            <a:r>
              <a:rPr lang="en-US" dirty="0" smtClean="0">
                <a:latin typeface="Inconsolata" panose="020B0609030003000000" pitchFamily="49" charset="0"/>
              </a:rPr>
              <a:t>&gt;&gt;&gt; s = prefix + 'thon'</a:t>
            </a:r>
            <a:r>
              <a:rPr lang="zh-TW" altLang="en-US" dirty="0" smtClean="0">
                <a:latin typeface="Inconsolata" panose="020B0609030003000000" pitchFamily="49" charset="0"/>
              </a:rPr>
              <a:t> </a:t>
            </a:r>
            <a:r>
              <a:rPr lang="en-US" dirty="0" smtClean="0">
                <a:latin typeface="Inconsolata" panose="020B0609030003000000" pitchFamily="49" charset="0"/>
              </a:rPr>
              <a:t>     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concatenate variables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Inconsolata" panose="020B0609030003000000" pitchFamily="49" charset="0"/>
              </a:rPr>
              <a:t>&gt;&gt;&gt; n = </a:t>
            </a:r>
            <a:r>
              <a:rPr lang="en-US" dirty="0" err="1" smtClean="0">
                <a:latin typeface="Inconsolata" panose="020B0609030003000000" pitchFamily="49" charset="0"/>
              </a:rPr>
              <a:t>len</a:t>
            </a:r>
            <a:r>
              <a:rPr lang="en-US" dirty="0" smtClean="0">
                <a:latin typeface="Inconsolata" panose="020B0609030003000000" pitchFamily="49" charset="0"/>
              </a:rPr>
              <a:t>(s)              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the length of a string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Inconsolata" panose="020B0609030003000000" pitchFamily="49" charset="0"/>
              </a:rPr>
              <a:t>&gt;&gt;&gt; "the length is " + </a:t>
            </a:r>
            <a:r>
              <a:rPr lang="en-US" dirty="0" err="1" smtClean="0">
                <a:latin typeface="Inconsolata" panose="020B0609030003000000" pitchFamily="49" charset="0"/>
              </a:rPr>
              <a:t>str</a:t>
            </a:r>
            <a:r>
              <a:rPr lang="en-US" dirty="0" smtClean="0">
                <a:latin typeface="Inconsolata" panose="020B0609030003000000" pitchFamily="49" charset="0"/>
              </a:rPr>
              <a:t>(n)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converts to strings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Inconsolata" panose="020B0609030003000000" pitchFamily="49" charset="0"/>
              </a:rPr>
              <a:t>'the length is 6'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F7A57-0B95-4C28-84CA-738C5107C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C141A-5D31-4D31-B476-B97364779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12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72DCDE-5838-49DF-BAF9-064365AA8A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Section 2: Data Structures</a:t>
            </a:r>
            <a:r>
              <a:rPr lang="zh-TW" alt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27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E1A168-956A-48A0-8AA6-CD19A6C8B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The Python Tutorial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6F3B6C-EEFE-4717-81E4-6895D571F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0BE39F-AEA7-4A2B-AB3E-B27EC5561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String literals can span multiple lines:</a:t>
            </a:r>
          </a:p>
          <a:p>
            <a:pPr lvl="1"/>
            <a:r>
              <a:rPr lang="en-US" smtClean="0">
                <a:latin typeface="Inconsolata" panose="020B0609030003000000" pitchFamily="49" charset="0"/>
              </a:rPr>
              <a:t>print("""\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Usage: thingy [OPTIONS]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     -h              Display this usage message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     -H hostname     Hostname to connect to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""")</a:t>
            </a:r>
          </a:p>
          <a:p>
            <a:r>
              <a:rPr lang="en-US" smtClean="0"/>
              <a:t>The </a:t>
            </a:r>
            <a:r>
              <a:rPr lang="en-US" smtClean="0">
                <a:latin typeface="Inconsolata" panose="020B0609030003000000" pitchFamily="49" charset="0"/>
              </a:rPr>
              <a:t>print()</a:t>
            </a:r>
            <a:r>
              <a:rPr lang="en-US" smtClean="0"/>
              <a:t> function produces a more readable output.</a:t>
            </a:r>
          </a:p>
          <a:p>
            <a:pPr lvl="1"/>
            <a:r>
              <a:rPr lang="en-US" smtClean="0">
                <a:latin typeface="Inconsolata" panose="020B0609030003000000" pitchFamily="49" charset="0"/>
              </a:rPr>
              <a:t>&gt;&gt;&gt; '"Isn\'t," she said.'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'"Isn\'t," she said.'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&gt;&gt;&gt; print('"Isn\'t," she said.')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"Isn't," she said.</a:t>
            </a:r>
            <a:br>
              <a:rPr lang="en-US" smtClean="0">
                <a:latin typeface="Inconsolata" panose="020B0609030003000000" pitchFamily="49" charset="0"/>
              </a:rPr>
            </a:br>
            <a:endParaRPr lang="en-US" smtClean="0">
              <a:latin typeface="Inconsolata" panose="020B0609030003000000" pitchFamily="49" charset="0"/>
            </a:endParaRPr>
          </a:p>
          <a:p>
            <a:pPr lvl="1"/>
            <a:r>
              <a:rPr lang="en-US" smtClean="0">
                <a:latin typeface="Inconsolata" panose="020B0609030003000000" pitchFamily="49" charset="0"/>
              </a:rPr>
              <a:t>&gt;&gt;&gt; s = 'First line.\nSecond line.'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&gt;&gt;&gt; s        </a:t>
            </a:r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en-US" smtClean="0">
                <a:solidFill>
                  <a:schemeClr val="bg1">
                    <a:lumMod val="65000"/>
                  </a:schemeClr>
                </a:solidFill>
              </a:rPr>
              <a:t> without print(), \n is included in the output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>
                <a:latin typeface="Inconsolata" panose="020B0609030003000000" pitchFamily="49" charset="0"/>
              </a:rPr>
              <a:t>'First line.\nSecond line.'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&gt;&gt;&gt; print(s) </a:t>
            </a:r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en-US" smtClean="0">
                <a:solidFill>
                  <a:schemeClr val="bg1">
                    <a:lumMod val="65000"/>
                  </a:schemeClr>
                </a:solidFill>
              </a:rPr>
              <a:t> with print(), \n produces a new line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>
                <a:latin typeface="Inconsolata" panose="020B0609030003000000" pitchFamily="49" charset="0"/>
              </a:rPr>
              <a:t>First line.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Second line.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F7A57-0B95-4C28-84CA-738C5107C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C141A-5D31-4D31-B476-B97364779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13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72DCDE-5838-49DF-BAF9-064365AA8A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Section 2: Data Structures</a:t>
            </a:r>
            <a:r>
              <a:rPr lang="zh-TW" alt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71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E1A168-956A-48A0-8AA6-CD19A6C8B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The Python Tutorial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6F3B6C-EEFE-4717-81E4-6895D571F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Strings Indexing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0BE39F-AEA7-4A2B-AB3E-B27EC5561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Strings can be indexed (subscripted), with the first character having index 0.</a:t>
            </a:r>
          </a:p>
          <a:p>
            <a:pPr lvl="1"/>
            <a:r>
              <a:rPr lang="en-US" smtClean="0">
                <a:latin typeface="Inconsolata" panose="020B0609030003000000" pitchFamily="49" charset="0"/>
              </a:rPr>
              <a:t>&gt;&gt;&gt; word = 'Python'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&gt;&gt;&gt; word[0] </a:t>
            </a:r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en-US" smtClean="0">
                <a:solidFill>
                  <a:schemeClr val="bg1">
                    <a:lumMod val="65000"/>
                  </a:schemeClr>
                </a:solidFill>
              </a:rPr>
              <a:t> character in position 0</a:t>
            </a:r>
            <a:br>
              <a:rPr lang="en-US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mtClean="0">
                <a:latin typeface="Inconsolata" panose="020B0609030003000000" pitchFamily="49" charset="0"/>
              </a:rPr>
              <a:t>'P'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&gt;&gt;&gt; word[5] </a:t>
            </a:r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en-US" smtClean="0">
                <a:solidFill>
                  <a:schemeClr val="bg1">
                    <a:lumMod val="65000"/>
                  </a:schemeClr>
                </a:solidFill>
              </a:rPr>
              <a:t> character in position 5</a:t>
            </a:r>
            <a:br>
              <a:rPr lang="en-US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mtClean="0">
                <a:latin typeface="Inconsolata" panose="020B0609030003000000" pitchFamily="49" charset="0"/>
              </a:rPr>
              <a:t>'n'</a:t>
            </a:r>
          </a:p>
          <a:p>
            <a:r>
              <a:rPr lang="en-US" smtClean="0"/>
              <a:t>Indices may also be negative numbers, to start counting from the right.</a:t>
            </a:r>
          </a:p>
          <a:p>
            <a:pPr lvl="1"/>
            <a:r>
              <a:rPr lang="en-US" smtClean="0">
                <a:latin typeface="Inconsolata" panose="020B0609030003000000" pitchFamily="49" charset="0"/>
              </a:rPr>
              <a:t>&gt;&gt;&gt; word[-1] </a:t>
            </a:r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en-US" smtClean="0">
                <a:solidFill>
                  <a:schemeClr val="bg1">
                    <a:lumMod val="65000"/>
                  </a:schemeClr>
                </a:solidFill>
              </a:rPr>
              <a:t> last character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>
                <a:latin typeface="Inconsolata" panose="020B0609030003000000" pitchFamily="49" charset="0"/>
              </a:rPr>
              <a:t>'n'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&gt;&gt;&gt; word[-2] </a:t>
            </a:r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en-US" smtClean="0">
                <a:solidFill>
                  <a:schemeClr val="bg1">
                    <a:lumMod val="65000"/>
                  </a:schemeClr>
                </a:solidFill>
              </a:rPr>
              <a:t> second-last character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>
                <a:latin typeface="Inconsolata" panose="020B0609030003000000" pitchFamily="49" charset="0"/>
              </a:rPr>
              <a:t>'o'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&gt;&gt;&gt; word[-6]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'P'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F7A57-0B95-4C28-84CA-738C5107C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C141A-5D31-4D31-B476-B97364779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14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72DCDE-5838-49DF-BAF9-064365AA8A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Section 2: Data Structures</a:t>
            </a:r>
            <a:r>
              <a:rPr lang="zh-TW" alt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87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E1A168-956A-48A0-8AA6-CD19A6C8B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The Python Tutorial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6F3B6C-EEFE-4717-81E4-6895D571F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Strings Slicing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0BE39F-AEA7-4A2B-AB3E-B27EC5561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In addition to indexing, slicing is also supported.</a:t>
            </a:r>
          </a:p>
          <a:p>
            <a:pPr lvl="1"/>
            <a:r>
              <a:rPr lang="en-US" smtClean="0">
                <a:latin typeface="Inconsolata" panose="020B0609030003000000" pitchFamily="49" charset="0"/>
              </a:rPr>
              <a:t>&gt;&gt;&gt; word[0:2] </a:t>
            </a:r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en-US" smtClean="0">
                <a:solidFill>
                  <a:schemeClr val="bg1">
                    <a:lumMod val="65000"/>
                  </a:schemeClr>
                </a:solidFill>
              </a:rPr>
              <a:t> from position 0 to 2 (excluded)</a:t>
            </a:r>
            <a:br>
              <a:rPr lang="en-US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mtClean="0">
                <a:latin typeface="Inconsolata" panose="020B0609030003000000" pitchFamily="49" charset="0"/>
              </a:rPr>
              <a:t>'Py'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&gt;&gt;&gt; word[2:5] </a:t>
            </a:r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en-US" smtClean="0">
                <a:solidFill>
                  <a:schemeClr val="bg1">
                    <a:lumMod val="65000"/>
                  </a:schemeClr>
                </a:solidFill>
              </a:rPr>
              <a:t> from position 2 to 5 (excluded)</a:t>
            </a:r>
            <a:br>
              <a:rPr lang="en-US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mtClean="0">
                <a:latin typeface="Inconsolata" panose="020B0609030003000000" pitchFamily="49" charset="0"/>
              </a:rPr>
              <a:t>'tho'</a:t>
            </a:r>
          </a:p>
          <a:p>
            <a:r>
              <a:rPr lang="en-US" smtClean="0"/>
              <a:t>Slice indices have useful defaults.</a:t>
            </a:r>
          </a:p>
          <a:p>
            <a:pPr lvl="1"/>
            <a:r>
              <a:rPr lang="en-US" smtClean="0">
                <a:latin typeface="Inconsolata" panose="020B0609030003000000" pitchFamily="49" charset="0"/>
              </a:rPr>
              <a:t>&gt;&gt;&gt; word[:2]  </a:t>
            </a:r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en-US" smtClean="0">
                <a:solidFill>
                  <a:schemeClr val="bg1">
                    <a:lumMod val="65000"/>
                  </a:schemeClr>
                </a:solidFill>
              </a:rPr>
              <a:t> from the beginning to position 2</a:t>
            </a:r>
            <a:br>
              <a:rPr lang="en-US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mtClean="0">
                <a:latin typeface="Inconsolata" panose="020B0609030003000000" pitchFamily="49" charset="0"/>
              </a:rPr>
              <a:t>'Py'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&gt;&gt;&gt; word[4:]  </a:t>
            </a:r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en-US" smtClean="0">
                <a:solidFill>
                  <a:schemeClr val="bg1">
                    <a:lumMod val="65000"/>
                  </a:schemeClr>
                </a:solidFill>
              </a:rPr>
              <a:t> from position 4 to the end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>
                <a:latin typeface="Inconsolata" panose="020B0609030003000000" pitchFamily="49" charset="0"/>
              </a:rPr>
              <a:t>'on'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&gt;&gt;&gt; word[-2:] </a:t>
            </a:r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en-US" smtClean="0">
                <a:solidFill>
                  <a:schemeClr val="bg1">
                    <a:lumMod val="65000"/>
                  </a:schemeClr>
                </a:solidFill>
              </a:rPr>
              <a:t> from the second-last to the end</a:t>
            </a:r>
            <a:br>
              <a:rPr lang="en-US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mtClean="0">
                <a:latin typeface="Inconsolata" panose="020B0609030003000000" pitchFamily="49" charset="0"/>
              </a:rPr>
              <a:t>'on'</a:t>
            </a:r>
          </a:p>
          <a:p>
            <a:r>
              <a:rPr lang="en-US" smtClean="0"/>
              <a:t>The indexing table:</a:t>
            </a:r>
          </a:p>
          <a:p>
            <a:pPr lvl="1"/>
            <a:r>
              <a:rPr lang="pt-BR" smtClean="0">
                <a:latin typeface="Inconsolata" panose="020B0609030003000000" pitchFamily="49" charset="0"/>
              </a:rPr>
              <a:t> +---+---+---+---+---+---+</a:t>
            </a:r>
            <a:br>
              <a:rPr lang="pt-BR" smtClean="0">
                <a:latin typeface="Inconsolata" panose="020B0609030003000000" pitchFamily="49" charset="0"/>
              </a:rPr>
            </a:br>
            <a:r>
              <a:rPr lang="pt-BR" smtClean="0">
                <a:latin typeface="Inconsolata" panose="020B0609030003000000" pitchFamily="49" charset="0"/>
              </a:rPr>
              <a:t> | P | y | t | h | o | n |</a:t>
            </a:r>
            <a:br>
              <a:rPr lang="pt-BR" smtClean="0">
                <a:latin typeface="Inconsolata" panose="020B0609030003000000" pitchFamily="49" charset="0"/>
              </a:rPr>
            </a:br>
            <a:r>
              <a:rPr lang="pt-BR" smtClean="0">
                <a:latin typeface="Inconsolata" panose="020B0609030003000000" pitchFamily="49" charset="0"/>
              </a:rPr>
              <a:t> +---+---+---+---+---+---+</a:t>
            </a:r>
            <a:br>
              <a:rPr lang="pt-BR" smtClean="0">
                <a:latin typeface="Inconsolata" panose="020B0609030003000000" pitchFamily="49" charset="0"/>
              </a:rPr>
            </a:br>
            <a:r>
              <a:rPr lang="pt-BR" smtClean="0">
                <a:latin typeface="Inconsolata" panose="020B0609030003000000" pitchFamily="49" charset="0"/>
              </a:rPr>
              <a:t> 0   1   2   3   4   5   6</a:t>
            </a:r>
            <a:br>
              <a:rPr lang="pt-BR" smtClean="0">
                <a:latin typeface="Inconsolata" panose="020B0609030003000000" pitchFamily="49" charset="0"/>
              </a:rPr>
            </a:br>
            <a:r>
              <a:rPr lang="pt-BR" smtClean="0">
                <a:latin typeface="Inconsolata" panose="020B0609030003000000" pitchFamily="49" charset="0"/>
              </a:rPr>
              <a:t>-6  -5  -4  -3  -2  -1</a:t>
            </a:r>
            <a:endParaRPr lang="en-US" smtClean="0">
              <a:latin typeface="Inconsolata" panose="020B0609030003000000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F7A57-0B95-4C28-84CA-738C5107C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C141A-5D31-4D31-B476-B97364779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15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72DCDE-5838-49DF-BAF9-064365AA8A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Section 2: Data Structures</a:t>
            </a:r>
            <a:r>
              <a:rPr lang="zh-TW" alt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6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E1A168-956A-48A0-8AA6-CD19A6C8B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The Python Tutorial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6F3B6C-EEFE-4717-81E4-6895D571F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 2-2: Output Formatting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0BE39F-AEA7-4A2B-AB3E-B27EC5561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mtClean="0"/>
              <a:t>Data can be printed in a human-readable form.</a:t>
            </a:r>
          </a:p>
          <a:p>
            <a:pPr lvl="1"/>
            <a:r>
              <a:rPr lang="en-US" smtClean="0">
                <a:latin typeface="Inconsolata" panose="020B0609030003000000" pitchFamily="49" charset="0"/>
              </a:rPr>
              <a:t>&gt;&gt;&gt; print("The total is", 100)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&gt;&gt;&gt; print(str(10).rjust(4))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&gt;&gt;&gt; print("Hello,", end=' ')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&gt;&gt;&gt; print("World")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&gt;&gt;&gt; '-3.14'.zfill(7) 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&gt;&gt;&gt; '3.14159265359'.zfill(5)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&gt;&gt;&gt; print('{} is {} to {}!'.format(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... 'format', 'easy', 'use'))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&gt;&gt;&gt; print('{1} and {0}'.format('bar', 'foo'))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&gt;&gt;&gt; print('{0:2d} {1:3d} {2:4d}'.format(4, 16, 64))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&gt;&gt;&gt; print('The {object} is {adjective}.'.\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... format(object='lesson', adjective='nice'))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&gt;&gt;&gt; print('%s is approx %.2f.' % ("PI", 3.1416))</a:t>
            </a:r>
            <a:endParaRPr lang="en-US" dirty="0">
              <a:latin typeface="Inconsolata" panose="020B0609030003000000" pitchFamily="49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F7A57-0B95-4C28-84CA-738C5107C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C141A-5D31-4D31-B476-B97364779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16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72DCDE-5838-49DF-BAF9-064365AA8A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Section 2: Data Structures</a:t>
            </a:r>
            <a:r>
              <a:rPr lang="zh-TW" alt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72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E1A168-956A-48A0-8AA6-CD19A6C8B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The Python Tutorial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6F3B6C-EEFE-4717-81E4-6895D571F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Lists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0BE39F-AEA7-4A2B-AB3E-B27EC5561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Lists can be written as a list of comma-separated values (items) between square brackets.</a:t>
            </a:r>
          </a:p>
          <a:p>
            <a:pPr lvl="1"/>
            <a:r>
              <a:rPr lang="en-US" smtClean="0">
                <a:latin typeface="Inconsolata" panose="020B0609030003000000" pitchFamily="49" charset="0"/>
              </a:rPr>
              <a:t>&gt;&gt;&gt; squares = [1, 4, 9, 16, 25]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&gt;&gt;&gt; squares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[1, 4, 9, 16, 25]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&gt;&gt;&gt; data = ['Hello', 10, 3.1416] </a:t>
            </a:r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en-US" smtClean="0">
                <a:solidFill>
                  <a:schemeClr val="bg1">
                    <a:lumMod val="65000"/>
                  </a:schemeClr>
                </a:solidFill>
              </a:rPr>
              <a:t> different types</a:t>
            </a:r>
          </a:p>
          <a:p>
            <a:r>
              <a:rPr lang="en-US" smtClean="0"/>
              <a:t>All built-in sequence types can be indexed and sliced.</a:t>
            </a:r>
          </a:p>
          <a:p>
            <a:pPr lvl="1"/>
            <a:r>
              <a:rPr lang="en-US" smtClean="0">
                <a:latin typeface="Inconsolata" panose="020B0609030003000000" pitchFamily="49" charset="0"/>
              </a:rPr>
              <a:t>&gt;&gt;&gt; squares[-3:] </a:t>
            </a:r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en-US" smtClean="0">
                <a:solidFill>
                  <a:schemeClr val="bg1">
                    <a:lumMod val="65000"/>
                  </a:schemeClr>
                </a:solidFill>
              </a:rPr>
              <a:t> slicing returns a new list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>
                <a:latin typeface="Inconsolata" panose="020B0609030003000000" pitchFamily="49" charset="0"/>
              </a:rPr>
              <a:t>[9, 16, 25]</a:t>
            </a:r>
          </a:p>
          <a:p>
            <a:r>
              <a:rPr lang="en-US" smtClean="0"/>
              <a:t>Lists support concatenation or multiplication.</a:t>
            </a:r>
          </a:p>
          <a:p>
            <a:pPr lvl="1"/>
            <a:r>
              <a:rPr lang="en-US" smtClean="0">
                <a:latin typeface="Inconsolata" panose="020B0609030003000000" pitchFamily="49" charset="0"/>
              </a:rPr>
              <a:t>&gt;&gt;&gt; squares + [36, 49, 64, 81, 100]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[1, 4, 9, 16, 25, 36, 49, 64, 81, 100]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&gt;&gt;&gt; [0, 1, 2] * 3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[0, 1, 2, 0, 1, 2, 0, 1, 2]</a:t>
            </a:r>
          </a:p>
          <a:p>
            <a:pPr lvl="1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F7A57-0B95-4C28-84CA-738C5107C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C141A-5D31-4D31-B476-B97364779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17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72DCDE-5838-49DF-BAF9-064365AA8A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Section 2: Data Structures</a:t>
            </a:r>
            <a:r>
              <a:rPr lang="zh-TW" alt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71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E1A168-956A-48A0-8AA6-CD19A6C8B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The Python Tutorial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6F3B6C-EEFE-4717-81E4-6895D571F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Lists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0BE39F-AEA7-4A2B-AB3E-B27EC5561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mtClean="0"/>
              <a:t>Lists are a mutable type, it is possible to change their content.</a:t>
            </a:r>
          </a:p>
          <a:p>
            <a:pPr lvl="1"/>
            <a:r>
              <a:rPr lang="en-US" smtClean="0">
                <a:latin typeface="Inconsolata" panose="020B0609030003000000" pitchFamily="49" charset="0"/>
              </a:rPr>
              <a:t>&gt;&gt;&gt; cubes = [1, 8, 27, 65, 125] </a:t>
            </a:r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en-US" smtClean="0">
                <a:solidFill>
                  <a:schemeClr val="bg1">
                    <a:lumMod val="65000"/>
                  </a:schemeClr>
                </a:solidFill>
              </a:rPr>
              <a:t> something's wrong here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>
                <a:latin typeface="Inconsolata" panose="020B0609030003000000" pitchFamily="49" charset="0"/>
              </a:rPr>
              <a:t>&gt;&gt;&gt; cubes[3] = 4 ** 3           </a:t>
            </a:r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en-US" smtClean="0">
                <a:solidFill>
                  <a:schemeClr val="bg1">
                    <a:lumMod val="65000"/>
                  </a:schemeClr>
                </a:solidFill>
              </a:rPr>
              <a:t> replace the wrong value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>
                <a:latin typeface="Inconsolata" panose="020B0609030003000000" pitchFamily="49" charset="0"/>
              </a:rPr>
              <a:t>&gt;&gt;&gt; cubes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[1, 8, 27, 64, 125]</a:t>
            </a:r>
          </a:p>
          <a:p>
            <a:r>
              <a:rPr lang="en-US" smtClean="0"/>
              <a:t>Assignment to slices is also possible.</a:t>
            </a:r>
          </a:p>
          <a:p>
            <a:pPr lvl="1"/>
            <a:r>
              <a:rPr lang="en-US" smtClean="0">
                <a:latin typeface="Inconsolata" panose="020B0609030003000000" pitchFamily="49" charset="0"/>
              </a:rPr>
              <a:t>&gt;&gt;&gt; letters = ['a', 'b', 'c', 'd', 'e', 'f', 'g']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&gt;&gt;&gt; letters[2:5] = ['C', 'D', 'E'] </a:t>
            </a:r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en-US" smtClean="0">
                <a:solidFill>
                  <a:schemeClr val="bg1">
                    <a:lumMod val="65000"/>
                  </a:schemeClr>
                </a:solidFill>
              </a:rPr>
              <a:t> replace some values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>
                <a:latin typeface="Inconsolata" panose="020B0609030003000000" pitchFamily="49" charset="0"/>
              </a:rPr>
              <a:t>&gt;&gt;&gt; letters[2:5] = []              </a:t>
            </a:r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en-US" smtClean="0">
                <a:solidFill>
                  <a:schemeClr val="bg1">
                    <a:lumMod val="65000"/>
                  </a:schemeClr>
                </a:solidFill>
              </a:rPr>
              <a:t> now remove them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>
                <a:latin typeface="Inconsolata" panose="020B0609030003000000" pitchFamily="49" charset="0"/>
              </a:rPr>
              <a:t>&gt;&gt;&gt; letters[:] = []                </a:t>
            </a:r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en-US" smtClean="0">
                <a:solidFill>
                  <a:schemeClr val="bg1">
                    <a:lumMod val="65000"/>
                  </a:schemeClr>
                </a:solidFill>
              </a:rPr>
              <a:t> clear the list</a:t>
            </a:r>
          </a:p>
          <a:p>
            <a:r>
              <a:rPr lang="en-US" smtClean="0"/>
              <a:t>It is possible to nest lists.</a:t>
            </a:r>
          </a:p>
          <a:p>
            <a:pPr lvl="1"/>
            <a:r>
              <a:rPr lang="pt-BR" smtClean="0">
                <a:latin typeface="Inconsolata" panose="020B0609030003000000" pitchFamily="49" charset="0"/>
              </a:rPr>
              <a:t>&gt;&gt;&gt; a, n = ['a', 'b', 'c'], [1, 2, 3]</a:t>
            </a:r>
            <a:br>
              <a:rPr lang="pt-BR" smtClean="0">
                <a:latin typeface="Inconsolata" panose="020B0609030003000000" pitchFamily="49" charset="0"/>
              </a:rPr>
            </a:br>
            <a:r>
              <a:rPr lang="pt-BR" smtClean="0">
                <a:latin typeface="Inconsolata" panose="020B0609030003000000" pitchFamily="49" charset="0"/>
              </a:rPr>
              <a:t>&gt;&gt;&gt; x = [a, n] </a:t>
            </a:r>
            <a:r>
              <a:rPr lang="pt-BR" smtClean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pt-BR" smtClean="0">
                <a:solidFill>
                  <a:schemeClr val="bg1">
                    <a:lumMod val="65000"/>
                  </a:schemeClr>
                </a:solidFill>
              </a:rPr>
              <a:t> now x is </a:t>
            </a:r>
            <a:r>
              <a:rPr lang="pt-BR" smtClean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[['a', 'b', 'c'], [1, 2, 3]]</a:t>
            </a:r>
            <a:endParaRPr lang="en-US" dirty="0">
              <a:solidFill>
                <a:schemeClr val="bg1">
                  <a:lumMod val="65000"/>
                </a:schemeClr>
              </a:solidFill>
              <a:latin typeface="Inconsolata" panose="020B0609030003000000" pitchFamily="49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F7A57-0B95-4C28-84CA-738C5107C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C141A-5D31-4D31-B476-B97364779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18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72DCDE-5838-49DF-BAF9-064365AA8A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Section 2: Data Structures</a:t>
            </a:r>
            <a:r>
              <a:rPr lang="zh-TW" alt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47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E1A168-956A-48A0-8AA6-CD19A6C8B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The Python Tutorial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6F3B6C-EEFE-4717-81E4-6895D571F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 2-3: List Manipulation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0BE39F-AEA7-4A2B-AB3E-B27EC5561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list data type has some more methods.</a:t>
            </a:r>
            <a:endParaRPr lang="en-US" altLang="zh-TW" dirty="0" smtClean="0"/>
          </a:p>
          <a:p>
            <a:pPr lvl="1"/>
            <a:r>
              <a:rPr lang="en-US" altLang="zh-TW" dirty="0" smtClean="0">
                <a:latin typeface="Inconsolata" panose="020B0609030003000000" pitchFamily="49" charset="0"/>
              </a:rPr>
              <a:t>&gt;&gt;&gt; L = [0, 1, 2, 0]</a:t>
            </a:r>
            <a:br>
              <a:rPr lang="en-US" altLang="zh-TW" dirty="0" smtClean="0">
                <a:latin typeface="Inconsolata" panose="020B0609030003000000" pitchFamily="49" charset="0"/>
              </a:rPr>
            </a:br>
            <a:r>
              <a:rPr lang="en-US" altLang="zh-TW" dirty="0" smtClean="0">
                <a:latin typeface="Inconsolata" panose="020B0609030003000000" pitchFamily="49" charset="0"/>
              </a:rPr>
              <a:t>&gt;&gt;&gt; </a:t>
            </a:r>
            <a:r>
              <a:rPr lang="en-US" altLang="zh-TW" dirty="0" err="1" smtClean="0">
                <a:latin typeface="Inconsolata" panose="020B0609030003000000" pitchFamily="49" charset="0"/>
              </a:rPr>
              <a:t>L.append</a:t>
            </a:r>
            <a:r>
              <a:rPr lang="en-US" altLang="zh-TW" dirty="0" smtClean="0">
                <a:latin typeface="Inconsolata" panose="020B0609030003000000" pitchFamily="49" charset="0"/>
              </a:rPr>
              <a:t>(3)   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 equivalent to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L = L + [3]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zh-TW" dirty="0" smtClean="0">
                <a:latin typeface="Inconsolata" panose="020B0609030003000000" pitchFamily="49" charset="0"/>
              </a:rPr>
              <a:t>&gt;&gt;&gt; </a:t>
            </a:r>
            <a:r>
              <a:rPr lang="en-US" altLang="zh-TW" dirty="0" err="1" smtClean="0">
                <a:latin typeface="Inconsolata" panose="020B0609030003000000" pitchFamily="49" charset="0"/>
              </a:rPr>
              <a:t>L.extend</a:t>
            </a:r>
            <a:r>
              <a:rPr lang="en-US" altLang="zh-TW" dirty="0" smtClean="0">
                <a:latin typeface="Inconsolata" panose="020B0609030003000000" pitchFamily="49" charset="0"/>
              </a:rPr>
              <a:t>(L)   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rgbClr val="0070C0"/>
                </a:solidFill>
              </a:rPr>
              <a:t>also try </a:t>
            </a:r>
            <a:r>
              <a:rPr lang="en-US" altLang="zh-TW" dirty="0" err="1" smtClean="0">
                <a:solidFill>
                  <a:srgbClr val="0070C0"/>
                </a:solidFill>
                <a:latin typeface="Inconsolata" panose="020B0609030003000000" pitchFamily="49" charset="0"/>
              </a:rPr>
              <a:t>L.append</a:t>
            </a:r>
            <a:r>
              <a:rPr lang="en-US" altLang="zh-TW" dirty="0" smtClean="0">
                <a:solidFill>
                  <a:srgbClr val="0070C0"/>
                </a:solidFill>
                <a:latin typeface="Inconsolata" panose="020B0609030003000000" pitchFamily="49" charset="0"/>
              </a:rPr>
              <a:t>(L)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zh-TW" dirty="0" smtClean="0">
                <a:latin typeface="Inconsolata" panose="020B0609030003000000" pitchFamily="49" charset="0"/>
              </a:rPr>
              <a:t>&gt;&gt;&gt; </a:t>
            </a:r>
            <a:r>
              <a:rPr lang="en-US" altLang="zh-TW" dirty="0" err="1" smtClean="0">
                <a:latin typeface="Inconsolata" panose="020B0609030003000000" pitchFamily="49" charset="0"/>
              </a:rPr>
              <a:t>L.insert</a:t>
            </a:r>
            <a:r>
              <a:rPr lang="en-US" altLang="zh-TW" dirty="0" smtClean="0">
                <a:latin typeface="Inconsolata" panose="020B0609030003000000" pitchFamily="49" charset="0"/>
              </a:rPr>
              <a:t>(0, 5)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 insert 5 at index 0</a:t>
            </a:r>
            <a:b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zh-TW" dirty="0" smtClean="0">
                <a:latin typeface="Inconsolata" panose="020B0609030003000000" pitchFamily="49" charset="0"/>
              </a:rPr>
              <a:t>&gt;&gt;&gt; </a:t>
            </a:r>
            <a:r>
              <a:rPr lang="en-US" altLang="zh-TW" dirty="0" err="1" smtClean="0">
                <a:latin typeface="Inconsolata" panose="020B0609030003000000" pitchFamily="49" charset="0"/>
              </a:rPr>
              <a:t>L.remove</a:t>
            </a:r>
            <a:r>
              <a:rPr lang="en-US" altLang="zh-TW" dirty="0" smtClean="0">
                <a:latin typeface="Inconsolata" panose="020B0609030003000000" pitchFamily="49" charset="0"/>
              </a:rPr>
              <a:t>(0)   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 note that 0 is NOT index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>
                <a:latin typeface="Inconsolata" panose="020B0609030003000000" pitchFamily="49" charset="0"/>
              </a:rPr>
              <a:t>&gt;&gt;&gt; </a:t>
            </a:r>
            <a:r>
              <a:rPr lang="en-US" altLang="zh-TW" dirty="0" err="1" smtClean="0">
                <a:latin typeface="Inconsolata" panose="020B0609030003000000" pitchFamily="49" charset="0"/>
              </a:rPr>
              <a:t>L.pop</a:t>
            </a:r>
            <a:r>
              <a:rPr lang="en-US" altLang="zh-TW" dirty="0" smtClean="0">
                <a:latin typeface="Inconsolata" panose="020B0609030003000000" pitchFamily="49" charset="0"/>
              </a:rPr>
              <a:t>(4)      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 note that 4 is index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>
                <a:latin typeface="Inconsolata" panose="020B0609030003000000" pitchFamily="49" charset="0"/>
              </a:rPr>
              <a:t>&gt;&gt;&gt; </a:t>
            </a:r>
            <a:r>
              <a:rPr lang="en-US" altLang="zh-TW" dirty="0" err="1" smtClean="0">
                <a:latin typeface="Inconsolata" panose="020B0609030003000000" pitchFamily="49" charset="0"/>
              </a:rPr>
              <a:t>L.index</a:t>
            </a:r>
            <a:r>
              <a:rPr lang="en-US" altLang="zh-TW" dirty="0" smtClean="0">
                <a:latin typeface="Inconsolata" panose="020B0609030003000000" pitchFamily="49" charset="0"/>
              </a:rPr>
              <a:t>(2)    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 also try 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L.index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(2, 4)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zh-TW" dirty="0" smtClean="0">
                <a:latin typeface="Inconsolata" panose="020B0609030003000000" pitchFamily="49" charset="0"/>
              </a:rPr>
              <a:t>&gt;&gt;&gt; </a:t>
            </a:r>
            <a:r>
              <a:rPr lang="en-US" altLang="zh-TW" dirty="0" err="1" smtClean="0">
                <a:latin typeface="Inconsolata" panose="020B0609030003000000" pitchFamily="49" charset="0"/>
              </a:rPr>
              <a:t>L.count</a:t>
            </a:r>
            <a:r>
              <a:rPr lang="en-US" altLang="zh-TW" dirty="0" smtClean="0">
                <a:latin typeface="Inconsolata" panose="020B0609030003000000" pitchFamily="49" charset="0"/>
              </a:rPr>
              <a:t>(1)</a:t>
            </a:r>
            <a:br>
              <a:rPr lang="en-US" altLang="zh-TW" dirty="0" smtClean="0">
                <a:latin typeface="Inconsolata" panose="020B0609030003000000" pitchFamily="49" charset="0"/>
              </a:rPr>
            </a:br>
            <a:r>
              <a:rPr lang="en-US" altLang="zh-TW" dirty="0" smtClean="0">
                <a:latin typeface="Inconsolata" panose="020B0609030003000000" pitchFamily="49" charset="0"/>
              </a:rPr>
              <a:t>&gt;&gt;&gt; </a:t>
            </a:r>
            <a:r>
              <a:rPr lang="en-US" altLang="zh-TW" dirty="0" err="1" smtClean="0">
                <a:latin typeface="Inconsolata" panose="020B0609030003000000" pitchFamily="49" charset="0"/>
              </a:rPr>
              <a:t>L.sort</a:t>
            </a:r>
            <a:r>
              <a:rPr lang="en-US" altLang="zh-TW" dirty="0" smtClean="0">
                <a:latin typeface="Inconsolata" panose="020B0609030003000000" pitchFamily="49" charset="0"/>
              </a:rPr>
              <a:t>()</a:t>
            </a:r>
            <a:br>
              <a:rPr lang="en-US" altLang="zh-TW" dirty="0" smtClean="0">
                <a:latin typeface="Inconsolata" panose="020B0609030003000000" pitchFamily="49" charset="0"/>
              </a:rPr>
            </a:br>
            <a:r>
              <a:rPr lang="en-US" altLang="zh-TW" dirty="0" smtClean="0">
                <a:latin typeface="Inconsolata" panose="020B0609030003000000" pitchFamily="49" charset="0"/>
              </a:rPr>
              <a:t>&gt;&gt;&gt; </a:t>
            </a:r>
            <a:r>
              <a:rPr lang="en-US" altLang="zh-TW" dirty="0" err="1" smtClean="0">
                <a:latin typeface="Inconsolata" panose="020B0609030003000000" pitchFamily="49" charset="0"/>
              </a:rPr>
              <a:t>L.reverse</a:t>
            </a:r>
            <a:r>
              <a:rPr lang="en-US" altLang="zh-TW" dirty="0" smtClean="0">
                <a:latin typeface="Inconsolata" panose="020B0609030003000000" pitchFamily="49" charset="0"/>
              </a:rPr>
              <a:t>()</a:t>
            </a:r>
            <a:br>
              <a:rPr lang="en-US" altLang="zh-TW" dirty="0" smtClean="0">
                <a:latin typeface="Inconsolata" panose="020B0609030003000000" pitchFamily="49" charset="0"/>
              </a:rPr>
            </a:br>
            <a:r>
              <a:rPr lang="en-US" altLang="zh-TW" dirty="0" smtClean="0">
                <a:latin typeface="Inconsolata" panose="020B0609030003000000" pitchFamily="49" charset="0"/>
              </a:rPr>
              <a:t>&gt;&gt;&gt; </a:t>
            </a:r>
            <a:r>
              <a:rPr lang="en-US" altLang="zh-TW" dirty="0" err="1" smtClean="0">
                <a:latin typeface="Inconsolata" panose="020B0609030003000000" pitchFamily="49" charset="0"/>
              </a:rPr>
              <a:t>L.copy</a:t>
            </a:r>
            <a:r>
              <a:rPr lang="en-US" altLang="zh-TW" dirty="0" smtClean="0">
                <a:latin typeface="Inconsolata" panose="020B0609030003000000" pitchFamily="49" charset="0"/>
              </a:rPr>
              <a:t>()</a:t>
            </a:r>
            <a:br>
              <a:rPr lang="en-US" altLang="zh-TW" dirty="0" smtClean="0">
                <a:latin typeface="Inconsolata" panose="020B0609030003000000" pitchFamily="49" charset="0"/>
              </a:rPr>
            </a:br>
            <a:r>
              <a:rPr lang="en-US" altLang="zh-TW" dirty="0" smtClean="0">
                <a:latin typeface="Inconsolata" panose="020B0609030003000000" pitchFamily="49" charset="0"/>
              </a:rPr>
              <a:t>&gt;&gt;&gt; </a:t>
            </a:r>
            <a:r>
              <a:rPr lang="en-US" altLang="zh-TW" dirty="0" err="1" smtClean="0">
                <a:latin typeface="Inconsolata" panose="020B0609030003000000" pitchFamily="49" charset="0"/>
              </a:rPr>
              <a:t>L.clear</a:t>
            </a:r>
            <a:r>
              <a:rPr lang="en-US" altLang="zh-TW" dirty="0" smtClean="0">
                <a:latin typeface="Inconsolata" panose="020B0609030003000000" pitchFamily="49" charset="0"/>
              </a:rPr>
              <a:t>()</a:t>
            </a:r>
            <a:endParaRPr lang="en-US" altLang="zh-TW" dirty="0">
              <a:latin typeface="Inconsolata" panose="020B0609030003000000" pitchFamily="49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F7A57-0B95-4C28-84CA-738C5107C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C141A-5D31-4D31-B476-B97364779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19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72DCDE-5838-49DF-BAF9-064365AA8A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Section 2: Data Structures</a:t>
            </a:r>
            <a:r>
              <a:rPr lang="zh-TW" alt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79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206BD-39BA-4834-8A77-230CFF400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The Python Tutorial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FE7D45-976E-4907-A296-928027E6D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BB207-CADC-41EA-9578-E3B60F253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is simple to use, but it is a real programming language, offering much more structure and support for large programs than shell scripts can offer.</a:t>
            </a:r>
          </a:p>
          <a:p>
            <a:r>
              <a:rPr lang="en-US" dirty="0" smtClean="0"/>
              <a:t>Python is an interpreted language, which can save you considerable time during program development because no compilation and linking is necessary.</a:t>
            </a:r>
          </a:p>
          <a:p>
            <a:pPr lvl="1"/>
            <a:r>
              <a:rPr lang="en-US" dirty="0" smtClean="0"/>
              <a:t>The interpreter can be used interactively, which makes it easy to experiment with features of the language, or to test functions during bottom-up program development.</a:t>
            </a:r>
          </a:p>
          <a:p>
            <a:r>
              <a:rPr lang="en-US" dirty="0" smtClean="0"/>
              <a:t>Nowadays, 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top</a:t>
            </a:r>
            <a:r>
              <a:rPr lang="zh-TW" altLang="en-US" dirty="0" smtClean="0"/>
              <a:t> </a:t>
            </a:r>
            <a:r>
              <a:rPr lang="en-US" dirty="0" smtClean="0"/>
              <a:t>deep learning frameworks or libraries are available on the Python. </a:t>
            </a:r>
          </a:p>
          <a:p>
            <a:pPr lvl="1"/>
            <a:r>
              <a:rPr lang="en-US" dirty="0" err="1" smtClean="0"/>
              <a:t>PyTorch</a:t>
            </a:r>
            <a:r>
              <a:rPr lang="en-US" dirty="0" smtClean="0"/>
              <a:t>, </a:t>
            </a:r>
            <a:r>
              <a:rPr lang="en-US" dirty="0" err="1" smtClean="0"/>
              <a:t>TensorFlow</a:t>
            </a:r>
            <a:r>
              <a:rPr lang="en-US" dirty="0" smtClean="0"/>
              <a:t>, </a:t>
            </a:r>
            <a:r>
              <a:rPr lang="en-US" dirty="0" err="1" smtClean="0"/>
              <a:t>Caffe</a:t>
            </a:r>
            <a:r>
              <a:rPr lang="en-US" dirty="0" smtClean="0"/>
              <a:t>, </a:t>
            </a:r>
            <a:r>
              <a:rPr lang="en-US" dirty="0" err="1" smtClean="0"/>
              <a:t>Keras</a:t>
            </a:r>
            <a:r>
              <a:rPr lang="en-US" dirty="0" smtClean="0"/>
              <a:t>, </a:t>
            </a:r>
            <a:r>
              <a:rPr lang="en-US" dirty="0" err="1" smtClean="0"/>
              <a:t>Theano</a:t>
            </a:r>
            <a:r>
              <a:rPr lang="en-US" dirty="0" smtClean="0"/>
              <a:t>, etc.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92C4-FA58-401C-8DF2-248071150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176BA-F792-411C-9DBC-9F2ED045D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C82462-1DD2-4C7F-8BB9-4848EB27C1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Section</a:t>
            </a:r>
            <a:r>
              <a:rPr lang="zh-TW" altLang="en-US" smtClean="0"/>
              <a:t> </a:t>
            </a:r>
            <a:r>
              <a:rPr lang="en-US" altLang="zh-TW" smtClean="0"/>
              <a:t>0: </a:t>
            </a:r>
            <a:r>
              <a:rPr lang="en-US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2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E1A168-956A-48A0-8AA6-CD19A6C8B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The Python Tutorial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6F3B6C-EEFE-4717-81E4-6895D571F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Tuples and Sequences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0BE39F-AEA7-4A2B-AB3E-B27EC5561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 tuple consists of a number of values separated by commas.</a:t>
            </a:r>
          </a:p>
          <a:p>
            <a:pPr lvl="1"/>
            <a:r>
              <a:rPr lang="en-US" smtClean="0">
                <a:latin typeface="Inconsolata" panose="020B0609030003000000" pitchFamily="49" charset="0"/>
              </a:rPr>
              <a:t>&gt;&gt;&gt; t = 12345, 54321, 'hello!'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&gt;&gt;&gt; type(t)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&lt;class 'tuple'&gt;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&gt;&gt;&gt; t[0]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12345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&gt;&gt;&gt; t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(12345, 54321, 'hello!')</a:t>
            </a:r>
          </a:p>
          <a:p>
            <a:r>
              <a:rPr lang="en-US" smtClean="0"/>
              <a:t>Tuples may be nested:</a:t>
            </a:r>
          </a:p>
          <a:p>
            <a:pPr lvl="1"/>
            <a:r>
              <a:rPr lang="en-US" smtClean="0">
                <a:latin typeface="Inconsolata" panose="020B0609030003000000" pitchFamily="49" charset="0"/>
              </a:rPr>
              <a:t>&gt;&gt;&gt; u = t, (1, 2, 3, 4, 5)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&gt;&gt;&gt; u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((12345, 54321, 'hello!'), (1, 2, 3, 4, 5))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F7A57-0B95-4C28-84CA-738C5107C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C141A-5D31-4D31-B476-B97364779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20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72DCDE-5838-49DF-BAF9-064365AA8A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Section 2: Data Structures</a:t>
            </a:r>
            <a:r>
              <a:rPr lang="zh-TW" alt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74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E1A168-956A-48A0-8AA6-CD19A6C8B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The Python Tutorial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6F3B6C-EEFE-4717-81E4-6895D571F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Tuples and Sequences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0BE39F-AEA7-4A2B-AB3E-B27EC5561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Tuples are </a:t>
            </a:r>
            <a:r>
              <a:rPr lang="en-US" dirty="0" smtClean="0">
                <a:solidFill>
                  <a:srgbClr val="FF0000"/>
                </a:solidFill>
              </a:rPr>
              <a:t>immutable</a:t>
            </a:r>
            <a:r>
              <a:rPr lang="en-US" dirty="0" smtClean="0"/>
              <a:t>, but they can contain mutable objects.</a:t>
            </a:r>
          </a:p>
          <a:p>
            <a:pPr lvl="1"/>
            <a:r>
              <a:rPr lang="en-US" dirty="0" smtClean="0">
                <a:latin typeface="Inconsolata" panose="020B0609030003000000" pitchFamily="49" charset="0"/>
              </a:rPr>
              <a:t>&gt;&gt;&gt; t = 12345, 54321, 'hello!'</a:t>
            </a:r>
            <a:br>
              <a:rPr lang="en-US" dirty="0" smtClean="0">
                <a:latin typeface="Inconsolata" panose="020B0609030003000000" pitchFamily="49" charset="0"/>
              </a:rPr>
            </a:br>
            <a:r>
              <a:rPr lang="en-US" dirty="0" smtClean="0">
                <a:latin typeface="Inconsolata" panose="020B0609030003000000" pitchFamily="49" charset="0"/>
              </a:rPr>
              <a:t>&gt;&gt;&gt; t[0] = 88888</a:t>
            </a:r>
            <a:br>
              <a:rPr lang="en-US" dirty="0" smtClean="0">
                <a:latin typeface="Inconsolata" panose="020B0609030003000000" pitchFamily="49" charset="0"/>
              </a:rPr>
            </a:br>
            <a:r>
              <a:rPr lang="en-US" spc="-150" dirty="0" err="1" smtClean="0">
                <a:latin typeface="Inconsolata" panose="020B0609030003000000" pitchFamily="49" charset="0"/>
              </a:rPr>
              <a:t>Traceback</a:t>
            </a:r>
            <a:r>
              <a:rPr lang="en-US" spc="-150" dirty="0" smtClean="0">
                <a:latin typeface="Inconsolata" panose="020B0609030003000000" pitchFamily="49" charset="0"/>
              </a:rPr>
              <a:t> (most recent call last):</a:t>
            </a:r>
            <a:br>
              <a:rPr lang="en-US" spc="-150" dirty="0" smtClean="0">
                <a:latin typeface="Inconsolata" panose="020B0609030003000000" pitchFamily="49" charset="0"/>
              </a:rPr>
            </a:br>
            <a:r>
              <a:rPr lang="en-US" spc="-150" dirty="0" smtClean="0">
                <a:latin typeface="Inconsolata" panose="020B0609030003000000" pitchFamily="49" charset="0"/>
              </a:rPr>
              <a:t>  File "&lt;</a:t>
            </a:r>
            <a:r>
              <a:rPr lang="en-US" spc="-150" dirty="0" err="1" smtClean="0">
                <a:latin typeface="Inconsolata" panose="020B0609030003000000" pitchFamily="49" charset="0"/>
              </a:rPr>
              <a:t>stdin</a:t>
            </a:r>
            <a:r>
              <a:rPr lang="en-US" spc="-150" dirty="0" smtClean="0">
                <a:latin typeface="Inconsolata" panose="020B0609030003000000" pitchFamily="49" charset="0"/>
              </a:rPr>
              <a:t>&gt;", line 1, in &lt;module&gt;</a:t>
            </a:r>
            <a:r>
              <a:rPr lang="en-US" dirty="0" smtClean="0">
                <a:latin typeface="Inconsolata" panose="020B0609030003000000" pitchFamily="49" charset="0"/>
              </a:rPr>
              <a:t/>
            </a:r>
            <a:br>
              <a:rPr lang="en-US" dirty="0" smtClean="0">
                <a:latin typeface="Inconsolata" panose="020B0609030003000000" pitchFamily="49" charset="0"/>
              </a:rPr>
            </a:br>
            <a:r>
              <a:rPr lang="en-US" spc="-150" dirty="0" err="1" smtClean="0">
                <a:latin typeface="Inconsolata" panose="020B0609030003000000" pitchFamily="49" charset="0"/>
              </a:rPr>
              <a:t>TypeError</a:t>
            </a:r>
            <a:r>
              <a:rPr lang="en-US" spc="-150" dirty="0" smtClean="0">
                <a:latin typeface="Inconsolata" panose="020B0609030003000000" pitchFamily="49" charset="0"/>
              </a:rPr>
              <a:t>: 'tuple' object does not support item assignment</a:t>
            </a:r>
            <a:r>
              <a:rPr lang="en-US" dirty="0" smtClean="0">
                <a:latin typeface="Inconsolata" panose="020B0609030003000000" pitchFamily="49" charset="0"/>
              </a:rPr>
              <a:t/>
            </a:r>
            <a:br>
              <a:rPr lang="en-US" dirty="0" smtClean="0">
                <a:latin typeface="Inconsolata" panose="020B0609030003000000" pitchFamily="49" charset="0"/>
              </a:rPr>
            </a:br>
            <a:r>
              <a:rPr lang="en-US" dirty="0" smtClean="0">
                <a:latin typeface="Inconsolata" panose="020B0609030003000000" pitchFamily="49" charset="0"/>
              </a:rPr>
              <a:t>&gt;&gt;&gt; v = ([1, 2, 3], [3, 2, 1])</a:t>
            </a:r>
            <a:br>
              <a:rPr lang="en-US" dirty="0" smtClean="0">
                <a:latin typeface="Inconsolata" panose="020B0609030003000000" pitchFamily="49" charset="0"/>
              </a:rPr>
            </a:br>
            <a:r>
              <a:rPr lang="en-US" dirty="0" smtClean="0">
                <a:latin typeface="Inconsolata" panose="020B0609030003000000" pitchFamily="49" charset="0"/>
              </a:rPr>
              <a:t>&gt;&gt;&gt; v[0][0] = 88888</a:t>
            </a:r>
          </a:p>
          <a:p>
            <a:r>
              <a:rPr lang="en-US" dirty="0" smtClean="0"/>
              <a:t>All built-in sequence types support unpacking:</a:t>
            </a:r>
          </a:p>
          <a:p>
            <a:pPr lvl="1"/>
            <a:r>
              <a:rPr lang="en-US" dirty="0" smtClean="0">
                <a:latin typeface="Inconsolata" panose="020B0609030003000000" pitchFamily="49" charset="0"/>
              </a:rPr>
              <a:t>&gt;&gt;&gt; t = [12345, 54321], 'hello!'</a:t>
            </a:r>
            <a:br>
              <a:rPr lang="en-US" dirty="0" smtClean="0">
                <a:latin typeface="Inconsolata" panose="020B0609030003000000" pitchFamily="49" charset="0"/>
              </a:rPr>
            </a:br>
            <a:r>
              <a:rPr lang="en-US" dirty="0" smtClean="0">
                <a:latin typeface="Inconsolata" panose="020B0609030003000000" pitchFamily="49" charset="0"/>
              </a:rPr>
              <a:t>&gt;&gt;&gt; l, s = t           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unpack from a tuple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Inconsolata" panose="020B0609030003000000" pitchFamily="49" charset="0"/>
              </a:rPr>
              <a:t>&gt;&gt;&gt; n, m = l           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unpack from a list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Inconsolata" panose="020B0609030003000000" pitchFamily="49" charset="0"/>
              </a:rPr>
              <a:t>&gt;&gt;&gt; </a:t>
            </a:r>
            <a:r>
              <a:rPr lang="pt-BR" dirty="0" smtClean="0">
                <a:latin typeface="Inconsolata" panose="020B0609030003000000" pitchFamily="49" charset="0"/>
              </a:rPr>
              <a:t>a, b, c, d, e, f = s </a:t>
            </a:r>
            <a:r>
              <a:rPr lang="pt-BR" dirty="0" smtClean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unpack</a:t>
            </a:r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 from a string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>
                <a:latin typeface="Inconsolata" panose="020B0609030003000000" pitchFamily="49" charset="0"/>
              </a:rPr>
              <a:t>&gt;&gt;&gt; (n, m), (a, b, c, d, e, f) = 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F7A57-0B95-4C28-84CA-738C5107C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C141A-5D31-4D31-B476-B97364779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21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72DCDE-5838-49DF-BAF9-064365AA8A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Section 2: Data Structures</a:t>
            </a:r>
            <a:r>
              <a:rPr lang="zh-TW" alt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65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E1A168-956A-48A0-8AA6-CD19A6C8B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The Python Tutorial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6F3B6C-EEFE-4717-81E4-6895D571F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 2-4: Circular Reference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0BE39F-AEA7-4A2B-AB3E-B27EC5561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Execute the following commands in order:</a:t>
            </a:r>
          </a:p>
          <a:p>
            <a:pPr lvl="1"/>
            <a:r>
              <a:rPr lang="en-US" smtClean="0">
                <a:latin typeface="Inconsolata" panose="020B0609030003000000" pitchFamily="49" charset="0"/>
              </a:rPr>
              <a:t>&gt;&gt;&gt; data = 'Hello!'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&gt;&gt;&gt; data = data, 12345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&gt;&gt;&gt; data = [ data, data ]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&gt;&gt;&gt; data = [ data, (data, 54321) ]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&gt;&gt;&gt; data[0] = data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&gt;&gt;&gt; </a:t>
            </a:r>
            <a:r>
              <a:rPr lang="it-IT" smtClean="0">
                <a:latin typeface="Inconsolata" panose="020B0609030003000000" pitchFamily="49" charset="0"/>
              </a:rPr>
              <a:t>data[1][0][1] = data</a:t>
            </a:r>
            <a:endParaRPr lang="en-US" smtClean="0">
              <a:latin typeface="Inconsolata" panose="020B0609030003000000" pitchFamily="49" charset="0"/>
            </a:endParaRPr>
          </a:p>
          <a:p>
            <a:r>
              <a:rPr lang="en-US" smtClean="0"/>
              <a:t>What is </a:t>
            </a:r>
            <a:r>
              <a:rPr lang="en-US" smtClean="0">
                <a:latin typeface="Inconsolata" panose="020B0609030003000000" pitchFamily="49" charset="0"/>
              </a:rPr>
              <a:t>data</a:t>
            </a:r>
            <a:r>
              <a:rPr lang="en-US" smtClean="0"/>
              <a:t> now?</a:t>
            </a:r>
            <a:br>
              <a:rPr lang="en-US" smtClean="0"/>
            </a:br>
            <a:r>
              <a:rPr lang="en-US" smtClean="0"/>
              <a:t>What about </a:t>
            </a:r>
            <a:r>
              <a:rPr lang="en-US" smtClean="0">
                <a:latin typeface="Inconsolata" panose="020B0609030003000000" pitchFamily="49" charset="0"/>
              </a:rPr>
              <a:t>data[0][1][0][1][0]</a:t>
            </a:r>
            <a:r>
              <a:rPr lang="en-US" smtClean="0"/>
              <a:t>?</a:t>
            </a:r>
          </a:p>
          <a:p>
            <a:pPr lvl="1"/>
            <a:r>
              <a:rPr lang="en-US" smtClean="0"/>
              <a:t>You can find the identity of an object by </a:t>
            </a:r>
            <a:r>
              <a:rPr lang="en-US" smtClean="0">
                <a:latin typeface="Inconsolata" panose="020B0609030003000000" pitchFamily="49" charset="0"/>
              </a:rPr>
              <a:t>id()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Different objects are guaranteed to have different identity.</a:t>
            </a:r>
          </a:p>
          <a:p>
            <a:r>
              <a:rPr lang="en-US" smtClean="0"/>
              <a:t>How to obtain 12345 by unpacking?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F7A57-0B95-4C28-84CA-738C5107C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C141A-5D31-4D31-B476-B97364779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22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72DCDE-5838-49DF-BAF9-064365AA8A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Section 2: Data Structures</a:t>
            </a:r>
            <a:r>
              <a:rPr lang="zh-TW" alt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27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030038-D729-4EE0-829E-13D820CDB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The Python Tutorial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507739-9CA2-4E4A-A000-B1767798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if Statements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E7D61-16EC-4D6D-B72D-80CCCDB20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The </a:t>
            </a:r>
            <a:r>
              <a:rPr lang="en-US" smtClean="0">
                <a:latin typeface="Inconsolata" panose="020B0609030003000000" pitchFamily="49" charset="0"/>
              </a:rPr>
              <a:t>if</a:t>
            </a:r>
            <a:r>
              <a:rPr lang="en-US" smtClean="0"/>
              <a:t> statement is used for conditional execution.</a:t>
            </a:r>
          </a:p>
          <a:p>
            <a:pPr lvl="1"/>
            <a:r>
              <a:rPr lang="en-US" smtClean="0">
                <a:latin typeface="Inconsolata" panose="020B0609030003000000" pitchFamily="49" charset="0"/>
              </a:rPr>
              <a:t>&gt;&gt;&gt; lr = float(input("Enter the learning rate: "))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Enter the learning rate: 0.5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&gt;&gt;&gt; if lr &lt; 0: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...     lr = 0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...     print('Negative changed to zero’)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... elif lr == 0: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...     print('Zero')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... elif lr &lt;= 0.5: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...     print('Fine')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... else: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...     print('Too large')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...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Fine</a:t>
            </a:r>
          </a:p>
          <a:p>
            <a:r>
              <a:rPr lang="en-US" smtClean="0"/>
              <a:t>You can use logical operations: keyword </a:t>
            </a:r>
            <a:r>
              <a:rPr lang="en-US" smtClean="0">
                <a:latin typeface="Inconsolata" panose="020B0609030003000000" pitchFamily="49" charset="0"/>
              </a:rPr>
              <a:t>and</a:t>
            </a:r>
            <a:r>
              <a:rPr lang="en-US" smtClean="0"/>
              <a:t>, </a:t>
            </a:r>
            <a:r>
              <a:rPr lang="en-US" smtClean="0">
                <a:latin typeface="Inconsolata" panose="020B0609030003000000" pitchFamily="49" charset="0"/>
              </a:rPr>
              <a:t>or</a:t>
            </a:r>
            <a:r>
              <a:rPr lang="en-US" smtClean="0"/>
              <a:t>, </a:t>
            </a:r>
            <a:r>
              <a:rPr lang="en-US" smtClean="0">
                <a:latin typeface="Inconsolata" panose="020B0609030003000000" pitchFamily="49" charset="0"/>
              </a:rPr>
              <a:t>is</a:t>
            </a:r>
            <a:r>
              <a:rPr lang="en-US" smtClean="0"/>
              <a:t>, </a:t>
            </a:r>
            <a:r>
              <a:rPr lang="en-US" smtClean="0">
                <a:latin typeface="Inconsolata" panose="020B0609030003000000" pitchFamily="49" charset="0"/>
              </a:rPr>
              <a:t>not</a:t>
            </a:r>
            <a:r>
              <a:rPr lang="en-US" smtClean="0"/>
              <a:t>.</a:t>
            </a:r>
          </a:p>
          <a:p>
            <a:pPr lvl="1"/>
            <a:r>
              <a:rPr lang="en-US" smtClean="0">
                <a:latin typeface="Inconsolata" panose="020B0609030003000000" pitchFamily="49" charset="0"/>
              </a:rPr>
              <a:t>&gt;&gt;&gt; if lr &gt; 0.25 and lr &lt; 0.75: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...     pass</a:t>
            </a:r>
            <a:endParaRPr lang="en-US" dirty="0">
              <a:latin typeface="Inconsolata" panose="020B0609030003000000" pitchFamily="49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F7982-CA46-4CD7-95E2-A3648075A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5F991-5DFE-4F7D-A4DC-7D49B17B9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23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6E02A82-C780-4612-AD6D-974002DD18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Section 3: Control Flow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9303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030038-D729-4EE0-829E-13D820CDB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The Python Tutorial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507739-9CA2-4E4A-A000-B1767798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if Statements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E7D61-16EC-4D6D-B72D-80CCCDB20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body of the statement is indented.</a:t>
            </a:r>
          </a:p>
          <a:p>
            <a:pPr lvl="1"/>
            <a:r>
              <a:rPr lang="en-US" dirty="0" smtClean="0"/>
              <a:t>Indentation is Python’s way of grouping statements.</a:t>
            </a:r>
          </a:p>
          <a:p>
            <a:pPr lvl="1"/>
            <a:r>
              <a:rPr lang="en-US" dirty="0" smtClean="0"/>
              <a:t>At the interactive prompt, you have to type a tab for each indented line.</a:t>
            </a:r>
          </a:p>
          <a:p>
            <a:pPr lvl="1"/>
            <a:r>
              <a:rPr lang="en-US" dirty="0" smtClean="0"/>
              <a:t>In practice you should prepare more complicated input for Python with a text editor.</a:t>
            </a:r>
          </a:p>
          <a:p>
            <a:r>
              <a:rPr lang="en-US" dirty="0" smtClean="0"/>
              <a:t>An </a:t>
            </a:r>
            <a:r>
              <a:rPr lang="en-US" spc="-150" dirty="0" smtClean="0">
                <a:solidFill>
                  <a:srgbClr val="0070C0"/>
                </a:solidFill>
                <a:latin typeface="Inconsolata" panose="020B0609030003000000" pitchFamily="49" charset="0"/>
              </a:rPr>
              <a:t>if ... </a:t>
            </a:r>
            <a:r>
              <a:rPr lang="en-US" spc="-150" dirty="0" err="1" smtClean="0">
                <a:solidFill>
                  <a:srgbClr val="0070C0"/>
                </a:solidFill>
                <a:latin typeface="Inconsolata" panose="020B0609030003000000" pitchFamily="49" charset="0"/>
              </a:rPr>
              <a:t>elif</a:t>
            </a:r>
            <a:r>
              <a:rPr lang="en-US" spc="-150" dirty="0" smtClean="0">
                <a:solidFill>
                  <a:srgbClr val="0070C0"/>
                </a:solidFill>
                <a:latin typeface="Inconsolata" panose="020B0609030003000000" pitchFamily="49" charset="0"/>
              </a:rPr>
              <a:t> ... </a:t>
            </a:r>
            <a:r>
              <a:rPr lang="en-US" spc="-150" dirty="0" err="1" smtClean="0">
                <a:solidFill>
                  <a:srgbClr val="0070C0"/>
                </a:solidFill>
                <a:latin typeface="Inconsolata" panose="020B0609030003000000" pitchFamily="49" charset="0"/>
              </a:rPr>
              <a:t>elif</a:t>
            </a:r>
            <a:r>
              <a:rPr lang="en-US" spc="-150" dirty="0" smtClean="0">
                <a:solidFill>
                  <a:srgbClr val="0070C0"/>
                </a:solidFill>
                <a:latin typeface="Inconsolata" panose="020B0609030003000000" pitchFamily="49" charset="0"/>
              </a:rPr>
              <a:t> ...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sequence is a substitute for the switch or case statements found in other languages.</a:t>
            </a:r>
          </a:p>
          <a:p>
            <a:r>
              <a:rPr lang="en-US" dirty="0" smtClean="0"/>
              <a:t>Ternary operator is available on assignments, which is equivalent to </a:t>
            </a:r>
            <a:r>
              <a:rPr lang="en-US" dirty="0" smtClean="0">
                <a:latin typeface="Inconsolata" panose="020B0609030003000000" pitchFamily="49" charset="0"/>
              </a:rPr>
              <a:t>(</a:t>
            </a:r>
            <a:r>
              <a:rPr lang="en-US" spc="-150" dirty="0" smtClean="0">
                <a:latin typeface="Inconsolata" panose="020B0609030003000000" pitchFamily="49" charset="0"/>
              </a:rPr>
              <a:t>x ? y : z</a:t>
            </a:r>
            <a:r>
              <a:rPr lang="en-US" dirty="0" smtClean="0">
                <a:latin typeface="Inconsolata" panose="020B0609030003000000" pitchFamily="49" charset="0"/>
              </a:rPr>
              <a:t>)</a:t>
            </a:r>
            <a:r>
              <a:rPr lang="en-US" dirty="0" smtClean="0"/>
              <a:t> in C or other languages:</a:t>
            </a:r>
          </a:p>
          <a:p>
            <a:pPr lvl="1"/>
            <a:r>
              <a:rPr lang="en-US" dirty="0" smtClean="0">
                <a:latin typeface="Inconsolata" panose="020B0609030003000000" pitchFamily="49" charset="0"/>
              </a:rPr>
              <a:t>&gt;&gt;&gt; n = </a:t>
            </a:r>
            <a:r>
              <a:rPr lang="en-US" dirty="0" err="1" smtClean="0">
                <a:latin typeface="Inconsolata" panose="020B0609030003000000" pitchFamily="49" charset="0"/>
              </a:rPr>
              <a:t>int</a:t>
            </a:r>
            <a:r>
              <a:rPr lang="en-US" dirty="0" smtClean="0">
                <a:latin typeface="Inconsolata" panose="020B0609030003000000" pitchFamily="49" charset="0"/>
              </a:rPr>
              <a:t>(input("n = "))</a:t>
            </a:r>
            <a:br>
              <a:rPr lang="en-US" dirty="0" smtClean="0">
                <a:latin typeface="Inconsolata" panose="020B0609030003000000" pitchFamily="49" charset="0"/>
              </a:rPr>
            </a:br>
            <a:r>
              <a:rPr lang="en-US" dirty="0" smtClean="0">
                <a:latin typeface="Inconsolata" panose="020B0609030003000000" pitchFamily="49" charset="0"/>
              </a:rPr>
              <a:t>&gt;&gt;&gt; m = n ** 2 if n &lt; 100 else n * 2</a:t>
            </a:r>
            <a:br>
              <a:rPr lang="en-US" dirty="0" smtClean="0">
                <a:latin typeface="Inconsolata" panose="020B0609030003000000" pitchFamily="49" charset="0"/>
              </a:rPr>
            </a:br>
            <a:endParaRPr lang="en-US" dirty="0" smtClean="0">
              <a:latin typeface="Inconsolata" panose="020B0609030003000000" pitchFamily="49" charset="0"/>
            </a:endParaRP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F7982-CA46-4CD7-95E2-A3648075A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5F991-5DFE-4F7D-A4DC-7D49B17B9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24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6E02A82-C780-4612-AD6D-974002DD18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Section 3: Control Flow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32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030038-D729-4EE0-829E-13D820CDB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The Python Tutorial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507739-9CA2-4E4A-A000-B1767798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Exercise 3-1: Leap Year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E7D61-16EC-4D6D-B72D-80CCCDB20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Determine a specific year is leap year or not.</a:t>
            </a:r>
            <a:br>
              <a:rPr lang="en-US" smtClean="0"/>
            </a:br>
            <a:r>
              <a:rPr lang="en-US" smtClean="0"/>
              <a:t>The pseudocode of leap year is described as follows:</a:t>
            </a:r>
          </a:p>
          <a:p>
            <a:pPr lvl="1"/>
            <a:r>
              <a:rPr lang="en-US" smtClean="0"/>
              <a:t>if (year is not divisible by 4) then (it is a common year)</a:t>
            </a:r>
            <a:br>
              <a:rPr lang="en-US" smtClean="0"/>
            </a:br>
            <a:r>
              <a:rPr lang="en-US" smtClean="0"/>
              <a:t>else if (year is not divisible by 100) then (it is a leap year)</a:t>
            </a:r>
            <a:br>
              <a:rPr lang="en-US" smtClean="0"/>
            </a:br>
            <a:r>
              <a:rPr lang="en-US" smtClean="0"/>
              <a:t>else if (year is not divisible by 400) then (it is a common year)</a:t>
            </a:r>
            <a:br>
              <a:rPr lang="en-US" smtClean="0"/>
            </a:br>
            <a:r>
              <a:rPr lang="en-US" smtClean="0"/>
              <a:t>else (it is a leap year)</a:t>
            </a:r>
          </a:p>
          <a:p>
            <a:r>
              <a:rPr lang="en-US" smtClean="0"/>
              <a:t>Write a “</a:t>
            </a:r>
            <a:r>
              <a:rPr lang="en-US" smtClean="0">
                <a:latin typeface="Inconsolata" panose="020B0609030003000000" pitchFamily="49" charset="0"/>
              </a:rPr>
              <a:t>leapyear.py</a:t>
            </a:r>
            <a:r>
              <a:rPr lang="en-US" smtClean="0"/>
              <a:t>”, read a user input and output “XXXX is Leap Year” or “XXXX is Common Year”</a:t>
            </a:r>
          </a:p>
          <a:p>
            <a:pPr lvl="1"/>
            <a:r>
              <a:rPr lang="en-US" smtClean="0">
                <a:latin typeface="Inconsolata" panose="020B0609030003000000" pitchFamily="49" charset="0"/>
              </a:rPr>
              <a:t>$ cat leapyear.py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#!/usr/bin/env python3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year = int(input("Please enter a year: "))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pass </a:t>
            </a:r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en-US" smtClean="0">
                <a:solidFill>
                  <a:schemeClr val="bg1">
                    <a:lumMod val="65000"/>
                  </a:schemeClr>
                </a:solidFill>
              </a:rPr>
              <a:t> Your solution here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F7982-CA46-4CD7-95E2-A3648075A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5F991-5DFE-4F7D-A4DC-7D49B17B9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25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6E02A82-C780-4612-AD6D-974002DD18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Section 3: Control Flow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07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030038-D729-4EE0-829E-13D820CDB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The Python Tutorial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507739-9CA2-4E4A-A000-B1767798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for Statements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E7D61-16EC-4D6D-B72D-80CCCDB20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The </a:t>
            </a:r>
            <a:r>
              <a:rPr lang="en-US" smtClean="0">
                <a:latin typeface="Inconsolata" panose="020B0609030003000000" pitchFamily="49" charset="0"/>
              </a:rPr>
              <a:t>for</a:t>
            </a:r>
            <a:r>
              <a:rPr lang="en-US" smtClean="0"/>
              <a:t> statement in Python differs a bit from what you may be used to in C or Pascal. </a:t>
            </a:r>
          </a:p>
          <a:p>
            <a:pPr lvl="1"/>
            <a:r>
              <a:rPr lang="en-US" smtClean="0">
                <a:latin typeface="Inconsolata" panose="020B0609030003000000" pitchFamily="49" charset="0"/>
              </a:rPr>
              <a:t>&gt;&gt;&gt; words = ['cat', 'window', 'defenestrate']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&gt;&gt;&gt; for w in words: </a:t>
            </a:r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en-US" smtClean="0">
                <a:solidFill>
                  <a:schemeClr val="bg1">
                    <a:lumMod val="65000"/>
                  </a:schemeClr>
                </a:solidFill>
              </a:rPr>
              <a:t> iterates over the items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>
                <a:latin typeface="Inconsolata" panose="020B0609030003000000" pitchFamily="49" charset="0"/>
              </a:rPr>
              <a:t>...     print(w, len(w))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...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cat 3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window 6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defenestrate 12</a:t>
            </a:r>
          </a:p>
          <a:p>
            <a:r>
              <a:rPr lang="en-US" smtClean="0"/>
              <a:t>Make a copy first if you need to modify the sequence you are iterating over while inside the loop:</a:t>
            </a:r>
          </a:p>
          <a:p>
            <a:pPr lvl="1"/>
            <a:r>
              <a:rPr lang="en-US" smtClean="0">
                <a:latin typeface="Inconsolata" panose="020B0609030003000000" pitchFamily="49" charset="0"/>
              </a:rPr>
              <a:t>&gt;&gt;&gt; for w in words.copy():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>
                <a:latin typeface="Inconsolata" panose="020B0609030003000000" pitchFamily="49" charset="0"/>
              </a:rPr>
              <a:t>...     if len(w) &gt; 6: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...         words.remove(w)</a:t>
            </a:r>
            <a:endParaRPr lang="en-US" dirty="0">
              <a:latin typeface="Inconsolata" panose="020B0609030003000000" pitchFamily="49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F7982-CA46-4CD7-95E2-A3648075A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5F991-5DFE-4F7D-A4DC-7D49B17B9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26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6E02A82-C780-4612-AD6D-974002DD18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Section 3: Control Flow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22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030038-D729-4EE0-829E-13D820CDB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The Python Tutorial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507739-9CA2-4E4A-A000-B1767798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Statements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E7D61-16EC-4D6D-B72D-80CCCDB20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If you do need to iterate over a sequence of numbers, the built-in function </a:t>
            </a:r>
            <a:r>
              <a:rPr lang="en-US" smtClean="0">
                <a:latin typeface="Inconsolata" panose="020B0609030003000000" pitchFamily="49" charset="0"/>
              </a:rPr>
              <a:t>range()</a:t>
            </a:r>
            <a:r>
              <a:rPr lang="en-US" smtClean="0"/>
              <a:t> comes in handy.</a:t>
            </a:r>
          </a:p>
          <a:p>
            <a:pPr lvl="1"/>
            <a:r>
              <a:rPr lang="en-US" smtClean="0">
                <a:latin typeface="Inconsolata" panose="020B0609030003000000" pitchFamily="49" charset="0"/>
              </a:rPr>
              <a:t>&gt;&gt;&gt; for i in range(10):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...     print(i)</a:t>
            </a:r>
          </a:p>
          <a:p>
            <a:r>
              <a:rPr lang="en-US" smtClean="0"/>
              <a:t>You can specify the start point, end point, or the step of </a:t>
            </a:r>
            <a:r>
              <a:rPr lang="en-US" smtClean="0">
                <a:latin typeface="Inconsolata" panose="020B0609030003000000" pitchFamily="49" charset="0"/>
              </a:rPr>
              <a:t>range()</a:t>
            </a:r>
            <a:r>
              <a:rPr lang="en-US" smtClean="0"/>
              <a:t>:</a:t>
            </a:r>
          </a:p>
          <a:p>
            <a:pPr lvl="1"/>
            <a:r>
              <a:rPr lang="en-US" smtClean="0">
                <a:latin typeface="Inconsolata" panose="020B0609030003000000" pitchFamily="49" charset="0"/>
              </a:rPr>
              <a:t>range(10)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   0 through 9</a:t>
            </a:r>
          </a:p>
          <a:p>
            <a:pPr lvl="1"/>
            <a:r>
              <a:rPr lang="en-US" smtClean="0">
                <a:latin typeface="Inconsolata" panose="020B0609030003000000" pitchFamily="49" charset="0"/>
              </a:rPr>
              <a:t>range(5, 10)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   5 through 9</a:t>
            </a:r>
          </a:p>
          <a:p>
            <a:pPr lvl="1"/>
            <a:r>
              <a:rPr lang="en-US" smtClean="0">
                <a:latin typeface="Inconsolata" panose="020B0609030003000000" pitchFamily="49" charset="0"/>
              </a:rPr>
              <a:t>range(0, 10, 3)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   0, 3, 6, 9</a:t>
            </a:r>
          </a:p>
          <a:p>
            <a:pPr lvl="1"/>
            <a:r>
              <a:rPr lang="en-US" smtClean="0">
                <a:latin typeface="Inconsolata" panose="020B0609030003000000" pitchFamily="49" charset="0"/>
              </a:rPr>
              <a:t>range(-10, -100, -30)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  -10, -40, -70</a:t>
            </a:r>
          </a:p>
          <a:p>
            <a:r>
              <a:rPr lang="en-US" smtClean="0">
                <a:latin typeface="Inconsolata" panose="020B0609030003000000" pitchFamily="49" charset="0"/>
              </a:rPr>
              <a:t>break</a:t>
            </a:r>
            <a:r>
              <a:rPr lang="en-US" smtClean="0"/>
              <a:t> and </a:t>
            </a:r>
            <a:r>
              <a:rPr lang="en-US" smtClean="0">
                <a:latin typeface="Inconsolata" panose="020B0609030003000000" pitchFamily="49" charset="0"/>
              </a:rPr>
              <a:t>continue</a:t>
            </a:r>
            <a:r>
              <a:rPr lang="en-US" smtClean="0"/>
              <a:t> Statements are available in Python.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F7982-CA46-4CD7-95E2-A3648075A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5F991-5DFE-4F7D-A4DC-7D49B17B9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27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6E02A82-C780-4612-AD6D-974002DD18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Section 3: Control Flow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6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030038-D729-4EE0-829E-13D820CDB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The Python Tutorial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507739-9CA2-4E4A-A000-B1767798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Exercise 3-2: Diamond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E7D61-16EC-4D6D-B72D-80CCCDB20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Given</a:t>
            </a:r>
            <a:r>
              <a:rPr lang="zh-TW" altLang="en-US" smtClean="0"/>
              <a:t> </a:t>
            </a:r>
            <a:r>
              <a:rPr lang="en-US" altLang="zh-TW" smtClean="0"/>
              <a:t>the</a:t>
            </a:r>
            <a:r>
              <a:rPr lang="zh-TW" altLang="en-US" smtClean="0"/>
              <a:t> </a:t>
            </a:r>
            <a:r>
              <a:rPr lang="en-US" altLang="zh-TW" smtClean="0"/>
              <a:t>rows (an odd number)</a:t>
            </a:r>
            <a:r>
              <a:rPr lang="zh-TW" altLang="en-US" smtClean="0"/>
              <a:t> </a:t>
            </a:r>
            <a:r>
              <a:rPr lang="en-US" altLang="zh-TW" smtClean="0"/>
              <a:t>of</a:t>
            </a:r>
            <a:r>
              <a:rPr lang="zh-TW" altLang="en-US" smtClean="0"/>
              <a:t> </a:t>
            </a:r>
            <a:r>
              <a:rPr lang="en-US" altLang="zh-TW" smtClean="0"/>
              <a:t>the</a:t>
            </a:r>
            <a:r>
              <a:rPr lang="zh-TW" altLang="en-US" smtClean="0"/>
              <a:t> </a:t>
            </a:r>
            <a:r>
              <a:rPr lang="en-US" altLang="zh-TW" smtClean="0"/>
              <a:t>diamond.</a:t>
            </a:r>
            <a:br>
              <a:rPr lang="en-US" altLang="zh-TW" smtClean="0"/>
            </a:br>
            <a:r>
              <a:rPr lang="en-US" altLang="zh-TW" smtClean="0"/>
              <a:t>A</a:t>
            </a:r>
            <a:r>
              <a:rPr lang="zh-TW" altLang="en-US" smtClean="0"/>
              <a:t> </a:t>
            </a:r>
            <a:r>
              <a:rPr lang="en-US" altLang="zh-TW" smtClean="0"/>
              <a:t>diamond</a:t>
            </a:r>
            <a:r>
              <a:rPr lang="zh-TW" altLang="en-US" smtClean="0"/>
              <a:t> </a:t>
            </a:r>
            <a:r>
              <a:rPr lang="en-US" altLang="zh-TW" smtClean="0"/>
              <a:t>of</a:t>
            </a:r>
            <a:r>
              <a:rPr lang="zh-TW" altLang="en-US" smtClean="0"/>
              <a:t> </a:t>
            </a:r>
            <a:r>
              <a:rPr lang="en-US" altLang="zh-TW" smtClean="0"/>
              <a:t>5</a:t>
            </a:r>
            <a:r>
              <a:rPr lang="zh-TW" altLang="en-US" smtClean="0"/>
              <a:t> </a:t>
            </a:r>
            <a:r>
              <a:rPr lang="en-US" altLang="zh-TW" smtClean="0"/>
              <a:t>rows</a:t>
            </a:r>
            <a:r>
              <a:rPr lang="zh-TW" altLang="en-US" smtClean="0"/>
              <a:t> </a:t>
            </a:r>
            <a:r>
              <a:rPr lang="en-US" altLang="zh-TW" smtClean="0"/>
              <a:t>should</a:t>
            </a:r>
            <a:r>
              <a:rPr lang="zh-TW" altLang="en-US" smtClean="0"/>
              <a:t> </a:t>
            </a:r>
            <a:r>
              <a:rPr lang="en-US" altLang="zh-TW" smtClean="0"/>
              <a:t>be</a:t>
            </a:r>
            <a:r>
              <a:rPr lang="zh-TW" altLang="en-US" smtClean="0"/>
              <a:t> </a:t>
            </a:r>
            <a:r>
              <a:rPr lang="en-US" altLang="zh-TW" smtClean="0"/>
              <a:t>printed</a:t>
            </a:r>
            <a:r>
              <a:rPr lang="zh-TW" altLang="en-US" smtClean="0"/>
              <a:t> </a:t>
            </a:r>
            <a:r>
              <a:rPr lang="en-US" altLang="zh-TW" smtClean="0"/>
              <a:t>as:</a:t>
            </a:r>
          </a:p>
          <a:p>
            <a:pPr lvl="1"/>
            <a:r>
              <a:rPr lang="en-US" smtClean="0">
                <a:latin typeface="Inconsolata" panose="020B0609030003000000" pitchFamily="49" charset="0"/>
              </a:rPr>
              <a:t>  *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 ***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*****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 ***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  *</a:t>
            </a:r>
          </a:p>
          <a:p>
            <a:r>
              <a:rPr lang="en-US" smtClean="0"/>
              <a:t>Write</a:t>
            </a:r>
            <a:r>
              <a:rPr lang="zh-TW" altLang="en-US" smtClean="0"/>
              <a:t> </a:t>
            </a:r>
            <a:r>
              <a:rPr lang="en-US" altLang="zh-TW" smtClean="0"/>
              <a:t>a</a:t>
            </a:r>
            <a:r>
              <a:rPr lang="zh-TW" altLang="en-US" smtClean="0"/>
              <a:t> </a:t>
            </a:r>
            <a:r>
              <a:rPr lang="en-US" altLang="zh-TW" smtClean="0"/>
              <a:t>“</a:t>
            </a:r>
            <a:r>
              <a:rPr lang="en-US" altLang="zh-TW" smtClean="0">
                <a:latin typeface="Inconsolata" panose="020B0609030003000000" pitchFamily="49" charset="0"/>
              </a:rPr>
              <a:t>diamond.py</a:t>
            </a:r>
            <a:r>
              <a:rPr lang="en-US" altLang="zh-TW" smtClean="0"/>
              <a:t>”,</a:t>
            </a:r>
            <a:r>
              <a:rPr lang="zh-TW" altLang="en-US" smtClean="0"/>
              <a:t> </a:t>
            </a:r>
            <a:r>
              <a:rPr lang="en-US" altLang="zh-TW" smtClean="0"/>
              <a:t>print</a:t>
            </a:r>
            <a:r>
              <a:rPr lang="zh-TW" altLang="en-US" smtClean="0"/>
              <a:t> </a:t>
            </a:r>
            <a:r>
              <a:rPr lang="en-US" altLang="zh-TW" smtClean="0"/>
              <a:t>the</a:t>
            </a:r>
            <a:r>
              <a:rPr lang="zh-TW" altLang="en-US" smtClean="0"/>
              <a:t> </a:t>
            </a:r>
            <a:r>
              <a:rPr lang="en-US" altLang="zh-TW" smtClean="0"/>
              <a:t>diamond</a:t>
            </a:r>
            <a:r>
              <a:rPr lang="zh-TW" altLang="en-US" smtClean="0"/>
              <a:t> </a:t>
            </a:r>
            <a:r>
              <a:rPr lang="en-US" altLang="zh-TW" smtClean="0"/>
              <a:t>of</a:t>
            </a:r>
            <a:r>
              <a:rPr lang="zh-TW" altLang="en-US" smtClean="0"/>
              <a:t> </a:t>
            </a:r>
            <a:r>
              <a:rPr lang="en-US" altLang="zh-TW" smtClean="0"/>
              <a:t>stars.</a:t>
            </a:r>
          </a:p>
          <a:p>
            <a:pPr lvl="1"/>
            <a:r>
              <a:rPr lang="en-US" smtClean="0">
                <a:latin typeface="Inconsolata" panose="020B0609030003000000" pitchFamily="49" charset="0"/>
              </a:rPr>
              <a:t>$ cat </a:t>
            </a:r>
            <a:r>
              <a:rPr lang="en-US" altLang="zh-TW" smtClean="0">
                <a:latin typeface="Inconsolata" panose="020B0609030003000000" pitchFamily="49" charset="0"/>
              </a:rPr>
              <a:t>diamond</a:t>
            </a:r>
            <a:r>
              <a:rPr lang="en-US" smtClean="0">
                <a:latin typeface="Inconsolata" panose="020B0609030003000000" pitchFamily="49" charset="0"/>
              </a:rPr>
              <a:t>.py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#!/usr/bin/env python3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n = int(input("Size of the Diamond: "))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pass </a:t>
            </a:r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en-US" smtClean="0">
                <a:solidFill>
                  <a:schemeClr val="bg1">
                    <a:lumMod val="65000"/>
                  </a:schemeClr>
                </a:solidFill>
              </a:rPr>
              <a:t> Your solution here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F7982-CA46-4CD7-95E2-A3648075A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5F991-5DFE-4F7D-A4DC-7D49B17B9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28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6E02A82-C780-4612-AD6D-974002DD18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Section 3: Control Flow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6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030038-D729-4EE0-829E-13D820CDB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The Python Tutorial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507739-9CA2-4E4A-A000-B1767798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for Statements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E7D61-16EC-4D6D-B72D-80CCCDB20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To iterate over the indices of a sequence, you can combine </a:t>
            </a:r>
            <a:r>
              <a:rPr lang="en-US" smtClean="0">
                <a:latin typeface="Inconsolata" panose="020B0609030003000000" pitchFamily="49" charset="0"/>
              </a:rPr>
              <a:t>range()</a:t>
            </a:r>
            <a:r>
              <a:rPr lang="en-US" smtClean="0"/>
              <a:t> and </a:t>
            </a:r>
            <a:r>
              <a:rPr lang="en-US" smtClean="0">
                <a:latin typeface="Inconsolata" panose="020B0609030003000000" pitchFamily="49" charset="0"/>
              </a:rPr>
              <a:t>len()</a:t>
            </a:r>
            <a:r>
              <a:rPr lang="en-US" smtClean="0"/>
              <a:t> as follows:</a:t>
            </a:r>
          </a:p>
          <a:p>
            <a:pPr lvl="1"/>
            <a:r>
              <a:rPr lang="en-US" smtClean="0">
                <a:latin typeface="Inconsolata" panose="020B0609030003000000" pitchFamily="49" charset="0"/>
              </a:rPr>
              <a:t>&gt;&gt;&gt; a = ['I', 'have', 'a', 'dream']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&gt;&gt;&gt; for i in range(len(a)):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...     print(i, a[i])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...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0 I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1 have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2 a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3 dream</a:t>
            </a:r>
          </a:p>
          <a:p>
            <a:r>
              <a:rPr lang="en-US" smtClean="0"/>
              <a:t>However, you</a:t>
            </a:r>
            <a:r>
              <a:rPr lang="zh-TW" altLang="en-US" smtClean="0"/>
              <a:t> </a:t>
            </a:r>
            <a:r>
              <a:rPr lang="en-US" altLang="zh-TW" smtClean="0"/>
              <a:t>should</a:t>
            </a:r>
            <a:r>
              <a:rPr lang="zh-TW" altLang="en-US" smtClean="0"/>
              <a:t> </a:t>
            </a:r>
            <a:r>
              <a:rPr lang="en-US" smtClean="0"/>
              <a:t>use the </a:t>
            </a:r>
            <a:r>
              <a:rPr lang="en-US" smtClean="0">
                <a:latin typeface="Inconsolata" panose="020B0609030003000000" pitchFamily="49" charset="0"/>
              </a:rPr>
              <a:t>enumerate()</a:t>
            </a:r>
            <a:r>
              <a:rPr lang="zh-TW" altLang="en-US" smtClean="0"/>
              <a:t> </a:t>
            </a:r>
            <a:r>
              <a:rPr lang="en-US" altLang="zh-TW" smtClean="0"/>
              <a:t>in</a:t>
            </a:r>
            <a:r>
              <a:rPr lang="zh-TW" altLang="en-US" smtClean="0"/>
              <a:t> </a:t>
            </a:r>
            <a:r>
              <a:rPr lang="en-US" altLang="zh-TW" smtClean="0"/>
              <a:t>Python.</a:t>
            </a:r>
            <a:endParaRPr lang="en-US" smtClean="0"/>
          </a:p>
          <a:p>
            <a:pPr lvl="1"/>
            <a:r>
              <a:rPr lang="it-IT" smtClean="0">
                <a:latin typeface="Inconsolata" panose="020B0609030003000000" pitchFamily="49" charset="0"/>
              </a:rPr>
              <a:t>&gt;&gt;&gt; list(enumerate(a))</a:t>
            </a:r>
            <a:br>
              <a:rPr lang="it-IT" smtClean="0">
                <a:latin typeface="Inconsolata" panose="020B0609030003000000" pitchFamily="49" charset="0"/>
              </a:rPr>
            </a:br>
            <a:r>
              <a:rPr lang="it-IT" smtClean="0">
                <a:latin typeface="Inconsolata" panose="020B0609030003000000" pitchFamily="49" charset="0"/>
              </a:rPr>
              <a:t>[(0, 'I'), (1, 'have'), (2, 'a'), (3, 'dream')]</a:t>
            </a:r>
          </a:p>
          <a:p>
            <a:pPr lvl="1"/>
            <a:r>
              <a:rPr lang="it-IT" smtClean="0">
                <a:latin typeface="Inconsolata" panose="020B0609030003000000" pitchFamily="49" charset="0"/>
              </a:rPr>
              <a:t>&gt;&gt;&gt; for i, w in enumerate(a):</a:t>
            </a:r>
            <a:br>
              <a:rPr lang="it-IT" smtClean="0">
                <a:latin typeface="Inconsolata" panose="020B0609030003000000" pitchFamily="49" charset="0"/>
              </a:rPr>
            </a:br>
            <a:r>
              <a:rPr lang="it-IT" smtClean="0">
                <a:latin typeface="Inconsolata" panose="020B0609030003000000" pitchFamily="49" charset="0"/>
              </a:rPr>
              <a:t>...     print(i, w)</a:t>
            </a:r>
            <a:br>
              <a:rPr lang="it-IT" smtClean="0">
                <a:latin typeface="Inconsolata" panose="020B0609030003000000" pitchFamily="49" charset="0"/>
              </a:rPr>
            </a:br>
            <a:r>
              <a:rPr lang="it-IT" smtClean="0">
                <a:latin typeface="Inconsolata" panose="020B0609030003000000" pitchFamily="49" charset="0"/>
              </a:rPr>
              <a:t>...</a:t>
            </a:r>
            <a:endParaRPr lang="en-US" dirty="0">
              <a:latin typeface="Inconsolata" panose="020B0609030003000000" pitchFamily="49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F7982-CA46-4CD7-95E2-A3648075A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5F991-5DFE-4F7D-A4DC-7D49B17B9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29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6E02A82-C780-4612-AD6D-974002DD18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Section 3: Control Flow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84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206BD-39BA-4834-8A77-230CFF400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The Python Tutorial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FE7D45-976E-4907-A296-928027E6D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Whetting Your Appetite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BB207-CADC-41EA-9578-E3B60F253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you will learn in this tutorial:</a:t>
            </a:r>
          </a:p>
          <a:p>
            <a:pPr lvl="1"/>
            <a:r>
              <a:rPr lang="en-US" dirty="0" smtClean="0"/>
              <a:t>Basic concepts and features of the Python language.</a:t>
            </a:r>
          </a:p>
          <a:p>
            <a:pPr lvl="1"/>
            <a:r>
              <a:rPr lang="en-US" dirty="0" smtClean="0"/>
              <a:t>The usage of common data structures and APIs.</a:t>
            </a:r>
          </a:p>
          <a:p>
            <a:pPr lvl="1"/>
            <a:r>
              <a:rPr lang="en-US" dirty="0" smtClean="0"/>
              <a:t>How to use the Python interpreter and scripts.</a:t>
            </a:r>
          </a:p>
          <a:p>
            <a:pPr lvl="1"/>
            <a:r>
              <a:rPr lang="en-US" dirty="0" smtClean="0"/>
              <a:t>Some</a:t>
            </a:r>
            <a:r>
              <a:rPr lang="zh-TW" altLang="en-US" dirty="0" smtClean="0"/>
              <a:t> </a:t>
            </a:r>
            <a:r>
              <a:rPr lang="en-US" altLang="zh-TW" dirty="0" smtClean="0"/>
              <a:t>simple</a:t>
            </a:r>
            <a:r>
              <a:rPr lang="zh-TW" altLang="en-US" dirty="0" smtClean="0"/>
              <a:t> </a:t>
            </a:r>
            <a:r>
              <a:rPr lang="en-US" altLang="zh-TW" dirty="0" smtClean="0"/>
              <a:t>examples</a:t>
            </a:r>
            <a:r>
              <a:rPr lang="en-US" dirty="0" smtClean="0"/>
              <a:t> written</a:t>
            </a:r>
            <a:r>
              <a:rPr lang="zh-TW" altLang="en-US" dirty="0" smtClean="0"/>
              <a:t> </a:t>
            </a:r>
            <a:r>
              <a:rPr lang="en-US" altLang="zh-TW" dirty="0" smtClean="0"/>
              <a:t>in</a:t>
            </a:r>
            <a:r>
              <a:rPr lang="zh-TW" altLang="en-US" dirty="0" smtClean="0"/>
              <a:t> </a:t>
            </a:r>
            <a:r>
              <a:rPr lang="en-US" altLang="zh-TW" dirty="0" smtClean="0"/>
              <a:t>Python.</a:t>
            </a:r>
            <a:endParaRPr lang="en-US" dirty="0" smtClean="0"/>
          </a:p>
          <a:p>
            <a:r>
              <a:rPr lang="en-US" dirty="0" smtClean="0"/>
              <a:t>What you will not learn in this tutorial:</a:t>
            </a:r>
          </a:p>
          <a:p>
            <a:pPr lvl="1"/>
            <a:r>
              <a:rPr lang="en-US" dirty="0" smtClean="0"/>
              <a:t>Documentation </a:t>
            </a:r>
            <a:r>
              <a:rPr lang="en-US" altLang="zh-TW" dirty="0" smtClean="0"/>
              <a:t>of the Python language</a:t>
            </a:r>
            <a:r>
              <a:rPr lang="en-US" altLang="zh-TW" dirty="0"/>
              <a:t>. (</a:t>
            </a:r>
            <a:r>
              <a:rPr lang="en-US" altLang="zh-TW" dirty="0">
                <a:hlinkClick r:id="rId2"/>
              </a:rPr>
              <a:t>https://docs.python.org/3</a:t>
            </a:r>
            <a:r>
              <a:rPr lang="en-US" altLang="zh-TW" dirty="0" smtClean="0">
                <a:hlinkClick r:id="rId2"/>
              </a:rPr>
              <a:t>/</a:t>
            </a:r>
            <a:r>
              <a:rPr lang="en-US" altLang="zh-TW" dirty="0"/>
              <a:t> or </a:t>
            </a:r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docs.python.org/2/</a:t>
            </a:r>
            <a:r>
              <a:rPr lang="en-US" altLang="zh-TW" dirty="0" smtClean="0"/>
              <a:t> )</a:t>
            </a:r>
            <a:endParaRPr lang="en-US" altLang="zh-TW" dirty="0" smtClean="0"/>
          </a:p>
          <a:p>
            <a:pPr lvl="1"/>
            <a:r>
              <a:rPr lang="en-US" dirty="0" smtClean="0"/>
              <a:t>Detailed explanation of Python’s syntax and semantics.</a:t>
            </a:r>
          </a:p>
          <a:p>
            <a:pPr lvl="1"/>
            <a:r>
              <a:rPr lang="en-US" altLang="zh-TW" dirty="0" smtClean="0"/>
              <a:t>Theory</a:t>
            </a:r>
            <a:r>
              <a:rPr lang="zh-TW" altLang="en-US" dirty="0" smtClean="0"/>
              <a:t> </a:t>
            </a:r>
            <a:r>
              <a:rPr lang="en-US" altLang="zh-TW" dirty="0" smtClean="0"/>
              <a:t>or</a:t>
            </a:r>
            <a:r>
              <a:rPr lang="zh-TW" altLang="en-US" dirty="0" smtClean="0"/>
              <a:t> </a:t>
            </a:r>
            <a:r>
              <a:rPr lang="en-US" altLang="zh-TW" dirty="0" smtClean="0"/>
              <a:t>c</a:t>
            </a:r>
            <a:r>
              <a:rPr lang="en-US" dirty="0" smtClean="0"/>
              <a:t>omplex algorithms</a:t>
            </a:r>
            <a:r>
              <a:rPr lang="zh-TW" altLang="en-US" dirty="0" smtClean="0"/>
              <a:t> </a:t>
            </a:r>
            <a:r>
              <a:rPr lang="en-US" dirty="0" smtClean="0"/>
              <a:t>of</a:t>
            </a:r>
            <a:r>
              <a:rPr lang="zh-TW" altLang="en-US" dirty="0" smtClean="0"/>
              <a:t> </a:t>
            </a:r>
            <a:r>
              <a:rPr lang="en-US" dirty="0" smtClean="0"/>
              <a:t>deep learning.</a:t>
            </a:r>
          </a:p>
          <a:p>
            <a:pPr lvl="1"/>
            <a:r>
              <a:rPr lang="en-US" dirty="0" smtClean="0"/>
              <a:t>The usage </a:t>
            </a:r>
            <a:r>
              <a:rPr lang="en-US" altLang="zh-TW" dirty="0" smtClean="0"/>
              <a:t>of </a:t>
            </a:r>
            <a:r>
              <a:rPr lang="en-US" dirty="0" err="1" smtClean="0"/>
              <a:t>PyTroch</a:t>
            </a:r>
            <a:r>
              <a:rPr lang="en-US" dirty="0" smtClean="0"/>
              <a:t> or any other frameworks.</a:t>
            </a:r>
          </a:p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92C4-FA58-401C-8DF2-248071150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176BA-F792-411C-9DBC-9F2ED045D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3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C82462-1DD2-4C7F-8BB9-4848EB27C1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Section</a:t>
            </a:r>
            <a:r>
              <a:rPr lang="zh-TW" altLang="en-US" smtClean="0"/>
              <a:t> </a:t>
            </a:r>
            <a:r>
              <a:rPr lang="en-US" altLang="zh-TW" smtClean="0"/>
              <a:t>0: </a:t>
            </a:r>
            <a:r>
              <a:rPr lang="en-US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22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030038-D729-4EE0-829E-13D820CDB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The Python Tutorial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507739-9CA2-4E4A-A000-B1767798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for Statements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E7D61-16EC-4D6D-B72D-80CCCDB20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To loop over two or more sequences at the same time, the entries can be paired with the </a:t>
            </a:r>
            <a:r>
              <a:rPr lang="en-US" smtClean="0">
                <a:latin typeface="Inconsolata" panose="020B0609030003000000" pitchFamily="49" charset="0"/>
              </a:rPr>
              <a:t>zip()</a:t>
            </a:r>
            <a:r>
              <a:rPr lang="en-US" smtClean="0"/>
              <a:t> function.</a:t>
            </a:r>
          </a:p>
          <a:p>
            <a:pPr lvl="1"/>
            <a:r>
              <a:rPr lang="en-US" smtClean="0">
                <a:latin typeface="Inconsolata" panose="020B0609030003000000" pitchFamily="49" charset="0"/>
              </a:rPr>
              <a:t>&gt;&gt;&gt; </a:t>
            </a:r>
            <a:r>
              <a:rPr lang="de-DE" smtClean="0">
                <a:latin typeface="Inconsolata" panose="020B0609030003000000" pitchFamily="49" charset="0"/>
              </a:rPr>
              <a:t>name = ['Lab 1', 'Lab 2', 'Lab 3']</a:t>
            </a:r>
            <a:r>
              <a:rPr lang="en-US" smtClean="0">
                <a:latin typeface="Inconsolata" panose="020B0609030003000000" pitchFamily="49" charset="0"/>
              </a:rPr>
              <a:t/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&gt;&gt;&gt; date = ['10/25', '11/08', ‘11/22']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&gt;&gt;&gt; for n, d in zip(name, date):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...     print('{}: {}'.format(n, d))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...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de-DE" smtClean="0">
                <a:latin typeface="Inconsolata" panose="020B0609030003000000" pitchFamily="49" charset="0"/>
              </a:rPr>
              <a:t>Lab 1: 10/25</a:t>
            </a:r>
            <a:br>
              <a:rPr lang="de-DE" smtClean="0">
                <a:latin typeface="Inconsolata" panose="020B0609030003000000" pitchFamily="49" charset="0"/>
              </a:rPr>
            </a:br>
            <a:r>
              <a:rPr lang="de-DE" smtClean="0">
                <a:latin typeface="Inconsolata" panose="020B0609030003000000" pitchFamily="49" charset="0"/>
              </a:rPr>
              <a:t>Lab 2: 11/08</a:t>
            </a:r>
            <a:br>
              <a:rPr lang="de-DE" smtClean="0">
                <a:latin typeface="Inconsolata" panose="020B0609030003000000" pitchFamily="49" charset="0"/>
              </a:rPr>
            </a:br>
            <a:r>
              <a:rPr lang="de-DE" smtClean="0">
                <a:latin typeface="Inconsolata" panose="020B0609030003000000" pitchFamily="49" charset="0"/>
              </a:rPr>
              <a:t>Lab 3: 11/22</a:t>
            </a:r>
            <a:endParaRPr lang="en-US" smtClean="0">
              <a:latin typeface="Inconsolata" panose="020B0609030003000000" pitchFamily="49" charset="0"/>
            </a:endParaRPr>
          </a:p>
          <a:p>
            <a:r>
              <a:rPr lang="en-US" smtClean="0"/>
              <a:t>To loop over a sequence in reversed (or sorted) order, use the </a:t>
            </a:r>
            <a:r>
              <a:rPr lang="en-US" smtClean="0">
                <a:latin typeface="Inconsolata" panose="020B0609030003000000" pitchFamily="49" charset="0"/>
              </a:rPr>
              <a:t>reverse()</a:t>
            </a:r>
            <a:r>
              <a:rPr lang="en-US" smtClean="0"/>
              <a:t> (or </a:t>
            </a:r>
            <a:r>
              <a:rPr lang="en-US" smtClean="0">
                <a:latin typeface="Inconsolata" panose="020B0609030003000000" pitchFamily="49" charset="0"/>
              </a:rPr>
              <a:t>sorted()</a:t>
            </a:r>
            <a:r>
              <a:rPr lang="en-US" smtClean="0"/>
              <a:t>) function.</a:t>
            </a:r>
          </a:p>
          <a:p>
            <a:pPr lvl="1"/>
            <a:r>
              <a:rPr lang="en-US" smtClean="0">
                <a:latin typeface="Inconsolata" panose="020B0609030003000000" pitchFamily="49" charset="0"/>
              </a:rPr>
              <a:t>&gt;&gt;&gt; for i in reversed(range(1, 10, 2)):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...     print(i)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...</a:t>
            </a:r>
            <a:endParaRPr lang="en-US" dirty="0">
              <a:latin typeface="Inconsolata" panose="020B0609030003000000" pitchFamily="49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F7982-CA46-4CD7-95E2-A3648075A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5F991-5DFE-4F7D-A4DC-7D49B17B9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30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6E02A82-C780-4612-AD6D-974002DD18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Section 3: Control Flow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54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030038-D729-4EE0-829E-13D820CDB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The Python Tutorial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507739-9CA2-4E4A-A000-B1767798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while Statements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E7D61-16EC-4D6D-B72D-80CCCDB20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The structure of a </a:t>
            </a:r>
            <a:r>
              <a:rPr lang="en-US" smtClean="0">
                <a:latin typeface="Inconsolata" panose="020B0609030003000000" pitchFamily="49" charset="0"/>
              </a:rPr>
              <a:t>while</a:t>
            </a:r>
            <a:r>
              <a:rPr lang="en-US" smtClean="0"/>
              <a:t> loop is simple:</a:t>
            </a:r>
          </a:p>
          <a:p>
            <a:pPr lvl="1"/>
            <a:r>
              <a:rPr lang="en-US" smtClean="0">
                <a:latin typeface="Inconsolata" panose="020B0609030003000000" pitchFamily="49" charset="0"/>
              </a:rPr>
              <a:t>&gt;&gt;&gt; n = 0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&gt;&gt;&gt; while n &lt; 4: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...     print('n is', n)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...     n = n + 1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...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nl-NL" smtClean="0">
                <a:latin typeface="Inconsolata" panose="020B0609030003000000" pitchFamily="49" charset="0"/>
              </a:rPr>
              <a:t>n is 0</a:t>
            </a:r>
            <a:br>
              <a:rPr lang="nl-NL" smtClean="0">
                <a:latin typeface="Inconsolata" panose="020B0609030003000000" pitchFamily="49" charset="0"/>
              </a:rPr>
            </a:br>
            <a:r>
              <a:rPr lang="nl-NL" smtClean="0">
                <a:latin typeface="Inconsolata" panose="020B0609030003000000" pitchFamily="49" charset="0"/>
              </a:rPr>
              <a:t>n is 1</a:t>
            </a:r>
            <a:br>
              <a:rPr lang="nl-NL" smtClean="0">
                <a:latin typeface="Inconsolata" panose="020B0609030003000000" pitchFamily="49" charset="0"/>
              </a:rPr>
            </a:br>
            <a:r>
              <a:rPr lang="nl-NL" smtClean="0">
                <a:latin typeface="Inconsolata" panose="020B0609030003000000" pitchFamily="49" charset="0"/>
              </a:rPr>
              <a:t>n is 2</a:t>
            </a:r>
            <a:br>
              <a:rPr lang="nl-NL" smtClean="0">
                <a:latin typeface="Inconsolata" panose="020B0609030003000000" pitchFamily="49" charset="0"/>
              </a:rPr>
            </a:br>
            <a:r>
              <a:rPr lang="nl-NL" smtClean="0">
                <a:latin typeface="Inconsolata" panose="020B0609030003000000" pitchFamily="49" charset="0"/>
              </a:rPr>
              <a:t>n is 3</a:t>
            </a:r>
          </a:p>
          <a:p>
            <a:r>
              <a:rPr lang="nl-NL" smtClean="0"/>
              <a:t>Note that the above </a:t>
            </a:r>
            <a:r>
              <a:rPr lang="en-US" smtClean="0"/>
              <a:t>example</a:t>
            </a:r>
            <a:r>
              <a:rPr lang="zh-TW" altLang="en-US" smtClean="0"/>
              <a:t> </a:t>
            </a:r>
            <a:r>
              <a:rPr lang="en-US" altLang="zh-TW" smtClean="0"/>
              <a:t>works.</a:t>
            </a:r>
            <a:br>
              <a:rPr lang="en-US" altLang="zh-TW" smtClean="0"/>
            </a:br>
            <a:r>
              <a:rPr lang="en-US" altLang="zh-TW" smtClean="0"/>
              <a:t>However,</a:t>
            </a:r>
            <a:r>
              <a:rPr lang="zh-TW" altLang="en-US" smtClean="0"/>
              <a:t> </a:t>
            </a:r>
            <a:r>
              <a:rPr lang="en-US" altLang="zh-TW" smtClean="0"/>
              <a:t>you</a:t>
            </a:r>
            <a:r>
              <a:rPr lang="zh-TW" altLang="en-US" smtClean="0"/>
              <a:t> </a:t>
            </a:r>
            <a:r>
              <a:rPr lang="en-US" altLang="zh-TW" smtClean="0"/>
              <a:t>should</a:t>
            </a:r>
            <a:r>
              <a:rPr lang="zh-TW" altLang="en-US" smtClean="0"/>
              <a:t> </a:t>
            </a:r>
            <a:r>
              <a:rPr lang="en-US" altLang="zh-TW" smtClean="0"/>
              <a:t>use </a:t>
            </a:r>
            <a:r>
              <a:rPr lang="en-US" smtClean="0">
                <a:latin typeface="Inconsolata" panose="020B0609030003000000" pitchFamily="49" charset="0"/>
              </a:rPr>
              <a:t>for</a:t>
            </a:r>
            <a:r>
              <a:rPr lang="en-US" smtClean="0"/>
              <a:t> statement and</a:t>
            </a:r>
            <a:r>
              <a:rPr lang="zh-TW" altLang="en-US" smtClean="0"/>
              <a:t> </a:t>
            </a:r>
            <a:r>
              <a:rPr lang="en-US" altLang="zh-TW" smtClean="0">
                <a:latin typeface="Inconsolata" panose="020B0609030003000000" pitchFamily="49" charset="0"/>
              </a:rPr>
              <a:t>range()</a:t>
            </a:r>
            <a:r>
              <a:rPr lang="zh-TW" altLang="en-US" smtClean="0"/>
              <a:t> </a:t>
            </a:r>
            <a:r>
              <a:rPr lang="en-US" altLang="zh-TW" smtClean="0"/>
              <a:t>to</a:t>
            </a:r>
            <a:r>
              <a:rPr lang="zh-TW" altLang="en-US" smtClean="0"/>
              <a:t> </a:t>
            </a:r>
            <a:r>
              <a:rPr lang="en-US" altLang="zh-TW" smtClean="0"/>
              <a:t>iterate</a:t>
            </a:r>
            <a:r>
              <a:rPr lang="zh-TW" altLang="en-US" smtClean="0"/>
              <a:t> </a:t>
            </a:r>
            <a:r>
              <a:rPr lang="en-US" altLang="zh-TW" smtClean="0"/>
              <a:t>0</a:t>
            </a:r>
            <a:r>
              <a:rPr lang="zh-TW" altLang="en-US" smtClean="0"/>
              <a:t> </a:t>
            </a:r>
            <a:r>
              <a:rPr lang="en-US" altLang="zh-TW" smtClean="0"/>
              <a:t>through</a:t>
            </a:r>
            <a:r>
              <a:rPr lang="zh-TW" altLang="en-US" smtClean="0"/>
              <a:t> </a:t>
            </a:r>
            <a:r>
              <a:rPr lang="en-US" altLang="zh-TW" smtClean="0"/>
              <a:t>3</a:t>
            </a:r>
            <a:r>
              <a:rPr lang="zh-TW" altLang="en-US" smtClean="0"/>
              <a:t> </a:t>
            </a:r>
            <a:r>
              <a:rPr lang="en-US" altLang="zh-TW" smtClean="0"/>
              <a:t>in</a:t>
            </a:r>
            <a:r>
              <a:rPr lang="zh-TW" altLang="en-US" smtClean="0"/>
              <a:t> </a:t>
            </a:r>
            <a:r>
              <a:rPr lang="en-US" altLang="zh-TW" smtClean="0"/>
              <a:t>Python.</a:t>
            </a:r>
            <a:endParaRPr lang="nl-NL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F7982-CA46-4CD7-95E2-A3648075A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5F991-5DFE-4F7D-A4DC-7D49B17B9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31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6E02A82-C780-4612-AD6D-974002DD18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Section 3: Control Flow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03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030038-D729-4EE0-829E-13D820CDB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The Python Tutorial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507739-9CA2-4E4A-A000-B1767798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Exercise 3-3: Fibonacci Series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E7D61-16EC-4D6D-B72D-80CCCDB20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Write a python script “</a:t>
            </a:r>
            <a:r>
              <a:rPr lang="en-US" smtClean="0">
                <a:latin typeface="Inconsolata" panose="020B0609030003000000" pitchFamily="49" charset="0"/>
              </a:rPr>
              <a:t>fibonacci.py</a:t>
            </a:r>
            <a:r>
              <a:rPr lang="en-US" smtClean="0"/>
              <a:t>”, produce the first 20 Fibonacci numbers with a </a:t>
            </a:r>
            <a:r>
              <a:rPr lang="en-US" smtClean="0">
                <a:latin typeface="Inconsolata" panose="020B0609030003000000" pitchFamily="49" charset="0"/>
              </a:rPr>
              <a:t>while</a:t>
            </a:r>
            <a:r>
              <a:rPr lang="en-US" smtClean="0"/>
              <a:t> loop and store them into a list.</a:t>
            </a:r>
          </a:p>
          <a:p>
            <a:pPr lvl="1"/>
            <a:r>
              <a:rPr lang="en-US" smtClean="0">
                <a:latin typeface="Inconsolata" panose="020B0609030003000000" pitchFamily="49" charset="0"/>
              </a:rPr>
              <a:t>$ cat fibonacci.py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#!/usr/bin/env python3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fib = [ 0, 1 ]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while len(fib) &lt; 20: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    pass </a:t>
            </a:r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en-US" smtClean="0">
                <a:solidFill>
                  <a:schemeClr val="bg1">
                    <a:lumMod val="65000"/>
                  </a:schemeClr>
                </a:solidFill>
              </a:rPr>
              <a:t> Your solution here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>
                <a:latin typeface="Inconsolata" panose="020B0609030003000000" pitchFamily="49" charset="0"/>
              </a:rPr>
              <a:t>print(fib)</a:t>
            </a:r>
          </a:p>
          <a:p>
            <a:r>
              <a:rPr lang="en-US" smtClean="0"/>
              <a:t>The output should be </a:t>
            </a:r>
            <a:r>
              <a:rPr lang="en-US" smtClean="0">
                <a:latin typeface="Inconsolata" panose="020B0609030003000000" pitchFamily="49" charset="0"/>
              </a:rPr>
              <a:t>[0, 1, 1, 2, 3, 5, 8, 13, 21, 34, 55, 89, 144, 233, 377, 610, 987, 1597, 2584, 4181]</a:t>
            </a:r>
            <a:r>
              <a:rPr lang="en-US" smtClean="0"/>
              <a:t/>
            </a:r>
            <a:br>
              <a:rPr lang="en-US" smtClean="0"/>
            </a:b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F7982-CA46-4CD7-95E2-A3648075A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5F991-5DFE-4F7D-A4DC-7D49B17B9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32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6E02A82-C780-4612-AD6D-974002DD18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Section 3: Control Flow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43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FEE0CE-5E69-42FD-9D1A-1EE01A7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The Python Tutorial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99945F-E29D-4168-9A50-8C6BE64FD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List Comprehensions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4CE12-C5F7-413C-9F86-616CFD8CA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List comprehensions provide a concise way to create lists.</a:t>
            </a:r>
          </a:p>
          <a:p>
            <a:r>
              <a:rPr lang="en-US" smtClean="0"/>
              <a:t>For example, assume we want to create a list of squares, like:</a:t>
            </a:r>
          </a:p>
          <a:p>
            <a:pPr lvl="1"/>
            <a:r>
              <a:rPr lang="en-US" smtClean="0">
                <a:latin typeface="Inconsolata" panose="020B0609030003000000" pitchFamily="49" charset="0"/>
              </a:rPr>
              <a:t>&gt;&gt;&gt; squares = []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&gt;&gt;&gt; for x in range(10):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...     squares.append(x**2)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...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&gt;&gt;&gt; squares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[0, 1, 4, 9, 16, 25, 36, 49, 64, 81]</a:t>
            </a:r>
          </a:p>
          <a:p>
            <a:r>
              <a:rPr lang="en-US" smtClean="0"/>
              <a:t>We can calculate the list of squares without any side effects using:</a:t>
            </a:r>
          </a:p>
          <a:p>
            <a:pPr lvl="1"/>
            <a:r>
              <a:rPr lang="en-US" smtClean="0">
                <a:latin typeface="Inconsolata" panose="020B0609030003000000" pitchFamily="49" charset="0"/>
              </a:rPr>
              <a:t>&gt;&gt;&gt; squares = [x**2 for x in range(10)]</a:t>
            </a:r>
            <a:endParaRPr lang="en-US" dirty="0">
              <a:latin typeface="Inconsolata" panose="020B0609030003000000" pitchFamily="49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EB48C-4B18-4666-9852-87478BD51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BBED6-D520-4D2E-A041-0B0728C27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33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BD50AAB-5DF7-4A7C-B88F-FFE68455BB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Section 4: Data Structures </a:t>
            </a:r>
            <a:r>
              <a:rPr lang="en-US" altLang="zh-TW" smtClean="0"/>
              <a:t>— Part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34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FEE0CE-5E69-42FD-9D1A-1EE01A7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The Python Tutorial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99945F-E29D-4168-9A50-8C6BE64FD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List Comprehensions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4CE12-C5F7-413C-9F86-616CFD8CA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Another example, combines the elements of two lists if they are not equal:</a:t>
            </a:r>
          </a:p>
          <a:p>
            <a:pPr lvl="1"/>
            <a:r>
              <a:rPr lang="en-US" smtClean="0">
                <a:latin typeface="Inconsolata" panose="020B0609030003000000" pitchFamily="49" charset="0"/>
              </a:rPr>
              <a:t>&gt;&gt;&gt; X, Y = [1,2,3], [3,1]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&gt;&gt;&gt; combs = []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&gt;&gt;&gt; for x in X: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...     for y in Y: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...         if x != y: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...             combs.append((x, y))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...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&gt;&gt;&gt; combs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[(1, 3), (2, 3), (2, 1), (3, 1)]</a:t>
            </a:r>
          </a:p>
          <a:p>
            <a:r>
              <a:rPr lang="en-US" smtClean="0"/>
              <a:t>It is equivalent to</a:t>
            </a:r>
          </a:p>
          <a:p>
            <a:pPr lvl="1"/>
            <a:r>
              <a:rPr lang="en-US" smtClean="0">
                <a:latin typeface="Inconsolata" panose="020B0609030003000000" pitchFamily="49" charset="0"/>
              </a:rPr>
              <a:t>&gt;&gt;&gt; combs = \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... [(x, y) for x in X for y in Y if x != y]</a:t>
            </a:r>
            <a:endParaRPr lang="en-US" dirty="0">
              <a:latin typeface="Inconsolata" panose="020B0609030003000000" pitchFamily="49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EB48C-4B18-4666-9852-87478BD51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BBED6-D520-4D2E-A041-0B0728C27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34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BD50AAB-5DF7-4A7C-B88F-FFE68455BB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Section 4: Data Structures </a:t>
            </a:r>
            <a:r>
              <a:rPr lang="en-US" altLang="zh-TW" smtClean="0"/>
              <a:t>— Part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76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FEE0CE-5E69-42FD-9D1A-1EE01A7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The Python Tutorial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99945F-E29D-4168-9A50-8C6BE64FD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List Comprehensions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4CE12-C5F7-413C-9F86-616CFD8CA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Other examples of list comprehensions:</a:t>
            </a:r>
          </a:p>
          <a:p>
            <a:pPr lvl="1"/>
            <a:r>
              <a:rPr lang="en-US" smtClean="0">
                <a:latin typeface="Inconsolata" panose="020B0609030003000000" pitchFamily="49" charset="0"/>
              </a:rPr>
              <a:t>&gt;&gt;&gt; vec = [-4, -2, 0, 2, 4]</a:t>
            </a:r>
          </a:p>
          <a:p>
            <a:pPr lvl="1"/>
            <a:r>
              <a:rPr lang="en-US" smtClean="0">
                <a:latin typeface="Inconsolata" panose="020B0609030003000000" pitchFamily="49" charset="0"/>
              </a:rPr>
              <a:t>&gt;&gt;&gt; [x*2 for x in vec]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[-8, -4, 0, 4, 8]</a:t>
            </a:r>
          </a:p>
          <a:p>
            <a:pPr lvl="1"/>
            <a:r>
              <a:rPr lang="en-US" smtClean="0">
                <a:latin typeface="Inconsolata" panose="020B0609030003000000" pitchFamily="49" charset="0"/>
              </a:rPr>
              <a:t>&gt;&gt;&gt; [x for x in vec if x &gt;= 0]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[0, 2, 4]</a:t>
            </a:r>
          </a:p>
          <a:p>
            <a:pPr lvl="1"/>
            <a:r>
              <a:rPr lang="en-US" smtClean="0">
                <a:latin typeface="Inconsolata" panose="020B0609030003000000" pitchFamily="49" charset="0"/>
              </a:rPr>
              <a:t>&gt;&gt;&gt; [abs(x) for x in vec]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[4, 2, 0, 2, 4]</a:t>
            </a:r>
          </a:p>
          <a:p>
            <a:pPr lvl="1"/>
            <a:r>
              <a:rPr lang="en-US" smtClean="0">
                <a:latin typeface="Inconsolata" panose="020B0609030003000000" pitchFamily="49" charset="0"/>
              </a:rPr>
              <a:t>&gt;&gt;&gt; [(x, x**2) for x in range(5)]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[(0, 0), (1, 1), (2, 4), (3, 9), (4, 16)]</a:t>
            </a:r>
          </a:p>
          <a:p>
            <a:pPr lvl="1"/>
            <a:r>
              <a:rPr lang="en-US" smtClean="0">
                <a:latin typeface="Inconsolata" panose="020B0609030003000000" pitchFamily="49" charset="0"/>
              </a:rPr>
              <a:t>&gt;&gt;&gt; vec = [[1,2,3], [4,5,6], [7,8,9]]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&gt;&gt;&gt; [num for elem in vec for num in elem]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[1, 2, 3, 4, 5, 6, 7, 8, 9]</a:t>
            </a:r>
          </a:p>
          <a:p>
            <a:pPr lvl="1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EB48C-4B18-4666-9852-87478BD51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BBED6-D520-4D2E-A041-0B0728C27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35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BD50AAB-5DF7-4A7C-B88F-FFE68455BB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Section 4: Data Structures </a:t>
            </a:r>
            <a:r>
              <a:rPr lang="en-US" altLang="zh-TW" smtClean="0"/>
              <a:t>— Part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91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FEE0CE-5E69-42FD-9D1A-1EE01A7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The Python Tutorial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99945F-E29D-4168-9A50-8C6BE64FD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Exercise 4-1: Transposition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4CE12-C5F7-413C-9F86-616CFD8CA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Consider the following example of a 3x4 matrix:</a:t>
            </a:r>
          </a:p>
          <a:p>
            <a:pPr lvl="1"/>
            <a:r>
              <a:rPr lang="fr-FR" smtClean="0">
                <a:latin typeface="Inconsolata" panose="020B0609030003000000" pitchFamily="49" charset="0"/>
              </a:rPr>
              <a:t>&gt;&gt;&gt; [[1, 2, 3, 4], [5, 6, 7, 8], [9, 10, 11, 12]]</a:t>
            </a:r>
            <a:endParaRPr lang="en-US" smtClean="0">
              <a:latin typeface="Inconsolata" panose="020B0609030003000000" pitchFamily="49" charset="0"/>
            </a:endParaRPr>
          </a:p>
          <a:p>
            <a:r>
              <a:rPr lang="en-US" smtClean="0"/>
              <a:t>Transpose rows and columns</a:t>
            </a:r>
            <a:r>
              <a:rPr lang="zh-TW" altLang="en-US" smtClean="0"/>
              <a:t> </a:t>
            </a:r>
            <a:r>
              <a:rPr lang="en-US" altLang="zh-TW" smtClean="0"/>
              <a:t>by</a:t>
            </a:r>
            <a:r>
              <a:rPr lang="zh-TW" altLang="en-US" smtClean="0"/>
              <a:t> </a:t>
            </a:r>
            <a:r>
              <a:rPr lang="en-US" smtClean="0"/>
              <a:t>list comprehension.</a:t>
            </a:r>
          </a:p>
          <a:p>
            <a:pPr lvl="1"/>
            <a:r>
              <a:rPr lang="en-US" smtClean="0">
                <a:latin typeface="Inconsolata" panose="020B0609030003000000" pitchFamily="49" charset="0"/>
              </a:rPr>
              <a:t>[[1, 5, 9], [2, 6, 10], [3, 7, 11], [4, 8, 12]]</a:t>
            </a:r>
          </a:p>
          <a:p>
            <a:pPr lvl="1"/>
            <a:r>
              <a:rPr lang="en-US" smtClean="0"/>
              <a:t>To generate a nested list, your comprehension should be similar to this form:</a:t>
            </a:r>
            <a:r>
              <a:rPr lang="zh-TW" altLang="en-US" smtClean="0"/>
              <a:t> </a:t>
            </a:r>
            <a:r>
              <a:rPr lang="en-US" altLang="zh-TW" smtClean="0">
                <a:latin typeface="Inconsolata" panose="020B0609030003000000" pitchFamily="49" charset="0"/>
              </a:rPr>
              <a:t>[</a:t>
            </a:r>
            <a:r>
              <a:rPr lang="zh-TW" altLang="en-US" smtClean="0">
                <a:latin typeface="Inconsolata" panose="020B0609030003000000" pitchFamily="49" charset="0"/>
              </a:rPr>
              <a:t> </a:t>
            </a:r>
            <a:r>
              <a:rPr lang="en-US" altLang="zh-TW" smtClean="0">
                <a:latin typeface="Inconsolata" panose="020B0609030003000000" pitchFamily="49" charset="0"/>
              </a:rPr>
              <a:t>[</a:t>
            </a:r>
            <a:r>
              <a:rPr lang="zh-TW" altLang="en-US" smtClean="0">
                <a:latin typeface="Inconsolata" panose="020B0609030003000000" pitchFamily="49" charset="0"/>
              </a:rPr>
              <a:t> </a:t>
            </a:r>
            <a:r>
              <a:rPr lang="en-US" altLang="zh-TW" smtClean="0">
                <a:latin typeface="Inconsolata" panose="020B0609030003000000" pitchFamily="49" charset="0"/>
              </a:rPr>
              <a:t>...</a:t>
            </a:r>
            <a:r>
              <a:rPr lang="zh-TW" altLang="en-US" smtClean="0">
                <a:latin typeface="Inconsolata" panose="020B0609030003000000" pitchFamily="49" charset="0"/>
              </a:rPr>
              <a:t> </a:t>
            </a:r>
            <a:r>
              <a:rPr lang="en-US" altLang="zh-TW" smtClean="0">
                <a:latin typeface="Inconsolata" panose="020B0609030003000000" pitchFamily="49" charset="0"/>
              </a:rPr>
              <a:t>for</a:t>
            </a:r>
            <a:r>
              <a:rPr lang="zh-TW" altLang="en-US" smtClean="0">
                <a:latin typeface="Inconsolata" panose="020B0609030003000000" pitchFamily="49" charset="0"/>
              </a:rPr>
              <a:t> </a:t>
            </a:r>
            <a:r>
              <a:rPr lang="en-US" altLang="zh-TW" smtClean="0">
                <a:latin typeface="Inconsolata" panose="020B0609030003000000" pitchFamily="49" charset="0"/>
              </a:rPr>
              <a:t>...</a:t>
            </a:r>
            <a:r>
              <a:rPr lang="zh-TW" altLang="en-US" smtClean="0">
                <a:latin typeface="Inconsolata" panose="020B0609030003000000" pitchFamily="49" charset="0"/>
              </a:rPr>
              <a:t> </a:t>
            </a:r>
            <a:r>
              <a:rPr lang="en-US" altLang="zh-TW" smtClean="0">
                <a:latin typeface="Inconsolata" panose="020B0609030003000000" pitchFamily="49" charset="0"/>
              </a:rPr>
              <a:t>]</a:t>
            </a:r>
            <a:r>
              <a:rPr lang="zh-TW" altLang="en-US" smtClean="0">
                <a:latin typeface="Inconsolata" panose="020B0609030003000000" pitchFamily="49" charset="0"/>
              </a:rPr>
              <a:t> </a:t>
            </a:r>
            <a:r>
              <a:rPr lang="en-US" altLang="zh-TW" smtClean="0">
                <a:latin typeface="Inconsolata" panose="020B0609030003000000" pitchFamily="49" charset="0"/>
              </a:rPr>
              <a:t>for</a:t>
            </a:r>
            <a:r>
              <a:rPr lang="zh-TW" altLang="en-US" smtClean="0">
                <a:latin typeface="Inconsolata" panose="020B0609030003000000" pitchFamily="49" charset="0"/>
              </a:rPr>
              <a:t> </a:t>
            </a:r>
            <a:r>
              <a:rPr lang="en-US" altLang="zh-TW" smtClean="0">
                <a:latin typeface="Inconsolata" panose="020B0609030003000000" pitchFamily="49" charset="0"/>
              </a:rPr>
              <a:t>...</a:t>
            </a:r>
            <a:r>
              <a:rPr lang="zh-TW" altLang="en-US" smtClean="0">
                <a:latin typeface="Inconsolata" panose="020B0609030003000000" pitchFamily="49" charset="0"/>
              </a:rPr>
              <a:t> </a:t>
            </a:r>
            <a:r>
              <a:rPr lang="en-US" altLang="zh-TW" smtClean="0">
                <a:latin typeface="Inconsolata" panose="020B0609030003000000" pitchFamily="49" charset="0"/>
              </a:rPr>
              <a:t>]</a:t>
            </a:r>
          </a:p>
          <a:p>
            <a:pPr lvl="1"/>
            <a:r>
              <a:rPr lang="en-US" smtClean="0"/>
              <a:t>Try</a:t>
            </a:r>
            <a:r>
              <a:rPr lang="zh-TW" altLang="en-US" smtClean="0"/>
              <a:t> </a:t>
            </a:r>
            <a:r>
              <a:rPr lang="en-US" altLang="zh-TW" smtClean="0"/>
              <a:t>to</a:t>
            </a:r>
            <a:r>
              <a:rPr lang="zh-TW" altLang="en-US" smtClean="0"/>
              <a:t> </a:t>
            </a:r>
            <a:r>
              <a:rPr lang="en-US" altLang="zh-TW" smtClean="0"/>
              <a:t>fetch</a:t>
            </a:r>
            <a:r>
              <a:rPr lang="zh-TW" altLang="en-US" smtClean="0"/>
              <a:t> </a:t>
            </a:r>
            <a:r>
              <a:rPr lang="en-US" altLang="zh-TW" smtClean="0"/>
              <a:t>a</a:t>
            </a:r>
            <a:r>
              <a:rPr lang="zh-TW" altLang="en-US" smtClean="0"/>
              <a:t> </a:t>
            </a:r>
            <a:r>
              <a:rPr lang="en-US" altLang="zh-TW" smtClean="0"/>
              <a:t>column</a:t>
            </a:r>
            <a:r>
              <a:rPr lang="zh-TW" altLang="en-US" smtClean="0"/>
              <a:t> </a:t>
            </a:r>
            <a:r>
              <a:rPr lang="en-US" altLang="zh-TW" smtClean="0"/>
              <a:t>first.</a:t>
            </a:r>
            <a:r>
              <a:rPr lang="zh-TW" altLang="en-US" smtClean="0"/>
              <a:t> </a:t>
            </a:r>
            <a:r>
              <a:rPr lang="en-US" altLang="zh-TW" smtClean="0"/>
              <a:t>How</a:t>
            </a:r>
            <a:r>
              <a:rPr lang="zh-TW" altLang="en-US" smtClean="0"/>
              <a:t> </a:t>
            </a:r>
            <a:r>
              <a:rPr lang="en-US" altLang="zh-TW" smtClean="0"/>
              <a:t>to</a:t>
            </a:r>
            <a:r>
              <a:rPr lang="zh-TW" altLang="en-US" smtClean="0"/>
              <a:t> </a:t>
            </a:r>
            <a:r>
              <a:rPr lang="en-US" altLang="zh-TW" smtClean="0"/>
              <a:t>obtain</a:t>
            </a:r>
            <a:r>
              <a:rPr lang="zh-TW" altLang="en-US" smtClean="0"/>
              <a:t> </a:t>
            </a:r>
            <a:r>
              <a:rPr lang="en-US" altLang="zh-TW" smtClean="0">
                <a:latin typeface="Inconsolata" panose="020B0609030003000000" pitchFamily="49" charset="0"/>
              </a:rPr>
              <a:t>[1,</a:t>
            </a:r>
            <a:r>
              <a:rPr lang="zh-TW" altLang="en-US" smtClean="0">
                <a:latin typeface="Inconsolata" panose="020B0609030003000000" pitchFamily="49" charset="0"/>
              </a:rPr>
              <a:t> </a:t>
            </a:r>
            <a:r>
              <a:rPr lang="en-US" altLang="zh-TW" smtClean="0">
                <a:latin typeface="Inconsolata" panose="020B0609030003000000" pitchFamily="49" charset="0"/>
              </a:rPr>
              <a:t>5,</a:t>
            </a:r>
            <a:r>
              <a:rPr lang="zh-TW" altLang="en-US" smtClean="0">
                <a:latin typeface="Inconsolata" panose="020B0609030003000000" pitchFamily="49" charset="0"/>
              </a:rPr>
              <a:t> </a:t>
            </a:r>
            <a:r>
              <a:rPr lang="en-US" altLang="zh-TW" smtClean="0">
                <a:latin typeface="Inconsolata" panose="020B0609030003000000" pitchFamily="49" charset="0"/>
              </a:rPr>
              <a:t>9]</a:t>
            </a:r>
            <a:r>
              <a:rPr lang="en-US" altLang="zh-TW" smtClean="0"/>
              <a:t>?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EB48C-4B18-4666-9852-87478BD51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BBED6-D520-4D2E-A041-0B0728C27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36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BD50AAB-5DF7-4A7C-B88F-FFE68455BB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Section 4: Data Structures </a:t>
            </a:r>
            <a:r>
              <a:rPr lang="en-US" altLang="zh-TW" smtClean="0"/>
              <a:t>— Part II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63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FEE0CE-5E69-42FD-9D1A-1EE01A7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The Python Tutorial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99945F-E29D-4168-9A50-8C6BE64FD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Sets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4CE12-C5F7-413C-9F86-616CFD8CA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A set is an unordered collection with no duplicate elements.</a:t>
            </a:r>
          </a:p>
          <a:p>
            <a:r>
              <a:rPr lang="en-US" smtClean="0"/>
              <a:t>Curly braces or the </a:t>
            </a:r>
            <a:r>
              <a:rPr lang="en-US" smtClean="0">
                <a:latin typeface="Inconsolata" panose="020B0609030003000000" pitchFamily="49" charset="0"/>
              </a:rPr>
              <a:t>set()</a:t>
            </a:r>
            <a:r>
              <a:rPr lang="en-US" smtClean="0"/>
              <a:t> function can be used to create sets.</a:t>
            </a:r>
          </a:p>
          <a:p>
            <a:pPr lvl="1"/>
            <a:r>
              <a:rPr lang="en-US" smtClean="0">
                <a:latin typeface="Inconsolata" panose="020B0609030003000000" pitchFamily="49" charset="0"/>
              </a:rPr>
              <a:t>&gt;&gt;&gt; basket = {'apple', 'orange', 'apple', 'pear', 'orange', 'banana'}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&gt;&gt;&gt; print(basket) </a:t>
            </a:r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en-US" smtClean="0">
                <a:solidFill>
                  <a:schemeClr val="bg1">
                    <a:lumMod val="65000"/>
                  </a:schemeClr>
                </a:solidFill>
              </a:rPr>
              <a:t> the duplicates have been removed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>
                <a:latin typeface="Inconsolata" panose="020B0609030003000000" pitchFamily="49" charset="0"/>
              </a:rPr>
              <a:t>{'orange', 'banana', 'pear', 'apple’}</a:t>
            </a:r>
          </a:p>
          <a:p>
            <a:r>
              <a:rPr lang="en-US" smtClean="0"/>
              <a:t>Check the membership by in keyword.</a:t>
            </a:r>
          </a:p>
          <a:p>
            <a:pPr lvl="1"/>
            <a:r>
              <a:rPr lang="en-US" smtClean="0">
                <a:latin typeface="Inconsolata" panose="020B0609030003000000" pitchFamily="49" charset="0"/>
              </a:rPr>
              <a:t>&gt;&gt;&gt; 'orange' in basket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True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&gt;&gt;&gt; 'crabgrass' in basket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False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EB48C-4B18-4666-9852-87478BD51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BBED6-D520-4D2E-A041-0B0728C27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37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BD50AAB-5DF7-4A7C-B88F-FFE68455BB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Section 4: Data Structures </a:t>
            </a:r>
            <a:r>
              <a:rPr lang="en-US" altLang="zh-TW" smtClean="0"/>
              <a:t>— Part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47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FEE0CE-5E69-42FD-9D1A-1EE01A7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The Python Tutorial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99945F-E29D-4168-9A50-8C6BE64FD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Sets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4CE12-C5F7-413C-9F86-616CFD8CA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Mathematical operations like union (</a:t>
            </a:r>
            <a:r>
              <a:rPr lang="en-US" smtClean="0">
                <a:latin typeface="Inconsolata" panose="020B0609030003000000" pitchFamily="49" charset="0"/>
              </a:rPr>
              <a:t>|</a:t>
            </a:r>
            <a:r>
              <a:rPr lang="en-US" smtClean="0"/>
              <a:t>), intersection (</a:t>
            </a:r>
            <a:r>
              <a:rPr lang="en-US" smtClean="0">
                <a:latin typeface="Inconsolata" panose="020B0609030003000000" pitchFamily="49" charset="0"/>
              </a:rPr>
              <a:t>&amp;</a:t>
            </a:r>
            <a:r>
              <a:rPr lang="en-US" smtClean="0"/>
              <a:t>), difference (</a:t>
            </a:r>
            <a:r>
              <a:rPr lang="en-US" smtClean="0">
                <a:latin typeface="Inconsolata" panose="020B0609030003000000" pitchFamily="49" charset="0"/>
              </a:rPr>
              <a:t>-</a:t>
            </a:r>
            <a:r>
              <a:rPr lang="en-US" smtClean="0"/>
              <a:t>), and symmetric difference (</a:t>
            </a:r>
            <a:r>
              <a:rPr lang="en-US" smtClean="0">
                <a:latin typeface="Inconsolata" panose="020B0609030003000000" pitchFamily="49" charset="0"/>
              </a:rPr>
              <a:t>^</a:t>
            </a:r>
            <a:r>
              <a:rPr lang="en-US" smtClean="0"/>
              <a:t>) are available.</a:t>
            </a:r>
          </a:p>
          <a:p>
            <a:pPr lvl="1"/>
            <a:r>
              <a:rPr lang="en-US" smtClean="0">
                <a:latin typeface="Inconsolata" panose="020B0609030003000000" pitchFamily="49" charset="0"/>
              </a:rPr>
              <a:t>&gt;&gt;&gt; a = set('abracadabra')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&gt;&gt;&gt; b = set('alacazam')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&gt;&gt;&gt; a     </a:t>
            </a:r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en-US" smtClean="0">
                <a:solidFill>
                  <a:schemeClr val="bg1">
                    <a:lumMod val="65000"/>
                  </a:schemeClr>
                </a:solidFill>
              </a:rPr>
              <a:t> unique letters in a</a:t>
            </a:r>
            <a:br>
              <a:rPr lang="en-US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mtClean="0">
                <a:latin typeface="Inconsolata" panose="020B0609030003000000" pitchFamily="49" charset="0"/>
              </a:rPr>
              <a:t>{'a', 'r', 'b', 'c', 'd'}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&gt;&gt;&gt; a - b </a:t>
            </a:r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en-US" smtClean="0">
                <a:solidFill>
                  <a:schemeClr val="bg1">
                    <a:lumMod val="65000"/>
                  </a:schemeClr>
                </a:solidFill>
              </a:rPr>
              <a:t> letters in a but not in b</a:t>
            </a:r>
            <a:br>
              <a:rPr lang="en-US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mtClean="0">
                <a:latin typeface="Inconsolata" panose="020B0609030003000000" pitchFamily="49" charset="0"/>
              </a:rPr>
              <a:t>{'r', 'd', 'b'}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&gt;&gt;&gt; a | b </a:t>
            </a:r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en-US" smtClean="0">
                <a:solidFill>
                  <a:schemeClr val="bg1">
                    <a:lumMod val="65000"/>
                  </a:schemeClr>
                </a:solidFill>
              </a:rPr>
              <a:t> letters in a or b or both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>
                <a:latin typeface="Inconsolata" panose="020B0609030003000000" pitchFamily="49" charset="0"/>
              </a:rPr>
              <a:t>{'a', 'c', 'r', 'd', 'b', 'm', 'z', 'l'}</a:t>
            </a:r>
          </a:p>
          <a:p>
            <a:r>
              <a:rPr lang="en-US" smtClean="0"/>
              <a:t>Similarly to list comprehensions, set comprehensions are also supported.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EB48C-4B18-4666-9852-87478BD51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BBED6-D520-4D2E-A041-0B0728C27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38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BD50AAB-5DF7-4A7C-B88F-FFE68455BB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Section 4: Data Structures </a:t>
            </a:r>
            <a:r>
              <a:rPr lang="en-US" altLang="zh-TW" smtClean="0"/>
              <a:t>— Part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10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FEE0CE-5E69-42FD-9D1A-1EE01A7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The Python Tutorial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99945F-E29D-4168-9A50-8C6BE64FD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Dictionaries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4CE12-C5F7-413C-9F86-616CFD8CA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Dictionaries are indexed by keys, which can be any immutable type; strings and numbers can always be keys.</a:t>
            </a:r>
          </a:p>
          <a:p>
            <a:r>
              <a:rPr lang="en-US" smtClean="0"/>
              <a:t>A pair of braces creates an empty dictionary: </a:t>
            </a:r>
            <a:r>
              <a:rPr lang="en-US" smtClean="0">
                <a:latin typeface="Inconsolata" panose="020B0609030003000000" pitchFamily="49" charset="0"/>
              </a:rPr>
              <a:t>{}</a:t>
            </a:r>
            <a:r>
              <a:rPr lang="en-US" smtClean="0"/>
              <a:t>.</a:t>
            </a:r>
          </a:p>
          <a:p>
            <a:r>
              <a:rPr lang="en-US" smtClean="0"/>
              <a:t>Placing a comma-separated list of </a:t>
            </a:r>
            <a:r>
              <a:rPr lang="en-US" smtClean="0">
                <a:latin typeface="Inconsolata" panose="020B0609030003000000" pitchFamily="49" charset="0"/>
              </a:rPr>
              <a:t>key:value</a:t>
            </a:r>
            <a:r>
              <a:rPr lang="en-US" smtClean="0"/>
              <a:t> pairs within the braces adds initial </a:t>
            </a:r>
            <a:r>
              <a:rPr lang="en-US" smtClean="0">
                <a:latin typeface="Inconsolata" panose="020B0609030003000000" pitchFamily="49" charset="0"/>
              </a:rPr>
              <a:t>key:value</a:t>
            </a:r>
            <a:r>
              <a:rPr lang="en-US" smtClean="0"/>
              <a:t> pairs to the dictionary.</a:t>
            </a:r>
          </a:p>
          <a:p>
            <a:pPr lvl="1"/>
            <a:r>
              <a:rPr lang="en-US" smtClean="0">
                <a:latin typeface="Inconsolata" panose="020B0609030003000000" pitchFamily="49" charset="0"/>
              </a:rPr>
              <a:t>&gt;&gt;&gt; tel = {'jack': 4098, 'sape': 4139}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&gt;&gt;&gt; tel['guido'] = 4127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&gt;&gt;&gt; tel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{'sape': 4139, 'guido': 4127, 'jack': 4098}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&gt;&gt;&gt; tel['jack’]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4098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EB48C-4B18-4666-9852-87478BD51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BBED6-D520-4D2E-A041-0B0728C27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39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BD50AAB-5DF7-4A7C-B88F-FFE68455BB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Section 4: Data Structures </a:t>
            </a:r>
            <a:r>
              <a:rPr lang="en-US" altLang="zh-TW" smtClean="0"/>
              <a:t>— Part II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35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8B4AD-0B52-424A-A308-5DDD1F403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The Python Tutorial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2F3691-AB14-45E5-8F4B-C4C46B651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the Python Interpreter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77C5F-7608-47CB-9CEF-32928D377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The Python interpreter is usually installed in</a:t>
            </a:r>
            <a:r>
              <a:rPr lang="zh-TW" altLang="en-US" dirty="0" smtClean="0"/>
              <a:t> </a:t>
            </a:r>
            <a:r>
              <a:rPr lang="en-US" altLang="zh-TW" dirty="0" smtClean="0">
                <a:latin typeface="Inconsolata" panose="020B0609030003000000" pitchFamily="49" charset="0"/>
              </a:rPr>
              <a:t>/</a:t>
            </a:r>
            <a:r>
              <a:rPr lang="en-US" altLang="zh-TW" dirty="0" err="1" smtClean="0">
                <a:latin typeface="Inconsolata" panose="020B0609030003000000" pitchFamily="49" charset="0"/>
              </a:rPr>
              <a:t>usr</a:t>
            </a:r>
            <a:r>
              <a:rPr lang="en-US" altLang="zh-TW" dirty="0" smtClean="0">
                <a:latin typeface="Inconsolata" panose="020B0609030003000000" pitchFamily="49" charset="0"/>
              </a:rPr>
              <a:t>/bin/</a:t>
            </a:r>
            <a:r>
              <a:rPr lang="zh-TW" altLang="en-US" dirty="0" smtClean="0"/>
              <a:t> </a:t>
            </a:r>
            <a:r>
              <a:rPr lang="en-US" altLang="zh-TW" dirty="0" smtClean="0"/>
              <a:t>or </a:t>
            </a:r>
            <a:r>
              <a:rPr lang="en-US" altLang="zh-TW" dirty="0" smtClean="0">
                <a:latin typeface="Inconsolata" panose="020B0609030003000000" pitchFamily="49" charset="0"/>
              </a:rPr>
              <a:t>/</a:t>
            </a:r>
            <a:r>
              <a:rPr lang="en-US" altLang="zh-TW" dirty="0" err="1" smtClean="0">
                <a:latin typeface="Inconsolata" panose="020B0609030003000000" pitchFamily="49" charset="0"/>
              </a:rPr>
              <a:t>usr</a:t>
            </a:r>
            <a:r>
              <a:rPr lang="en-US" altLang="zh-TW" dirty="0" smtClean="0">
                <a:latin typeface="Inconsolata" panose="020B0609030003000000" pitchFamily="49" charset="0"/>
              </a:rPr>
              <a:t>/local/bin/</a:t>
            </a:r>
            <a:r>
              <a:rPr lang="en-US" altLang="zh-TW" dirty="0" smtClean="0"/>
              <a:t> on those machines where it is available.</a:t>
            </a:r>
          </a:p>
          <a:p>
            <a:r>
              <a:rPr lang="en-US" altLang="zh-TW" dirty="0" smtClean="0"/>
              <a:t>To start 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interpreter,</a:t>
            </a:r>
            <a:r>
              <a:rPr lang="zh-TW" altLang="en-US" dirty="0" smtClean="0"/>
              <a:t> </a:t>
            </a:r>
            <a:r>
              <a:rPr lang="en-US" altLang="zh-TW" dirty="0" smtClean="0"/>
              <a:t>type the following commands</a:t>
            </a:r>
            <a:r>
              <a:rPr lang="zh-TW" altLang="en-US" dirty="0" smtClean="0"/>
              <a:t> </a:t>
            </a:r>
            <a:r>
              <a:rPr lang="en-US" altLang="zh-TW" dirty="0" smtClean="0"/>
              <a:t>in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terminal:</a:t>
            </a:r>
          </a:p>
          <a:p>
            <a:pPr lvl="1"/>
            <a:r>
              <a:rPr lang="en-US" altLang="zh-TW" dirty="0" smtClean="0">
                <a:latin typeface="Inconsolata" panose="020B0609030003000000" pitchFamily="49" charset="0"/>
              </a:rPr>
              <a:t>$</a:t>
            </a:r>
            <a:r>
              <a:rPr lang="zh-TW" altLang="en-US" dirty="0" smtClean="0">
                <a:latin typeface="Inconsolata" panose="020B0609030003000000" pitchFamily="49" charset="0"/>
              </a:rPr>
              <a:t> </a:t>
            </a:r>
            <a:r>
              <a:rPr lang="en-US" altLang="zh-TW" dirty="0" smtClean="0">
                <a:latin typeface="Inconsolata" panose="020B0609030003000000" pitchFamily="49" charset="0"/>
              </a:rPr>
              <a:t>python3  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to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start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Python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3</a:t>
            </a:r>
            <a:b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zh-TW" dirty="0" smtClean="0">
                <a:latin typeface="Inconsolata" panose="020B0609030003000000" pitchFamily="49" charset="0"/>
              </a:rPr>
              <a:t>$</a:t>
            </a:r>
            <a:r>
              <a:rPr lang="zh-TW" altLang="en-US" dirty="0" smtClean="0">
                <a:latin typeface="Inconsolata" panose="020B0609030003000000" pitchFamily="49" charset="0"/>
              </a:rPr>
              <a:t> </a:t>
            </a:r>
            <a:r>
              <a:rPr lang="en-US" altLang="zh-TW" dirty="0" smtClean="0">
                <a:latin typeface="Inconsolata" panose="020B0609030003000000" pitchFamily="49" charset="0"/>
              </a:rPr>
              <a:t>python2  </a:t>
            </a:r>
            <a:r>
              <a:rPr lang="zh-TW" altLang="en-US" dirty="0" smtClean="0">
                <a:latin typeface="Inconsolata" panose="020B0609030003000000" pitchFamily="49" charset="0"/>
              </a:rPr>
              <a:t>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to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start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Python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2</a:t>
            </a:r>
            <a:b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dirty="0" smtClean="0">
                <a:latin typeface="Inconsolata" panose="020B0609030003000000" pitchFamily="49" charset="0"/>
              </a:rPr>
              <a:t>$</a:t>
            </a:r>
            <a:r>
              <a:rPr lang="zh-TW" altLang="en-US" dirty="0" smtClean="0">
                <a:latin typeface="Inconsolata" panose="020B0609030003000000" pitchFamily="49" charset="0"/>
              </a:rPr>
              <a:t> </a:t>
            </a:r>
            <a:r>
              <a:rPr lang="en-US" altLang="zh-TW" dirty="0" smtClean="0">
                <a:latin typeface="Inconsolata" panose="020B0609030003000000" pitchFamily="49" charset="0"/>
              </a:rPr>
              <a:t>python3.6</a:t>
            </a:r>
            <a:r>
              <a:rPr lang="zh-TW" altLang="en-US" dirty="0" smtClean="0">
                <a:latin typeface="Inconsolata" panose="020B0609030003000000" pitchFamily="49" charset="0"/>
              </a:rPr>
              <a:t>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specify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the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version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of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Python</a:t>
            </a:r>
          </a:p>
          <a:p>
            <a:r>
              <a:rPr lang="en-US" altLang="zh-TW" dirty="0" smtClean="0">
                <a:solidFill>
                  <a:srgbClr val="0070C0"/>
                </a:solidFill>
              </a:rPr>
              <a:t>Python 2 and Python 3 are NOT fully compatible.</a:t>
            </a:r>
            <a:br>
              <a:rPr lang="en-US" altLang="zh-TW" dirty="0" smtClean="0">
                <a:solidFill>
                  <a:srgbClr val="0070C0"/>
                </a:solidFill>
              </a:rPr>
            </a:br>
            <a:r>
              <a:rPr lang="en-US" altLang="zh-TW" dirty="0" smtClean="0"/>
              <a:t>You</a:t>
            </a:r>
            <a:r>
              <a:rPr lang="zh-TW" altLang="en-US" dirty="0" smtClean="0"/>
              <a:t> </a:t>
            </a:r>
            <a:r>
              <a:rPr lang="en-US" altLang="zh-TW" dirty="0" smtClean="0"/>
              <a:t>should</a:t>
            </a:r>
            <a:r>
              <a:rPr lang="zh-TW" altLang="en-US" dirty="0" smtClean="0"/>
              <a:t> </a:t>
            </a:r>
            <a:r>
              <a:rPr lang="en-US" altLang="zh-TW" dirty="0" smtClean="0"/>
              <a:t>avoid</a:t>
            </a:r>
            <a:r>
              <a:rPr lang="zh-TW" altLang="en-US" dirty="0" smtClean="0"/>
              <a:t> </a:t>
            </a:r>
            <a:r>
              <a:rPr lang="en-US" altLang="zh-TW" dirty="0" smtClean="0"/>
              <a:t>using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 </a:t>
            </a:r>
            <a:r>
              <a:rPr lang="en-US" altLang="zh-TW" dirty="0" smtClean="0"/>
              <a:t>without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version:</a:t>
            </a:r>
          </a:p>
          <a:p>
            <a:pPr lvl="1"/>
            <a:r>
              <a:rPr lang="en-US" dirty="0" smtClean="0">
                <a:latin typeface="Inconsolata" panose="020B0609030003000000" pitchFamily="49" charset="0"/>
              </a:rPr>
              <a:t>$</a:t>
            </a:r>
            <a:r>
              <a:rPr lang="zh-TW" altLang="en-US" dirty="0" smtClean="0">
                <a:latin typeface="Inconsolata" panose="020B0609030003000000" pitchFamily="49" charset="0"/>
              </a:rPr>
              <a:t> </a:t>
            </a:r>
            <a:r>
              <a:rPr lang="en-US" altLang="zh-TW" dirty="0" smtClean="0">
                <a:latin typeface="Inconsolata" panose="020B0609030003000000" pitchFamily="49" charset="0"/>
              </a:rPr>
              <a:t>python   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 do not do this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B3021F-33BA-4EE2-8D87-BB3698B89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DAA18-0A78-4584-B3C0-75DE0286D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4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5C63F3-F14C-40D7-A52D-3D5EB6D7D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Section</a:t>
            </a:r>
            <a:r>
              <a:rPr lang="zh-TW" altLang="en-US" smtClean="0"/>
              <a:t> </a:t>
            </a:r>
            <a:r>
              <a:rPr lang="en-US" altLang="zh-TW" smtClean="0"/>
              <a:t>1:</a:t>
            </a:r>
            <a:r>
              <a:rPr lang="zh-TW" altLang="en-US" smtClean="0"/>
              <a:t> </a:t>
            </a:r>
            <a:r>
              <a:rPr lang="en-US" smtClean="0"/>
              <a:t>Using the Python Interpreter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54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FEE0CE-5E69-42FD-9D1A-1EE01A7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The Python Tutorial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99945F-E29D-4168-9A50-8C6BE64FD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mtClean="0"/>
              <a:t>Dictionaries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4CE12-C5F7-413C-9F86-616CFD8CA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If you want to iterate the dictionaries, use the </a:t>
            </a:r>
            <a:r>
              <a:rPr lang="en-US" smtClean="0">
                <a:latin typeface="Inconsolata" panose="020B0609030003000000" pitchFamily="49" charset="0"/>
              </a:rPr>
              <a:t>items()</a:t>
            </a:r>
            <a:r>
              <a:rPr lang="en-US" smtClean="0"/>
              <a:t>, </a:t>
            </a:r>
            <a:r>
              <a:rPr lang="en-US" smtClean="0">
                <a:latin typeface="Inconsolata" panose="020B0609030003000000" pitchFamily="49" charset="0"/>
              </a:rPr>
              <a:t>keys()</a:t>
            </a:r>
            <a:r>
              <a:rPr lang="en-US" smtClean="0"/>
              <a:t>, or </a:t>
            </a:r>
            <a:r>
              <a:rPr lang="en-US" smtClean="0">
                <a:latin typeface="Inconsolata" panose="020B0609030003000000" pitchFamily="49" charset="0"/>
              </a:rPr>
              <a:t>values()</a:t>
            </a:r>
            <a:r>
              <a:rPr lang="en-US" smtClean="0"/>
              <a:t> function as your needed.</a:t>
            </a:r>
          </a:p>
          <a:p>
            <a:r>
              <a:rPr lang="en-US" smtClean="0"/>
              <a:t>Use the del keyword to delete some useless items:</a:t>
            </a:r>
          </a:p>
          <a:p>
            <a:pPr lvl="1"/>
            <a:r>
              <a:rPr lang="en-US" smtClean="0">
                <a:latin typeface="Inconsolata" panose="020B0609030003000000" pitchFamily="49" charset="0"/>
              </a:rPr>
              <a:t>&gt;&gt;&gt; del tel['sape’]</a:t>
            </a:r>
          </a:p>
          <a:p>
            <a:r>
              <a:rPr lang="en-US" smtClean="0"/>
              <a:t>The </a:t>
            </a:r>
            <a:r>
              <a:rPr lang="en-US" smtClean="0">
                <a:latin typeface="Inconsolata" panose="020B0609030003000000" pitchFamily="49" charset="0"/>
              </a:rPr>
              <a:t>dict()</a:t>
            </a:r>
            <a:r>
              <a:rPr lang="en-US" smtClean="0"/>
              <a:t> constructor builds dictionaries directly from sequences of key-value pairs:</a:t>
            </a:r>
          </a:p>
          <a:p>
            <a:pPr lvl="1"/>
            <a:r>
              <a:rPr lang="en-US" smtClean="0">
                <a:latin typeface="Inconsolata" panose="020B0609030003000000" pitchFamily="49" charset="0"/>
              </a:rPr>
              <a:t>&gt;&gt;&gt; dict([('sape', 4139), ('guido', 4127)])</a:t>
            </a:r>
          </a:p>
          <a:p>
            <a:r>
              <a:rPr lang="en-US" smtClean="0"/>
              <a:t>When the keys are simple strings, it is sometimes easier to specify pairs using keyword arguments:</a:t>
            </a:r>
          </a:p>
          <a:p>
            <a:pPr lvl="1"/>
            <a:r>
              <a:rPr lang="en-US" smtClean="0">
                <a:latin typeface="Inconsolata" panose="020B0609030003000000" pitchFamily="49" charset="0"/>
              </a:rPr>
              <a:t>&gt;&gt;&gt; dict(sape=4139, guido=4127, jack=4098)</a:t>
            </a:r>
          </a:p>
          <a:p>
            <a:r>
              <a:rPr lang="en-US" smtClean="0"/>
              <a:t>Comprehensions can be used to create dictionaries.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EB48C-4B18-4666-9852-87478BD51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BBED6-D520-4D2E-A041-0B0728C27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40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BD50AAB-5DF7-4A7C-B88F-FFE68455BB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Section 4: Data Structures </a:t>
            </a:r>
            <a:r>
              <a:rPr lang="en-US" altLang="zh-TW" smtClean="0"/>
              <a:t>— Part II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36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5C1ED4C-EBC2-4D25-86E7-360797B74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The Python Tutorial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D7AC82-0067-434C-8714-DB5ABD363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Defining Functions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E58A35-5D5D-4C07-8C57-56CB358E4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The keyword </a:t>
            </a:r>
            <a:r>
              <a:rPr lang="en-US" smtClean="0">
                <a:latin typeface="Inconsolata" panose="020B0609030003000000" pitchFamily="49" charset="0"/>
              </a:rPr>
              <a:t>def</a:t>
            </a:r>
            <a:r>
              <a:rPr lang="en-US" smtClean="0"/>
              <a:t> introduces a function definition.</a:t>
            </a:r>
          </a:p>
          <a:p>
            <a:pPr lvl="1"/>
            <a:r>
              <a:rPr lang="en-US" smtClean="0"/>
              <a:t>It must be followed by the function name and the parenthesized list of formal parameters.</a:t>
            </a:r>
          </a:p>
          <a:p>
            <a:pPr lvl="1"/>
            <a:r>
              <a:rPr lang="en-US" smtClean="0"/>
              <a:t>The statements that form the body of the function start at the next line, and must be indented.</a:t>
            </a:r>
          </a:p>
          <a:p>
            <a:r>
              <a:rPr lang="en-US" smtClean="0"/>
              <a:t>The first statement of the function body can optionally be a string literal, which is the documentation.</a:t>
            </a:r>
          </a:p>
          <a:p>
            <a:r>
              <a:rPr lang="en-US" smtClean="0"/>
              <a:t>The structure of a function is described as follows:</a:t>
            </a:r>
          </a:p>
          <a:p>
            <a:pPr lvl="1"/>
            <a:r>
              <a:rPr lang="en-US" smtClean="0">
                <a:latin typeface="Inconsolata" panose="020B0609030003000000" pitchFamily="49" charset="0"/>
              </a:rPr>
              <a:t>&gt;&gt;&gt; def my_func(arguments):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...     """Documentation of my_func is optional"""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...     pass </a:t>
            </a:r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en-US" smtClean="0">
                <a:solidFill>
                  <a:schemeClr val="bg1">
                    <a:lumMod val="65000"/>
                  </a:schemeClr>
                </a:solidFill>
              </a:rPr>
              <a:t> the body of this function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>
                <a:latin typeface="Inconsolata" panose="020B0609030003000000" pitchFamily="49" charset="0"/>
              </a:rPr>
              <a:t>...</a:t>
            </a:r>
            <a:r>
              <a:rPr lang="en-US" smtClean="0"/>
              <a:t>     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E920A8-4171-4F1C-A6FA-A52F026D6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CA14F-323F-4198-9AFC-4037F7244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41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C0BC2FB-E869-4707-B480-5679C226B1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Section 5: Defining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4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5C1ED4C-EBC2-4D25-86E7-360797B74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The Python Tutorial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D7AC82-0067-434C-8714-DB5ABD363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 5-1: Fibonacci Series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E58A35-5D5D-4C07-8C57-56CB358E4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Rewrite your “</a:t>
            </a:r>
            <a:r>
              <a:rPr lang="en-US" smtClean="0">
                <a:latin typeface="Inconsolata" panose="020B0609030003000000" pitchFamily="49" charset="0"/>
              </a:rPr>
              <a:t>fibonacci.py</a:t>
            </a:r>
            <a:r>
              <a:rPr lang="en-US" smtClean="0"/>
              <a:t>”, create a function that return a list of Fibonacci numbers.</a:t>
            </a:r>
          </a:p>
          <a:p>
            <a:pPr lvl="1"/>
            <a:r>
              <a:rPr lang="en-US" smtClean="0">
                <a:latin typeface="Inconsolata" panose="020B0609030003000000" pitchFamily="49" charset="0"/>
              </a:rPr>
              <a:t>$ cat fibonacci.py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#!/usr/bin/env python3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def fibnums(n):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    """Return n Fibonacci numbers"""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    fib = [ 0, 1 ]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    while len(fib) &lt; n: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        pass </a:t>
            </a:r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en-US" smtClean="0">
                <a:solidFill>
                  <a:schemeClr val="bg1">
                    <a:lumMod val="65000"/>
                  </a:schemeClr>
                </a:solidFill>
              </a:rPr>
              <a:t> Your previous solution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>
                <a:latin typeface="Inconsolata" panose="020B0609030003000000" pitchFamily="49" charset="0"/>
              </a:rPr>
              <a:t>    return fib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print(fibnums(20))</a:t>
            </a:r>
          </a:p>
          <a:p>
            <a:endParaRPr lang="en-US" smtClean="0"/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E920A8-4171-4F1C-A6FA-A52F026D6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CA14F-323F-4198-9AFC-4037F7244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42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C0BC2FB-E869-4707-B480-5679C226B1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Section 5: Defining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11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5C1ED4C-EBC2-4D25-86E7-360797B74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The Python Tutorial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D7AC82-0067-434C-8714-DB5ABD363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on Defining Functions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E58A35-5D5D-4C07-8C57-56CB358E4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The most useful form is to specify a default value for one or more arguments. </a:t>
            </a:r>
          </a:p>
          <a:p>
            <a:pPr lvl="1"/>
            <a:r>
              <a:rPr lang="en-US" smtClean="0">
                <a:latin typeface="Inconsolata" panose="020B0609030003000000" pitchFamily="49" charset="0"/>
              </a:rPr>
              <a:t>&gt;&gt;&gt; def do_stuff(num, state='Empty', type='Blue'):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...     pass</a:t>
            </a:r>
          </a:p>
          <a:p>
            <a:r>
              <a:rPr lang="en-US" smtClean="0"/>
              <a:t>Functions can also be called using keyword arguments of the form </a:t>
            </a:r>
            <a:r>
              <a:rPr lang="en-US" smtClean="0">
                <a:latin typeface="Inconsolata" panose="020B0609030003000000" pitchFamily="49" charset="0"/>
              </a:rPr>
              <a:t>kwarg=value</a:t>
            </a:r>
            <a:r>
              <a:rPr lang="en-US" smtClean="0"/>
              <a:t>.</a:t>
            </a:r>
          </a:p>
          <a:p>
            <a:pPr lvl="1"/>
            <a:r>
              <a:rPr lang="en-US" smtClean="0">
                <a:latin typeface="Inconsolata" panose="020B0609030003000000" pitchFamily="49" charset="0"/>
              </a:rPr>
              <a:t>do_stuff(1000)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do_stuff(num=1000)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do_stuff(num=1000000, state='General')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do_stuff(state='General', num=1000000)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do_stuff('a million', 'Ongoing', 'Green')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do_stuff('a thousand', type='Red')</a:t>
            </a:r>
            <a:endParaRPr lang="en-US" dirty="0">
              <a:latin typeface="Inconsolata" panose="020B0609030003000000" pitchFamily="49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E920A8-4171-4F1C-A6FA-A52F026D6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CA14F-323F-4198-9AFC-4037F7244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43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C0BC2FB-E869-4707-B480-5679C226B1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Section 5: Defining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27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5C1ED4C-EBC2-4D25-86E7-360797B74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The Python Tutorial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D7AC82-0067-434C-8714-DB5ABD363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on Defining Functions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E58A35-5D5D-4C07-8C57-56CB358E4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The arbitrary number of arguments which could be received as a list (</a:t>
            </a:r>
            <a:r>
              <a:rPr lang="en-US" smtClean="0">
                <a:latin typeface="Inconsolata" panose="020B0609030003000000" pitchFamily="49" charset="0"/>
              </a:rPr>
              <a:t>*args</a:t>
            </a:r>
            <a:r>
              <a:rPr lang="en-US" smtClean="0"/>
              <a:t>) or a dictionary (</a:t>
            </a:r>
            <a:r>
              <a:rPr lang="en-US" smtClean="0">
                <a:latin typeface="Inconsolata" panose="020B0609030003000000" pitchFamily="49" charset="0"/>
              </a:rPr>
              <a:t>**args</a:t>
            </a:r>
            <a:r>
              <a:rPr lang="en-US" smtClean="0"/>
              <a:t>).</a:t>
            </a:r>
          </a:p>
          <a:p>
            <a:pPr lvl="1"/>
            <a:r>
              <a:rPr lang="en-US" smtClean="0">
                <a:latin typeface="Inconsolata" panose="020B0609030003000000" pitchFamily="49" charset="0"/>
              </a:rPr>
              <a:t>&gt;&gt;&gt; def course(name, *students):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...     print('Students of', name)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...     for id, who in enumerate(students):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...         print(id, who)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...</a:t>
            </a:r>
          </a:p>
          <a:p>
            <a:pPr lvl="1"/>
            <a:r>
              <a:rPr lang="en-US" smtClean="0">
                <a:latin typeface="Inconsolata" panose="020B0609030003000000" pitchFamily="49" charset="0"/>
              </a:rPr>
              <a:t>&gt;&gt;&gt; course("Deep Learning", \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... "James", "Lisa", "Thomas", "Maria")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Students of Deep Learning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0 James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1 Lisa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2 Thomas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3 Maria</a:t>
            </a:r>
            <a:endParaRPr lang="en-US" dirty="0">
              <a:latin typeface="Inconsolata" panose="020B0609030003000000" pitchFamily="49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E920A8-4171-4F1C-A6FA-A52F026D6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CA14F-323F-4198-9AFC-4037F7244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44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C0BC2FB-E869-4707-B480-5679C226B1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Section 5: Defining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16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1F3DF28-5EC7-44B5-BC9D-588C4D9C9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The Python Tutorial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72600A-DCBB-42F0-A9B3-15732B05A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Modules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4A3CB7-EAEC-4144-BBEA-E5F9E7876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You may also want to use a handy function that you’ve written in several programs without copying its definition into each program.</a:t>
            </a:r>
          </a:p>
          <a:p>
            <a:r>
              <a:rPr lang="en-US" smtClean="0"/>
              <a:t>To support this, Python has a way to put definitions in a file and use them in a script or in an interactive instance of the interpreter.</a:t>
            </a:r>
          </a:p>
          <a:p>
            <a:pPr lvl="1"/>
            <a:r>
              <a:rPr lang="en-US" smtClean="0"/>
              <a:t>Such a file is called a module.</a:t>
            </a:r>
          </a:p>
          <a:p>
            <a:pPr lvl="1"/>
            <a:r>
              <a:rPr lang="en-US" smtClean="0"/>
              <a:t>Definitions from a module can be imported into other modules or into the main module.</a:t>
            </a:r>
          </a:p>
          <a:p>
            <a:endParaRPr lang="en-US" smtClean="0"/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79614-14E2-4521-AA6A-074680F4A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1C27E-42D0-4274-8CE7-42A97F7B3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45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3DD3175-7E8F-42F2-97B7-938DF04DFB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Section 6: Modules and Packages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60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1F3DF28-5EC7-44B5-BC9D-588C4D9C9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The Python Tutorial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72600A-DCBB-42F0-A9B3-15732B05A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 6-1: Fibonacci Module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4A3CB7-EAEC-4144-BBEA-E5F9E7876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Your “</a:t>
            </a:r>
            <a:r>
              <a:rPr lang="en-US" smtClean="0">
                <a:latin typeface="Inconsolata" panose="020B0609030003000000" pitchFamily="49" charset="0"/>
              </a:rPr>
              <a:t>fibonacci.py</a:t>
            </a:r>
            <a:r>
              <a:rPr lang="en-US" smtClean="0"/>
              <a:t>” is already a module.</a:t>
            </a:r>
          </a:p>
          <a:p>
            <a:r>
              <a:rPr lang="en-US" smtClean="0"/>
              <a:t>Launch the interpreter and try to import the Fibonacci module with following command:</a:t>
            </a:r>
          </a:p>
          <a:p>
            <a:pPr lvl="1"/>
            <a:r>
              <a:rPr lang="en-US" smtClean="0">
                <a:latin typeface="Inconsolata" panose="020B0609030003000000" pitchFamily="49" charset="0"/>
              </a:rPr>
              <a:t>&gt;&gt;&gt; import fibonacci</a:t>
            </a:r>
          </a:p>
          <a:p>
            <a:r>
              <a:rPr lang="en-US" smtClean="0"/>
              <a:t>Then you are able to use the function defined in module.</a:t>
            </a:r>
          </a:p>
          <a:p>
            <a:pPr lvl="1"/>
            <a:r>
              <a:rPr lang="en-US" smtClean="0">
                <a:latin typeface="Inconsolata" panose="020B0609030003000000" pitchFamily="49" charset="0"/>
              </a:rPr>
              <a:t>&gt;&gt;&gt; fib100 = fibonacci.fibnums(100)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&gt;&gt;&gt; print(fib100)</a:t>
            </a:r>
          </a:p>
          <a:p>
            <a:r>
              <a:rPr lang="en-US" smtClean="0"/>
              <a:t>You can assign a function with a local name:</a:t>
            </a:r>
          </a:p>
          <a:p>
            <a:pPr lvl="1"/>
            <a:r>
              <a:rPr lang="en-US" smtClean="0">
                <a:latin typeface="Inconsolata" panose="020B0609030003000000" pitchFamily="49" charset="0"/>
              </a:rPr>
              <a:t>&gt;&gt;&gt; fib = fibonacci.fibnums</a:t>
            </a:r>
          </a:p>
          <a:p>
            <a:r>
              <a:rPr lang="en-US" smtClean="0"/>
              <a:t>Or you may import the function from the module:</a:t>
            </a:r>
          </a:p>
          <a:p>
            <a:pPr lvl="1"/>
            <a:r>
              <a:rPr lang="en-US" smtClean="0">
                <a:latin typeface="Inconsolata" panose="020B0609030003000000" pitchFamily="49" charset="0"/>
              </a:rPr>
              <a:t>&gt;&gt;&gt; from fibonacci import fibnums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&gt;&gt;&gt; from fibonacci import fibnums as fib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79614-14E2-4521-AA6A-074680F4A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1C27E-42D0-4274-8CE7-42A97F7B3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46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3DD3175-7E8F-42F2-97B7-938DF04DFB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Section 6: Modules and Packages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95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1F3DF28-5EC7-44B5-BC9D-588C4D9C9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The Python Tutorial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72600A-DCBB-42F0-A9B3-15732B05A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on Modules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4A3CB7-EAEC-4144-BBEA-E5F9E7876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You may have noticed that the interpreter shows a list of 20 Fibonacci numbers when you import it.</a:t>
            </a:r>
          </a:p>
          <a:p>
            <a:pPr lvl="1"/>
            <a:r>
              <a:rPr lang="en-US" smtClean="0">
                <a:latin typeface="Inconsolata" panose="020B0609030003000000" pitchFamily="49" charset="0"/>
              </a:rPr>
              <a:t>$ cat fibonacci.py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#!/usr/bin/env python3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def fibnums(n):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    """Return n Fibonacci numbers"""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    pass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print(fibnums(20)) </a:t>
            </a:r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en-US" smtClean="0">
                <a:solidFill>
                  <a:schemeClr val="bg1">
                    <a:lumMod val="65000"/>
                  </a:schemeClr>
                </a:solidFill>
              </a:rPr>
              <a:t> here is the reason</a:t>
            </a:r>
          </a:p>
          <a:p>
            <a:r>
              <a:rPr lang="en-US" smtClean="0"/>
              <a:t>To make the file usable as a script as well as an importable module, place the statements under a “</a:t>
            </a:r>
            <a:r>
              <a:rPr lang="en-US" smtClean="0">
                <a:latin typeface="Inconsolata" panose="020B0609030003000000" pitchFamily="49" charset="0"/>
              </a:rPr>
              <a:t>__main__</a:t>
            </a:r>
            <a:r>
              <a:rPr lang="en-US" smtClean="0"/>
              <a:t> scope”:</a:t>
            </a:r>
          </a:p>
          <a:p>
            <a:pPr lvl="1"/>
            <a:r>
              <a:rPr lang="en-US" smtClean="0">
                <a:latin typeface="Inconsolata" panose="020B0609030003000000" pitchFamily="49" charset="0"/>
              </a:rPr>
              <a:t>if __name__ == "__main__":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    print(fibnums(20))</a:t>
            </a:r>
            <a:endParaRPr lang="en-US" dirty="0">
              <a:latin typeface="Inconsolata" panose="020B0609030003000000" pitchFamily="49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79614-14E2-4521-AA6A-074680F4A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1C27E-42D0-4274-8CE7-42A97F7B3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47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3DD3175-7E8F-42F2-97B7-938DF04DFB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Section 6: Modules and Packages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35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1F3DF28-5EC7-44B5-BC9D-588C4D9C9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The Python Tutorial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72600A-DCBB-42F0-A9B3-15732B05A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on Modules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4A3CB7-EAEC-4144-BBEA-E5F9E7876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Python comes with a library of standard modules.</a:t>
            </a:r>
          </a:p>
          <a:p>
            <a:pPr lvl="1"/>
            <a:r>
              <a:rPr lang="en-US" smtClean="0">
                <a:latin typeface="Inconsolata" panose="020B0609030003000000" pitchFamily="49" charset="0"/>
              </a:rPr>
              <a:t>&gt;&gt;&gt; import sys</a:t>
            </a:r>
          </a:p>
          <a:p>
            <a:r>
              <a:rPr lang="en-US" smtClean="0"/>
              <a:t>A collection of modules is usually packed in a package.</a:t>
            </a:r>
          </a:p>
          <a:p>
            <a:pPr lvl="1"/>
            <a:r>
              <a:rPr lang="en-US" smtClean="0">
                <a:latin typeface="Inconsolata" panose="020B0609030003000000" pitchFamily="49" charset="0"/>
              </a:rPr>
              <a:t>&gt;&gt;&gt; import torch.nn.functional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&gt;&gt;&gt; from torch.nn import functional</a:t>
            </a:r>
          </a:p>
          <a:p>
            <a:r>
              <a:rPr lang="en-US" smtClean="0"/>
              <a:t>The built-in function </a:t>
            </a:r>
            <a:r>
              <a:rPr lang="en-US" smtClean="0">
                <a:latin typeface="Inconsolata" panose="020B0609030003000000" pitchFamily="49" charset="0"/>
              </a:rPr>
              <a:t>dir()</a:t>
            </a:r>
            <a:r>
              <a:rPr lang="en-US" smtClean="0"/>
              <a:t> is used to find out which names a module defines.</a:t>
            </a:r>
          </a:p>
          <a:p>
            <a:r>
              <a:rPr lang="en-US" smtClean="0"/>
              <a:t>You may use the built-in function </a:t>
            </a:r>
            <a:r>
              <a:rPr lang="en-US" smtClean="0">
                <a:latin typeface="Inconsolata" panose="020B0609030003000000" pitchFamily="49" charset="0"/>
              </a:rPr>
              <a:t>help()</a:t>
            </a:r>
            <a:r>
              <a:rPr lang="en-US" smtClean="0"/>
              <a:t> to check the documentations.</a:t>
            </a:r>
          </a:p>
          <a:p>
            <a:pPr lvl="1"/>
            <a:r>
              <a:rPr lang="en-US" smtClean="0">
                <a:latin typeface="Inconsolata" panose="020B0609030003000000" pitchFamily="49" charset="0"/>
              </a:rPr>
              <a:t>&gt;&gt;&gt; help(sys)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&gt;&gt;&gt; help(list)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&gt;&gt;&gt; help(list.append)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79614-14E2-4521-AA6A-074680F4A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1C27E-42D0-4274-8CE7-42A97F7B3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48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3DD3175-7E8F-42F2-97B7-938DF04DFB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Section 6: Modules and Packages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2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5C1ED4C-EBC2-4D25-86E7-360797B74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The Python Tutorial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D7AC82-0067-434C-8714-DB5ABD363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First Look at Classes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E58A35-5D5D-4C07-8C57-56CB358E4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Classes provide a means of bundling data and functionality together.</a:t>
            </a:r>
          </a:p>
          <a:p>
            <a:pPr lvl="1"/>
            <a:r>
              <a:rPr lang="en-US" smtClean="0"/>
              <a:t>Creating a new class creates a new type of object.</a:t>
            </a:r>
          </a:p>
          <a:p>
            <a:pPr lvl="1"/>
            <a:r>
              <a:rPr lang="en-US" smtClean="0"/>
              <a:t>Class instances can also have methods (defined by its class) for modifying its state.</a:t>
            </a:r>
          </a:p>
          <a:p>
            <a:r>
              <a:rPr lang="en-US" smtClean="0"/>
              <a:t>The simplest form of class definition looks like this:</a:t>
            </a:r>
          </a:p>
          <a:p>
            <a:pPr lvl="1"/>
            <a:r>
              <a:rPr lang="en-US" smtClean="0">
                <a:latin typeface="Inconsolata" panose="020B0609030003000000" pitchFamily="49" charset="0"/>
              </a:rPr>
              <a:t>class ClassName: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    &lt;statement-1&gt;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    .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    .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    .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    &lt;statement-N&gt;</a:t>
            </a:r>
          </a:p>
          <a:p>
            <a:r>
              <a:rPr lang="en-US" smtClean="0"/>
              <a:t>In practice, the statements inside a class definition will usually be function definitions, but other statements are allowed.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E920A8-4171-4F1C-A6FA-A52F026D6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CA14F-323F-4198-9AFC-4037F7244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49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C0BC2FB-E869-4707-B480-5679C226B1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Section 7: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81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8B4AD-0B52-424A-A308-5DDD1F403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The Python Tutorial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2F3691-AB14-45E5-8F4B-C4C46B651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the Python Interpreter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77C5F-7608-47CB-9CEF-32928D377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To check your python version:</a:t>
            </a:r>
            <a:endParaRPr lang="en-US" altLang="zh-TW" dirty="0" smtClean="0"/>
          </a:p>
          <a:p>
            <a:pPr lvl="1"/>
            <a:r>
              <a:rPr lang="en-US" altLang="zh-TW" dirty="0" smtClean="0">
                <a:latin typeface="Inconsolata" panose="020B0609030003000000" pitchFamily="49" charset="0"/>
              </a:rPr>
              <a:t>1. $</a:t>
            </a:r>
            <a:r>
              <a:rPr lang="zh-TW" altLang="en-US" dirty="0" smtClean="0">
                <a:latin typeface="Inconsolata" panose="020B0609030003000000" pitchFamily="49" charset="0"/>
              </a:rPr>
              <a:t> </a:t>
            </a:r>
            <a:r>
              <a:rPr lang="en-US" altLang="zh-TW" dirty="0" smtClean="0">
                <a:latin typeface="Inconsolata" panose="020B0609030003000000" pitchFamily="49" charset="0"/>
              </a:rPr>
              <a:t>python -V   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  <a:latin typeface="Inconsolata" panose="020B0609030003000000" pitchFamily="49" charset="0"/>
              </a:rPr>
              <a:t>Python 3.6.1</a:t>
            </a:r>
            <a:endParaRPr lang="en-US" altLang="zh-TW" dirty="0" smtClean="0">
              <a:latin typeface="Inconsolata" panose="020B0609030003000000" pitchFamily="49" charset="0"/>
            </a:endParaRPr>
          </a:p>
          <a:p>
            <a:pPr lvl="1"/>
            <a:r>
              <a:rPr lang="en-US" altLang="zh-TW" dirty="0" smtClean="0">
                <a:latin typeface="Inconsolata" panose="020B0609030003000000" pitchFamily="49" charset="0"/>
              </a:rPr>
              <a:t>2. $</a:t>
            </a:r>
            <a:r>
              <a:rPr lang="zh-TW" altLang="en-US" dirty="0" smtClean="0">
                <a:latin typeface="Inconsolata" panose="020B0609030003000000" pitchFamily="49" charset="0"/>
              </a:rPr>
              <a:t> </a:t>
            </a:r>
            <a:r>
              <a:rPr lang="en-US" altLang="zh-TW" dirty="0" smtClean="0">
                <a:latin typeface="Inconsolata" panose="020B0609030003000000" pitchFamily="49" charset="0"/>
              </a:rPr>
              <a:t>python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  <a:latin typeface="Inconsolata" panose="020B0609030003000000" pitchFamily="49" charset="0"/>
              </a:rPr>
              <a:t>Python 3.6.1 </a:t>
            </a:r>
            <a:r>
              <a:rPr lang="en-US" altLang="zh-TW" dirty="0">
                <a:latin typeface="Inconsolata" panose="020B0609030003000000" pitchFamily="49" charset="0"/>
              </a:rPr>
              <a:t>(default, Mar 27 2017, 00:27:06)</a:t>
            </a:r>
            <a:br>
              <a:rPr lang="en-US" altLang="zh-TW" dirty="0">
                <a:latin typeface="Inconsolata" panose="020B0609030003000000" pitchFamily="49" charset="0"/>
              </a:rPr>
            </a:br>
            <a:r>
              <a:rPr lang="en-US" altLang="zh-TW" dirty="0">
                <a:latin typeface="Inconsolata" panose="020B0609030003000000" pitchFamily="49" charset="0"/>
              </a:rPr>
              <a:t>[GCC 6.3.1 20170306] on </a:t>
            </a:r>
            <a:r>
              <a:rPr lang="en-US" altLang="zh-TW" dirty="0" err="1">
                <a:latin typeface="Inconsolata" panose="020B0609030003000000" pitchFamily="49" charset="0"/>
              </a:rPr>
              <a:t>linux</a:t>
            </a:r>
            <a:r>
              <a:rPr lang="en-US" altLang="zh-TW" dirty="0">
                <a:latin typeface="Inconsolata" panose="020B0609030003000000" pitchFamily="49" charset="0"/>
              </a:rPr>
              <a:t/>
            </a:r>
            <a:br>
              <a:rPr lang="en-US" altLang="zh-TW" dirty="0">
                <a:latin typeface="Inconsolata" panose="020B0609030003000000" pitchFamily="49" charset="0"/>
              </a:rPr>
            </a:br>
            <a:r>
              <a:rPr lang="en-US" altLang="zh-TW" dirty="0">
                <a:latin typeface="Inconsolata" panose="020B0609030003000000" pitchFamily="49" charset="0"/>
              </a:rPr>
              <a:t>Type "help", "copyright", "credits" or "license" for more information.</a:t>
            </a:r>
            <a:br>
              <a:rPr lang="en-US" altLang="zh-TW" dirty="0">
                <a:latin typeface="Inconsolata" panose="020B0609030003000000" pitchFamily="49" charset="0"/>
              </a:rPr>
            </a:br>
            <a:r>
              <a:rPr lang="en-US" altLang="zh-TW" dirty="0" smtClean="0">
                <a:latin typeface="Inconsolata" panose="020B0609030003000000" pitchFamily="49" charset="0"/>
              </a:rPr>
              <a:t>3. [Use sys package]</a:t>
            </a:r>
            <a:br>
              <a:rPr lang="en-US" altLang="zh-TW" dirty="0" smtClean="0">
                <a:latin typeface="Inconsolata" panose="020B0609030003000000" pitchFamily="49" charset="0"/>
              </a:rPr>
            </a:br>
            <a:r>
              <a:rPr lang="en-US" altLang="zh-TW" dirty="0" smtClean="0">
                <a:latin typeface="Inconsolata" panose="020B0609030003000000" pitchFamily="49" charset="0"/>
              </a:rPr>
              <a:t>&gt;&gt;&gt;import sys</a:t>
            </a:r>
          </a:p>
          <a:p>
            <a:pPr lvl="1"/>
            <a:r>
              <a:rPr lang="en-US" altLang="zh-TW" dirty="0" smtClean="0">
                <a:latin typeface="Inconsolata" panose="020B0609030003000000" pitchFamily="49" charset="0"/>
              </a:rPr>
              <a:t>&gt;&gt;&gt;print(</a:t>
            </a:r>
            <a:r>
              <a:rPr lang="en-US" altLang="zh-TW" dirty="0" err="1" smtClean="0">
                <a:latin typeface="Inconsolata" panose="020B0609030003000000" pitchFamily="49" charset="0"/>
              </a:rPr>
              <a:t>sys.version</a:t>
            </a:r>
            <a:r>
              <a:rPr lang="en-US" altLang="zh-TW" dirty="0" smtClean="0">
                <a:latin typeface="Inconsolata" panose="020B0609030003000000" pitchFamily="49" charset="0"/>
              </a:rPr>
              <a:t>)</a:t>
            </a:r>
            <a:endParaRPr lang="en-US" altLang="zh-TW" dirty="0">
              <a:latin typeface="Inconsolata" panose="020B0609030003000000" pitchFamily="49" charset="0"/>
            </a:endParaRPr>
          </a:p>
          <a:p>
            <a:pPr lvl="1"/>
            <a:r>
              <a:rPr lang="en-US" altLang="zh-TW" dirty="0" smtClean="0">
                <a:solidFill>
                  <a:srgbClr val="0070C0"/>
                </a:solidFill>
              </a:rPr>
              <a:t>3.6.1 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 smtClean="0">
                <a:solidFill>
                  <a:srgbClr val="0070C0"/>
                </a:solidFill>
              </a:rPr>
              <a:t>v3.6.1:f59c0932b4</a:t>
            </a:r>
            <a:r>
              <a:rPr lang="en-US" altLang="zh-TW" dirty="0">
                <a:solidFill>
                  <a:srgbClr val="0070C0"/>
                </a:solidFill>
              </a:rPr>
              <a:t>, Mar 28 2018, 17:00:18) [MSC v.1900 64 bit (AMD64)]</a:t>
            </a:r>
            <a:endParaRPr lang="en-US" altLang="zh-TW" dirty="0" smtClean="0">
              <a:solidFill>
                <a:srgbClr val="0070C0"/>
              </a:solidFill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B3021F-33BA-4EE2-8D87-BB3698B89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DAA18-0A78-4584-B3C0-75DE0286D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5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5C63F3-F14C-40D7-A52D-3D5EB6D7D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Section</a:t>
            </a:r>
            <a:r>
              <a:rPr lang="zh-TW" altLang="en-US" smtClean="0"/>
              <a:t> </a:t>
            </a:r>
            <a:r>
              <a:rPr lang="en-US" altLang="zh-TW" smtClean="0"/>
              <a:t>1:</a:t>
            </a:r>
            <a:r>
              <a:rPr lang="zh-TW" altLang="en-US" smtClean="0"/>
              <a:t> </a:t>
            </a:r>
            <a:r>
              <a:rPr lang="en-US" smtClean="0"/>
              <a:t>Using the Python Interpreter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0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5C1ED4C-EBC2-4D25-86E7-360797B74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The Python Tutorial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D7AC82-0067-434C-8714-DB5ABD363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 Instantiation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E58A35-5D5D-4C07-8C57-56CB358E4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The instantiation operation (“calling” a class object) creates an empty object.</a:t>
            </a:r>
          </a:p>
          <a:p>
            <a:r>
              <a:rPr lang="en-US" smtClean="0"/>
              <a:t>Many classes like to create objects with instances customized to a specific initial state.</a:t>
            </a:r>
          </a:p>
          <a:p>
            <a:r>
              <a:rPr lang="en-US" smtClean="0"/>
              <a:t>Therefore a class may define a special method named </a:t>
            </a:r>
            <a:r>
              <a:rPr lang="en-US" smtClean="0">
                <a:latin typeface="Inconsolata" panose="020B0609030003000000" pitchFamily="49" charset="0"/>
              </a:rPr>
              <a:t>__init__()</a:t>
            </a:r>
            <a:r>
              <a:rPr lang="en-US" smtClean="0"/>
              <a:t>, like this:</a:t>
            </a:r>
          </a:p>
          <a:p>
            <a:pPr lvl="1"/>
            <a:r>
              <a:rPr lang="en-US" smtClean="0">
                <a:latin typeface="Inconsolata" panose="020B0609030003000000" pitchFamily="49" charset="0"/>
              </a:rPr>
              <a:t>class MyClass: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    def __init__(self):</a:t>
            </a:r>
          </a:p>
          <a:p>
            <a:pPr lvl="1"/>
            <a:r>
              <a:rPr lang="en-US" smtClean="0">
                <a:latin typeface="Inconsolata" panose="020B0609030003000000" pitchFamily="49" charset="0"/>
              </a:rPr>
              <a:t>        self.data = []</a:t>
            </a:r>
          </a:p>
          <a:p>
            <a:r>
              <a:rPr lang="en-US" smtClean="0"/>
              <a:t>In this example, a new instance can be obtained by:</a:t>
            </a:r>
          </a:p>
          <a:p>
            <a:pPr lvl="1"/>
            <a:r>
              <a:rPr lang="en-US" smtClean="0">
                <a:latin typeface="Inconsolata" panose="020B0609030003000000" pitchFamily="49" charset="0"/>
              </a:rPr>
              <a:t>x = MyClass()</a:t>
            </a:r>
            <a:endParaRPr lang="en-US" dirty="0">
              <a:latin typeface="Inconsolata" panose="020B0609030003000000" pitchFamily="49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E920A8-4171-4F1C-A6FA-A52F026D6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CA14F-323F-4198-9AFC-4037F7244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50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C0BC2FB-E869-4707-B480-5679C226B1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Section 7: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10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D0DB928-86F9-484B-B3D3-275FA1696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The Python Tutorial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18E282-40F3-400E-BB63-41EBD8F37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 Instantiation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AF95C-43F7-49E9-B861-221575321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Of course, the </a:t>
            </a:r>
            <a:r>
              <a:rPr lang="en-US" smtClean="0">
                <a:latin typeface="Inconsolata" panose="020B0609030003000000" pitchFamily="49" charset="0"/>
              </a:rPr>
              <a:t>__init__()</a:t>
            </a:r>
            <a:r>
              <a:rPr lang="en-US" smtClean="0"/>
              <a:t> method may have arguments for greater flexibility.</a:t>
            </a:r>
          </a:p>
          <a:p>
            <a:pPr lvl="1"/>
            <a:r>
              <a:rPr lang="en-US" smtClean="0">
                <a:latin typeface="Inconsolata" panose="020B0609030003000000" pitchFamily="49" charset="0"/>
              </a:rPr>
              <a:t>&gt;&gt;&gt; class Complex: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...     def __init__(self, realpart, imagpart):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...         self.r = realpart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...         self.i = imagpart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...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&gt;&gt;&gt; x = Complex(3.0, -4.5)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&gt;&gt;&gt; x.r, x.i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(3.0, -4.5)</a:t>
            </a:r>
            <a:endParaRPr lang="en-US" dirty="0">
              <a:latin typeface="Inconsolata" panose="020B0609030003000000" pitchFamily="49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D90911-5A72-474A-9F96-026E26D8A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F171A-6CAF-4E70-82D8-107EE287B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51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82E8B08-FB6F-499A-849A-B4B645585D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Section 7: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35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D0DB928-86F9-484B-B3D3-275FA1696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The Python Tutorial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18E282-40F3-400E-BB63-41EBD8F37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 Instantiation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AF95C-43F7-49E9-B861-221575321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Sometimes it is useful to have a data type similar to the Pascal “record” or C “struct”, bundling together a few named data items.</a:t>
            </a:r>
          </a:p>
          <a:p>
            <a:r>
              <a:rPr lang="en-US" smtClean="0"/>
              <a:t>An empty class definition will do nicely:</a:t>
            </a:r>
          </a:p>
          <a:p>
            <a:pPr lvl="1"/>
            <a:r>
              <a:rPr lang="en-US" smtClean="0">
                <a:latin typeface="Inconsolata" panose="020B0609030003000000" pitchFamily="49" charset="0"/>
              </a:rPr>
              <a:t>class Employee: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    pass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/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john = Employee() </a:t>
            </a:r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en-US" smtClean="0">
                <a:solidFill>
                  <a:schemeClr val="bg1">
                    <a:lumMod val="65000"/>
                  </a:schemeClr>
                </a:solidFill>
              </a:rPr>
              <a:t> Create an empty record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>
                <a:solidFill>
                  <a:schemeClr val="bg1">
                    <a:lumMod val="65000"/>
                  </a:schemeClr>
                </a:solidFill>
              </a:rPr>
              <a:t># Fill the fields of the record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>
                <a:latin typeface="Inconsolata" panose="020B0609030003000000" pitchFamily="49" charset="0"/>
              </a:rPr>
              <a:t>john.name = 'John Doe'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john.dept = 'computer lab'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john.salary = 1000</a:t>
            </a:r>
            <a:endParaRPr lang="en-US" dirty="0">
              <a:latin typeface="Inconsolata" panose="020B0609030003000000" pitchFamily="49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D90911-5A72-474A-9F96-026E26D8A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F171A-6CAF-4E70-82D8-107EE287B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52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82E8B08-FB6F-499A-849A-B4B645585D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Section 7: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3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D0DB928-86F9-484B-B3D3-275FA1696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The Python Tutorial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18E282-40F3-400E-BB63-41EBD8F37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 and Instance Variables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AF95C-43F7-49E9-B861-221575321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Consider the following implementation:</a:t>
            </a:r>
          </a:p>
          <a:p>
            <a:pPr lvl="1"/>
            <a:r>
              <a:rPr lang="en-US" smtClean="0">
                <a:latin typeface="Inconsolata" panose="020B0609030003000000" pitchFamily="49" charset="0"/>
              </a:rPr>
              <a:t>class Dog: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    kind = 'canine'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    def __init__(self, name):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        self.name = name</a:t>
            </a:r>
          </a:p>
          <a:p>
            <a:r>
              <a:rPr lang="en-US" smtClean="0"/>
              <a:t>Two kinds of variable:</a:t>
            </a:r>
          </a:p>
          <a:p>
            <a:pPr lvl="1"/>
            <a:r>
              <a:rPr lang="en-US" smtClean="0"/>
              <a:t>A class variable such as “</a:t>
            </a:r>
            <a:r>
              <a:rPr lang="en-US" smtClean="0">
                <a:latin typeface="Inconsolata" panose="020B0609030003000000" pitchFamily="49" charset="0"/>
              </a:rPr>
              <a:t>kind</a:t>
            </a:r>
            <a:r>
              <a:rPr lang="en-US" smtClean="0"/>
              <a:t>”  is shared by all instances.</a:t>
            </a:r>
          </a:p>
          <a:p>
            <a:pPr lvl="1"/>
            <a:r>
              <a:rPr lang="en-US" smtClean="0"/>
              <a:t>An instance variable such as “</a:t>
            </a:r>
            <a:r>
              <a:rPr lang="en-US" smtClean="0">
                <a:latin typeface="Inconsolata" panose="020B0609030003000000" pitchFamily="49" charset="0"/>
              </a:rPr>
              <a:t>name</a:t>
            </a:r>
            <a:r>
              <a:rPr lang="en-US" smtClean="0"/>
              <a:t>” is unique to each instance.</a:t>
            </a:r>
          </a:p>
          <a:p>
            <a:r>
              <a:rPr lang="en-US" smtClean="0"/>
              <a:t>Shared data (class variables)</a:t>
            </a:r>
            <a:r>
              <a:rPr lang="zh-TW" altLang="en-US" smtClean="0"/>
              <a:t> </a:t>
            </a:r>
            <a:r>
              <a:rPr lang="en-US" smtClean="0"/>
              <a:t>can have possibly surprising effects with involving mutable objects such as lists and dictionaries.</a:t>
            </a:r>
          </a:p>
          <a:p>
            <a:pPr lvl="1"/>
            <a:r>
              <a:rPr lang="en-US" smtClean="0"/>
              <a:t>Do not modify them</a:t>
            </a:r>
            <a:r>
              <a:rPr lang="zh-TW" altLang="en-US" smtClean="0"/>
              <a:t> </a:t>
            </a:r>
            <a:r>
              <a:rPr lang="en-US" smtClean="0"/>
              <a:t>unless you know what you are doing.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D90911-5A72-474A-9F96-026E26D8A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F171A-6CAF-4E70-82D8-107EE287B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53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82E8B08-FB6F-499A-849A-B4B645585D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Section 7: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25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D0DB928-86F9-484B-B3D3-275FA1696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The Python Tutorial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18E282-40F3-400E-BB63-41EBD8F37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 Methods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AF95C-43F7-49E9-B861-221575321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Often, the first argument of a method is called self.</a:t>
            </a:r>
          </a:p>
          <a:p>
            <a:pPr lvl="1"/>
            <a:r>
              <a:rPr lang="en-US" smtClean="0"/>
              <a:t>This is nothing more than a convention: the name self has absolutely no special meaning to Python.</a:t>
            </a:r>
          </a:p>
          <a:p>
            <a:r>
              <a:rPr lang="en-US" smtClean="0"/>
              <a:t>Methods may call other methods or instance variables by using method attributes of the self argument.</a:t>
            </a:r>
          </a:p>
          <a:p>
            <a:pPr lvl="1"/>
            <a:r>
              <a:rPr lang="en-US" smtClean="0">
                <a:latin typeface="Inconsolata" panose="020B0609030003000000" pitchFamily="49" charset="0"/>
              </a:rPr>
              <a:t>class Bag: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    def __init__(self):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        self.data = []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/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    def add(self, x):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        self.data.append(x)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/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    def addtwice(self, x):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        self.add(x)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        self.add(x)</a:t>
            </a:r>
            <a:endParaRPr lang="en-US" dirty="0">
              <a:latin typeface="Inconsolata" panose="020B0609030003000000" pitchFamily="49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D90911-5A72-474A-9F96-026E26D8A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F171A-6CAF-4E70-82D8-107EE287B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54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82E8B08-FB6F-499A-849A-B4B645585D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Section 7: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23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D0DB928-86F9-484B-B3D3-275FA1696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The Python Tutorial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18E282-40F3-400E-BB63-41EBD8F37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 7-1: class Queue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AF95C-43F7-49E9-B861-221575321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Create a class Queue, implement </a:t>
            </a:r>
            <a:r>
              <a:rPr lang="en-US" smtClean="0">
                <a:latin typeface="Inconsolata" panose="020B0609030003000000" pitchFamily="49" charset="0"/>
              </a:rPr>
              <a:t>pop()</a:t>
            </a:r>
            <a:r>
              <a:rPr lang="en-US" smtClean="0"/>
              <a:t>, </a:t>
            </a:r>
            <a:r>
              <a:rPr lang="en-US" smtClean="0">
                <a:latin typeface="Inconsolata" panose="020B0609030003000000" pitchFamily="49" charset="0"/>
              </a:rPr>
              <a:t>push(), peek()</a:t>
            </a:r>
            <a:r>
              <a:rPr lang="en-US" smtClean="0"/>
              <a:t>, </a:t>
            </a:r>
            <a:r>
              <a:rPr lang="en-US" smtClean="0">
                <a:latin typeface="Inconsolata" panose="020B0609030003000000" pitchFamily="49" charset="0"/>
              </a:rPr>
              <a:t>size()</a:t>
            </a:r>
            <a:r>
              <a:rPr lang="en-US" smtClean="0"/>
              <a:t> with list.</a:t>
            </a:r>
          </a:p>
          <a:p>
            <a:pPr lvl="1"/>
            <a:r>
              <a:rPr lang="en-US" smtClean="0"/>
              <a:t>Your implementation</a:t>
            </a:r>
            <a:r>
              <a:rPr lang="zh-TW" altLang="en-US" smtClean="0"/>
              <a:t> </a:t>
            </a:r>
            <a:r>
              <a:rPr lang="en-US" smtClean="0"/>
              <a:t>should use a list</a:t>
            </a:r>
            <a:r>
              <a:rPr lang="zh-TW" altLang="en-US" smtClean="0"/>
              <a:t> </a:t>
            </a:r>
            <a:r>
              <a:rPr lang="en-US" altLang="zh-TW" smtClean="0"/>
              <a:t>as</a:t>
            </a:r>
            <a:r>
              <a:rPr lang="zh-TW" altLang="en-US" smtClean="0"/>
              <a:t> </a:t>
            </a:r>
            <a:r>
              <a:rPr lang="en-US" altLang="zh-TW" smtClean="0"/>
              <a:t>an</a:t>
            </a:r>
            <a:r>
              <a:rPr lang="zh-TW" altLang="en-US" smtClean="0"/>
              <a:t> </a:t>
            </a:r>
            <a:r>
              <a:rPr lang="en-US" smtClean="0"/>
              <a:t>instance variable for storing the items in the queue.</a:t>
            </a:r>
          </a:p>
          <a:p>
            <a:r>
              <a:rPr lang="en-US" smtClean="0"/>
              <a:t>The structure of a class:</a:t>
            </a:r>
          </a:p>
          <a:p>
            <a:pPr lvl="1"/>
            <a:r>
              <a:rPr lang="en-US" smtClean="0">
                <a:latin typeface="Inconsolata" panose="020B0609030003000000" pitchFamily="49" charset="0"/>
              </a:rPr>
              <a:t>class NameOfNewClass: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    class_variable = 'foo'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    def __init__(self, bar='bar'):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        self.instance_variable = bar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    def some_method(self, arg):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        pass</a:t>
            </a:r>
          </a:p>
          <a:p>
            <a:r>
              <a:rPr lang="en-US" smtClean="0"/>
              <a:t>Design the constructor with default argument values.</a:t>
            </a:r>
          </a:p>
          <a:p>
            <a:pPr lvl="1"/>
            <a:r>
              <a:rPr lang="en-US" smtClean="0"/>
              <a:t>Accept both </a:t>
            </a:r>
            <a:r>
              <a:rPr lang="en-US" smtClean="0">
                <a:latin typeface="Inconsolata" panose="020B0609030003000000" pitchFamily="49" charset="0"/>
              </a:rPr>
              <a:t>Queue()</a:t>
            </a:r>
            <a:r>
              <a:rPr lang="en-US" smtClean="0"/>
              <a:t> and </a:t>
            </a:r>
            <a:r>
              <a:rPr lang="en-US" smtClean="0">
                <a:latin typeface="Inconsolata" panose="020B0609030003000000" pitchFamily="49" charset="0"/>
              </a:rPr>
              <a:t>Queue([0, 1, 2])</a:t>
            </a:r>
            <a:r>
              <a:rPr lang="en-US" smtClean="0"/>
              <a:t>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D90911-5A72-474A-9F96-026E26D8A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F171A-6CAF-4E70-82D8-107EE287B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55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82E8B08-FB6F-499A-849A-B4B645585D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Section 7: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32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D0DB928-86F9-484B-B3D3-275FA1696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The Python Tutorial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18E282-40F3-400E-BB63-41EBD8F37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Inheritance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AF95C-43F7-49E9-B861-221575321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Of course, a language feature would not be worthy of the name “class” without supporting inheritance.</a:t>
            </a:r>
          </a:p>
          <a:p>
            <a:r>
              <a:rPr lang="en-US" smtClean="0"/>
              <a:t>The syntax for a derived class definition looks like this:</a:t>
            </a:r>
          </a:p>
          <a:p>
            <a:pPr lvl="1"/>
            <a:r>
              <a:rPr lang="en-US" smtClean="0">
                <a:latin typeface="Inconsolata" panose="020B0609030003000000" pitchFamily="49" charset="0"/>
              </a:rPr>
              <a:t>class DerivedClassName(BaseClassName):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    &lt;statement-1&gt;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    .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    .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    .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    &lt;statement-N&gt;</a:t>
            </a:r>
          </a:p>
          <a:p>
            <a:r>
              <a:rPr lang="en-US" smtClean="0"/>
              <a:t>The class BaseClassName must be defined in a scope containing the derived class definition.</a:t>
            </a:r>
          </a:p>
          <a:p>
            <a:r>
              <a:rPr lang="en-US" smtClean="0"/>
              <a:t>Two built-in functions that work with inheritance: </a:t>
            </a:r>
            <a:r>
              <a:rPr lang="en-US" smtClean="0">
                <a:latin typeface="Inconsolata" panose="020B0609030003000000" pitchFamily="49" charset="0"/>
              </a:rPr>
              <a:t>isinstance()</a:t>
            </a:r>
            <a:r>
              <a:rPr lang="en-US" smtClean="0"/>
              <a:t> and </a:t>
            </a:r>
            <a:r>
              <a:rPr lang="en-US" smtClean="0">
                <a:latin typeface="Inconsolata" panose="020B0609030003000000" pitchFamily="49" charset="0"/>
              </a:rPr>
              <a:t>issubclass()</a:t>
            </a:r>
            <a:r>
              <a:rPr lang="en-US" smtClean="0"/>
              <a:t>.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D90911-5A72-474A-9F96-026E26D8A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F171A-6CAF-4E70-82D8-107EE287B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56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82E8B08-FB6F-499A-849A-B4B645585D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Section 7: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2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D0DB928-86F9-484B-B3D3-275FA1696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The Python Tutorial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18E282-40F3-400E-BB63-41EBD8F37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Overriding Methods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AF95C-43F7-49E9-B861-221575321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Derived classes may override methods of their base classes.</a:t>
            </a:r>
          </a:p>
          <a:p>
            <a:pPr lvl="1"/>
            <a:r>
              <a:rPr lang="en-US" smtClean="0"/>
              <a:t>For C++ programmers: all methods are effectively virtual.</a:t>
            </a:r>
          </a:p>
          <a:p>
            <a:r>
              <a:rPr lang="en-US" smtClean="0"/>
              <a:t>An overriding method in a derived class may in fact want to extend rather than simply replace the base class method of the same name.</a:t>
            </a:r>
          </a:p>
          <a:p>
            <a:r>
              <a:rPr lang="en-US" smtClean="0"/>
              <a:t>There is a simple way to call the base class method directly:</a:t>
            </a:r>
          </a:p>
          <a:p>
            <a:pPr lvl="1"/>
            <a:r>
              <a:rPr lang="en-US" smtClean="0">
                <a:latin typeface="Inconsolata" panose="020B0609030003000000" pitchFamily="49" charset="0"/>
              </a:rPr>
              <a:t>BaseClassName.methodname(self, arguments)</a:t>
            </a:r>
            <a:endParaRPr lang="en-US" dirty="0">
              <a:latin typeface="Inconsolata" panose="020B0609030003000000" pitchFamily="49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D90911-5A72-474A-9F96-026E26D8A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F171A-6CAF-4E70-82D8-107EE287B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57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82E8B08-FB6F-499A-849A-B4B645585D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Section 7: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68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D0DB928-86F9-484B-B3D3-275FA1696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The Python Tutorial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18E282-40F3-400E-BB63-41EBD8F37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 7-2: class Stack(Queue)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AF95C-43F7-49E9-B861-221575321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Create a class Stack which inherit the class Queue you previously defined and overriding some methods for Stack.</a:t>
            </a:r>
          </a:p>
          <a:p>
            <a:pPr lvl="1"/>
            <a:r>
              <a:rPr lang="en-US" smtClean="0"/>
              <a:t>Do not modify the list object in the Queue directly.</a:t>
            </a:r>
            <a:br>
              <a:rPr lang="en-US" smtClean="0"/>
            </a:br>
            <a:r>
              <a:rPr lang="en-US" smtClean="0"/>
              <a:t>Try to access Queue’s methods in class Stack.</a:t>
            </a:r>
          </a:p>
          <a:p>
            <a:r>
              <a:rPr lang="en-US" smtClean="0"/>
              <a:t>Try to create another class method whose name is already exists in the base class, but change the arguments of the method.</a:t>
            </a:r>
          </a:p>
          <a:p>
            <a:pPr lvl="1"/>
            <a:r>
              <a:rPr lang="en-US" smtClean="0"/>
              <a:t>In Queue class:	</a:t>
            </a:r>
            <a:r>
              <a:rPr lang="en-US" smtClean="0">
                <a:latin typeface="Inconsolata" panose="020B0609030003000000" pitchFamily="49" charset="0"/>
              </a:rPr>
              <a:t>def pop(self)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/>
              <a:t>In Stack class:	</a:t>
            </a:r>
            <a:r>
              <a:rPr lang="en-US" smtClean="0">
                <a:latin typeface="Inconsolata" panose="020B0609030003000000" pitchFamily="49" charset="0"/>
              </a:rPr>
              <a:t>def pop(self, num_pop=1)</a:t>
            </a:r>
          </a:p>
          <a:p>
            <a:r>
              <a:rPr lang="en-US" smtClean="0"/>
              <a:t>Which method will be invoked when you call </a:t>
            </a:r>
            <a:r>
              <a:rPr lang="en-US" smtClean="0">
                <a:latin typeface="Inconsolata" panose="020B0609030003000000" pitchFamily="49" charset="0"/>
              </a:rPr>
              <a:t>Stack.pop()</a:t>
            </a:r>
            <a:r>
              <a:rPr lang="en-US" smtClean="0"/>
              <a:t>?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D90911-5A72-474A-9F96-026E26D8A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F171A-6CAF-4E70-82D8-107EE287B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58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82E8B08-FB6F-499A-849A-B4B645585D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Section 7: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18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E4B5B0-EDA5-47DD-A56A-E16533DED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The Python Tutorial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F49947-0C8A-46DD-BBA4-0C85B1E10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Virtual Environments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240EDF-D5C4-4E63-A673-66FB35016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Applications will often use packages and modules that don’t come as part of the standard library.</a:t>
            </a:r>
          </a:p>
          <a:p>
            <a:r>
              <a:rPr lang="en-US" smtClean="0"/>
              <a:t>It may not be possible for one Python installation to meet the requirements of every application.</a:t>
            </a:r>
          </a:p>
          <a:p>
            <a:pPr lvl="1"/>
            <a:r>
              <a:rPr lang="en-US" smtClean="0"/>
              <a:t>If application A needs version 1.0 of a particular module but application B needs version 2.0, then the requirements are in conflict.</a:t>
            </a:r>
          </a:p>
          <a:p>
            <a:r>
              <a:rPr lang="en-US" smtClean="0"/>
              <a:t>The solution is to create a virtual environment, a self-contained directory tree that contains a Python installation for a particular version, plus a number of additional packages.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B4685-B64B-40DC-894A-63BB71D8B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6B08-3F44-495E-9C41-476C7E38B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59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EC8DAA9-D62A-4422-984E-C06B194691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Section 8: Virtual Environments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35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37534-219D-45D8-A515-B263A8CCD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The Python Tutorial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759C89-2469-41E8-840B-0FEBDB1E7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</a:t>
            </a:r>
            <a:r>
              <a:rPr lang="zh-TW" altLang="en-US" smtClean="0"/>
              <a:t> </a:t>
            </a:r>
            <a:r>
              <a:rPr lang="en-US" altLang="zh-TW" smtClean="0"/>
              <a:t>1-1: Using Python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93FEF-2AC4-4AC1-B039-58AC51EF2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Launch</a:t>
            </a:r>
            <a:r>
              <a:rPr lang="zh-TW" altLang="en-US" dirty="0" smtClean="0"/>
              <a:t> </a:t>
            </a:r>
            <a:r>
              <a:rPr lang="en-US" altLang="zh-TW" dirty="0" smtClean="0"/>
              <a:t>your</a:t>
            </a:r>
            <a:r>
              <a:rPr lang="zh-TW" altLang="en-US" dirty="0" smtClean="0"/>
              <a:t> </a:t>
            </a:r>
            <a:r>
              <a:rPr lang="en-US" altLang="zh-TW" dirty="0" smtClean="0"/>
              <a:t>laptop,</a:t>
            </a:r>
            <a:r>
              <a:rPr lang="zh-TW" altLang="en-US" dirty="0" smtClean="0"/>
              <a:t> </a:t>
            </a:r>
            <a:r>
              <a:rPr lang="en-US" altLang="zh-TW" dirty="0" smtClean="0"/>
              <a:t>login</a:t>
            </a:r>
            <a:r>
              <a:rPr lang="zh-TW" altLang="en-US" dirty="0" smtClean="0"/>
              <a:t> </a:t>
            </a:r>
            <a:r>
              <a:rPr lang="en-US" altLang="zh-TW" dirty="0" smtClean="0"/>
              <a:t>to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workstation.</a:t>
            </a:r>
          </a:p>
          <a:p>
            <a:pPr lvl="1"/>
            <a:r>
              <a:rPr lang="en-US" altLang="zh-TW" dirty="0" smtClean="0"/>
              <a:t>Ask</a:t>
            </a:r>
            <a:r>
              <a:rPr lang="zh-TW" altLang="en-US" dirty="0" smtClean="0"/>
              <a:t> </a:t>
            </a:r>
            <a:r>
              <a:rPr lang="en-US" altLang="zh-TW" dirty="0" smtClean="0"/>
              <a:t>TAs</a:t>
            </a:r>
            <a:r>
              <a:rPr lang="zh-TW" altLang="en-US" dirty="0" smtClean="0"/>
              <a:t> </a:t>
            </a:r>
            <a:r>
              <a:rPr lang="en-US" altLang="zh-TW" dirty="0" smtClean="0"/>
              <a:t>for</a:t>
            </a:r>
            <a:r>
              <a:rPr lang="zh-TW" altLang="en-US" dirty="0" smtClean="0"/>
              <a:t> </a:t>
            </a:r>
            <a:r>
              <a:rPr lang="en-US" altLang="zh-TW" dirty="0" smtClean="0"/>
              <a:t>help</a:t>
            </a:r>
            <a:r>
              <a:rPr lang="zh-TW" altLang="en-US" dirty="0" smtClean="0"/>
              <a:t> </a:t>
            </a:r>
            <a:r>
              <a:rPr lang="en-US" altLang="zh-TW" dirty="0" smtClean="0"/>
              <a:t>if</a:t>
            </a:r>
            <a:r>
              <a:rPr lang="zh-TW" altLang="en-US" dirty="0" smtClean="0"/>
              <a:t> </a:t>
            </a:r>
            <a:r>
              <a:rPr lang="en-US" altLang="zh-TW" dirty="0" smtClean="0"/>
              <a:t>you</a:t>
            </a:r>
            <a:r>
              <a:rPr lang="zh-TW" altLang="en-US" dirty="0" smtClean="0"/>
              <a:t> </a:t>
            </a:r>
            <a:r>
              <a:rPr lang="en-US" altLang="zh-TW" dirty="0" smtClean="0"/>
              <a:t>do</a:t>
            </a:r>
            <a:r>
              <a:rPr lang="zh-TW" altLang="en-US" dirty="0" smtClean="0"/>
              <a:t> </a:t>
            </a:r>
            <a:r>
              <a:rPr lang="en-US" altLang="zh-TW" dirty="0" smtClean="0"/>
              <a:t>not</a:t>
            </a:r>
            <a:r>
              <a:rPr lang="zh-TW" altLang="en-US" dirty="0" smtClean="0"/>
              <a:t> </a:t>
            </a:r>
            <a:r>
              <a:rPr lang="en-US" altLang="zh-TW" dirty="0" smtClean="0"/>
              <a:t>have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login</a:t>
            </a:r>
            <a:r>
              <a:rPr lang="zh-TW" altLang="en-US" dirty="0" smtClean="0"/>
              <a:t> </a:t>
            </a:r>
            <a:r>
              <a:rPr lang="en-US" altLang="zh-TW" dirty="0" smtClean="0"/>
              <a:t>information.</a:t>
            </a:r>
          </a:p>
          <a:p>
            <a:r>
              <a:rPr lang="en-US" dirty="0" smtClean="0"/>
              <a:t>Once</a:t>
            </a:r>
            <a:r>
              <a:rPr lang="zh-TW" altLang="en-US" dirty="0" smtClean="0"/>
              <a:t> </a:t>
            </a:r>
            <a:r>
              <a:rPr lang="en-US" altLang="zh-TW" dirty="0" smtClean="0"/>
              <a:t>you</a:t>
            </a:r>
            <a:r>
              <a:rPr lang="zh-TW" altLang="en-US" dirty="0" smtClean="0"/>
              <a:t> </a:t>
            </a:r>
            <a:r>
              <a:rPr lang="en-US" altLang="zh-TW" dirty="0" smtClean="0"/>
              <a:t>are</a:t>
            </a:r>
            <a:r>
              <a:rPr lang="zh-TW" altLang="en-US" dirty="0" smtClean="0"/>
              <a:t> </a:t>
            </a:r>
            <a:r>
              <a:rPr lang="en-US" altLang="zh-TW" dirty="0" smtClean="0"/>
              <a:t>logged</a:t>
            </a:r>
            <a:r>
              <a:rPr lang="zh-TW" altLang="en-US" dirty="0" smtClean="0"/>
              <a:t> </a:t>
            </a:r>
            <a:r>
              <a:rPr lang="en-US" altLang="zh-TW" dirty="0" smtClean="0"/>
              <a:t>in,</a:t>
            </a:r>
            <a:r>
              <a:rPr lang="zh-TW" altLang="en-US" dirty="0" smtClean="0"/>
              <a:t> </a:t>
            </a:r>
            <a:r>
              <a:rPr lang="en-US" altLang="zh-TW" dirty="0" smtClean="0"/>
              <a:t>try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dirty="0" smtClean="0"/>
              <a:t>following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command.</a:t>
            </a:r>
          </a:p>
          <a:p>
            <a:pPr lvl="1"/>
            <a:r>
              <a:rPr lang="en-US" altLang="zh-TW" dirty="0" smtClean="0">
                <a:latin typeface="Inconsolata" panose="020B0609030003000000" pitchFamily="49" charset="0"/>
              </a:rPr>
              <a:t>$</a:t>
            </a:r>
            <a:r>
              <a:rPr lang="zh-TW" altLang="en-US" dirty="0" smtClean="0">
                <a:latin typeface="Inconsolata" panose="020B0609030003000000" pitchFamily="49" charset="0"/>
              </a:rPr>
              <a:t> </a:t>
            </a:r>
            <a:r>
              <a:rPr lang="en-US" altLang="zh-TW" dirty="0" smtClean="0">
                <a:latin typeface="Inconsolata" panose="020B0609030003000000" pitchFamily="49" charset="0"/>
              </a:rPr>
              <a:t>python3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to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start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Python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3</a:t>
            </a:r>
          </a:p>
          <a:p>
            <a:r>
              <a:rPr lang="en-US" altLang="zh-TW" dirty="0" smtClean="0"/>
              <a:t>You</a:t>
            </a:r>
            <a:r>
              <a:rPr lang="zh-TW" altLang="en-US" dirty="0" smtClean="0"/>
              <a:t> </a:t>
            </a:r>
            <a:r>
              <a:rPr lang="en-US" altLang="zh-TW" dirty="0" smtClean="0"/>
              <a:t>will</a:t>
            </a:r>
            <a:r>
              <a:rPr lang="zh-TW" altLang="en-US" dirty="0" smtClean="0"/>
              <a:t> </a:t>
            </a:r>
            <a:r>
              <a:rPr lang="en-US" altLang="zh-TW" dirty="0" smtClean="0"/>
              <a:t>see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version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of</a:t>
            </a:r>
            <a:r>
              <a:rPr lang="zh-TW" altLang="en-US" dirty="0" smtClean="0"/>
              <a:t> </a:t>
            </a:r>
            <a:r>
              <a:rPr lang="en-US" altLang="zh-TW" dirty="0" smtClean="0"/>
              <a:t>Python,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prompt.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  <a:latin typeface="Inconsolata" panose="020B0609030003000000" pitchFamily="49" charset="0"/>
              </a:rPr>
              <a:t>Python 3.6.1 </a:t>
            </a:r>
            <a:r>
              <a:rPr lang="en-US" dirty="0" smtClean="0">
                <a:latin typeface="Inconsolata" panose="020B0609030003000000" pitchFamily="49" charset="0"/>
              </a:rPr>
              <a:t>(default, Mar 27 2017, 00:27:06)</a:t>
            </a:r>
            <a:br>
              <a:rPr lang="en-US" dirty="0" smtClean="0">
                <a:latin typeface="Inconsolata" panose="020B0609030003000000" pitchFamily="49" charset="0"/>
              </a:rPr>
            </a:br>
            <a:r>
              <a:rPr lang="en-US" dirty="0" smtClean="0">
                <a:latin typeface="Inconsolata" panose="020B0609030003000000" pitchFamily="49" charset="0"/>
              </a:rPr>
              <a:t>[GCC 6.3.1 20170306] on </a:t>
            </a:r>
            <a:r>
              <a:rPr lang="en-US" dirty="0" err="1" smtClean="0">
                <a:latin typeface="Inconsolata" panose="020B0609030003000000" pitchFamily="49" charset="0"/>
              </a:rPr>
              <a:t>linux</a:t>
            </a:r>
            <a:r>
              <a:rPr lang="en-US" dirty="0" smtClean="0">
                <a:latin typeface="Inconsolata" panose="020B0609030003000000" pitchFamily="49" charset="0"/>
              </a:rPr>
              <a:t/>
            </a:r>
            <a:br>
              <a:rPr lang="en-US" dirty="0" smtClean="0">
                <a:latin typeface="Inconsolata" panose="020B0609030003000000" pitchFamily="49" charset="0"/>
              </a:rPr>
            </a:br>
            <a:r>
              <a:rPr lang="en-US" dirty="0" smtClean="0">
                <a:latin typeface="Inconsolata" panose="020B0609030003000000" pitchFamily="49" charset="0"/>
              </a:rPr>
              <a:t>Type "help", "copyright", "credits" or "license" for more information.</a:t>
            </a:r>
            <a:br>
              <a:rPr lang="en-US" dirty="0" smtClean="0">
                <a:latin typeface="Inconsolata" panose="020B0609030003000000" pitchFamily="49" charset="0"/>
              </a:rPr>
            </a:br>
            <a:r>
              <a:rPr lang="en-US" dirty="0" smtClean="0">
                <a:latin typeface="Inconsolata" panose="020B0609030003000000" pitchFamily="49" charset="0"/>
              </a:rPr>
              <a:t>&gt;&gt;&gt;</a:t>
            </a:r>
          </a:p>
          <a:p>
            <a:r>
              <a:rPr lang="en-US" dirty="0" smtClean="0"/>
              <a:t>Type the following command to see a “Hello, World”:</a:t>
            </a:r>
          </a:p>
          <a:p>
            <a:pPr lvl="1"/>
            <a:r>
              <a:rPr lang="en-US" dirty="0" smtClean="0">
                <a:latin typeface="Inconsolata" panose="020B0609030003000000" pitchFamily="49" charset="0"/>
              </a:rPr>
              <a:t>&gt;&gt;&gt; print("Hello, World")</a:t>
            </a:r>
          </a:p>
          <a:p>
            <a:r>
              <a:rPr lang="en-US" dirty="0" smtClean="0"/>
              <a:t>You</a:t>
            </a:r>
            <a:r>
              <a:rPr lang="zh-TW" altLang="en-US" dirty="0" smtClean="0"/>
              <a:t> </a:t>
            </a:r>
            <a:r>
              <a:rPr lang="en-US" altLang="zh-TW" dirty="0" smtClean="0"/>
              <a:t>can</a:t>
            </a:r>
            <a:r>
              <a:rPr lang="zh-TW" altLang="en-US" dirty="0" smtClean="0"/>
              <a:t> </a:t>
            </a:r>
            <a:r>
              <a:rPr lang="en-US" altLang="zh-TW" dirty="0" smtClean="0"/>
              <a:t>use</a:t>
            </a:r>
            <a:r>
              <a:rPr lang="zh-TW" altLang="en-US" dirty="0" smtClean="0"/>
              <a:t> </a:t>
            </a:r>
            <a:r>
              <a:rPr lang="en-US" altLang="zh-TW" dirty="0" smtClean="0">
                <a:latin typeface="Inconsolata" panose="020B0609030003000000" pitchFamily="49" charset="0"/>
              </a:rPr>
              <a:t>exit()</a:t>
            </a:r>
            <a:r>
              <a:rPr lang="zh-TW" altLang="en-US" dirty="0" smtClean="0"/>
              <a:t> </a:t>
            </a:r>
            <a:r>
              <a:rPr lang="en-US" altLang="zh-TW" dirty="0" smtClean="0"/>
              <a:t>or</a:t>
            </a:r>
            <a:r>
              <a:rPr lang="zh-TW" altLang="en-US" dirty="0" smtClean="0"/>
              <a:t> </a:t>
            </a:r>
            <a:r>
              <a:rPr lang="en-US" altLang="zh-TW" dirty="0" err="1" smtClean="0">
                <a:latin typeface="Inconsolata" panose="020B0609030003000000" pitchFamily="49" charset="0"/>
              </a:rPr>
              <a:t>Ctrl+D</a:t>
            </a:r>
            <a:r>
              <a:rPr lang="zh-TW" altLang="en-US" dirty="0" smtClean="0"/>
              <a:t> </a:t>
            </a:r>
            <a:r>
              <a:rPr lang="en-US" altLang="zh-TW" dirty="0" smtClean="0"/>
              <a:t>to</a:t>
            </a:r>
            <a:r>
              <a:rPr lang="zh-TW" altLang="en-US" dirty="0" smtClean="0"/>
              <a:t> </a:t>
            </a:r>
            <a:r>
              <a:rPr lang="en-US" altLang="zh-TW" dirty="0" smtClean="0"/>
              <a:t>exit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interpreter.</a:t>
            </a:r>
          </a:p>
          <a:p>
            <a:pPr lvl="1"/>
            <a:r>
              <a:rPr lang="en-US" dirty="0" smtClean="0">
                <a:latin typeface="Inconsolata" panose="020B0609030003000000" pitchFamily="49" charset="0"/>
              </a:rPr>
              <a:t>&gt;&gt;&gt;</a:t>
            </a:r>
            <a:r>
              <a:rPr lang="zh-TW" altLang="en-US" dirty="0" smtClean="0">
                <a:latin typeface="Inconsolata" panose="020B0609030003000000" pitchFamily="49" charset="0"/>
              </a:rPr>
              <a:t> </a:t>
            </a:r>
            <a:r>
              <a:rPr lang="en-US" altLang="zh-TW" dirty="0" smtClean="0">
                <a:latin typeface="Inconsolata" panose="020B0609030003000000" pitchFamily="49" charset="0"/>
              </a:rPr>
              <a:t>exit()</a:t>
            </a:r>
            <a:endParaRPr lang="en-US" dirty="0" smtClean="0">
              <a:latin typeface="Inconsolata" panose="020B0609030003000000" pitchFamily="49" charset="0"/>
            </a:endParaRPr>
          </a:p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4937AA-50E5-4F62-B443-48FDD9355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92E76-EB63-4FC0-9FD4-DF09BBE85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6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227E0-309C-4029-8818-6744378E0F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Section</a:t>
            </a:r>
            <a:r>
              <a:rPr lang="zh-TW" altLang="en-US" smtClean="0"/>
              <a:t> </a:t>
            </a:r>
            <a:r>
              <a:rPr lang="en-US" altLang="zh-TW" smtClean="0"/>
              <a:t>1:</a:t>
            </a:r>
            <a:r>
              <a:rPr lang="zh-TW" altLang="en-US" smtClean="0"/>
              <a:t> </a:t>
            </a:r>
            <a:r>
              <a:rPr lang="en-US" smtClean="0"/>
              <a:t>Using the Python Interpreter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29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E4B5B0-EDA5-47DD-A56A-E16533DED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The Python Tutorial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F49947-0C8A-46DD-BBA4-0C85B1E10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Virtual Environments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240EDF-D5C4-4E63-A673-66FB35016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To create a virtual environment, decide upon a directory where you want to place it, and run the venv module as a script with the directory path:</a:t>
            </a:r>
          </a:p>
          <a:p>
            <a:pPr lvl="1"/>
            <a:r>
              <a:rPr lang="en-US" smtClean="0">
                <a:latin typeface="Inconsolata" panose="020B0609030003000000" pitchFamily="49" charset="0"/>
              </a:rPr>
              <a:t>$ python3 -m venv tutorial-env</a:t>
            </a:r>
          </a:p>
          <a:p>
            <a:r>
              <a:rPr lang="en-US" smtClean="0"/>
              <a:t>Once you’ve created a virtual environment, you may activate it.</a:t>
            </a:r>
          </a:p>
          <a:p>
            <a:pPr lvl="1"/>
            <a:r>
              <a:rPr lang="en-US" smtClean="0">
                <a:latin typeface="Inconsolata" panose="020B0609030003000000" pitchFamily="49" charset="0"/>
              </a:rPr>
              <a:t>$ source tutorial-env/bin/activate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(tutorial-env) $ python </a:t>
            </a:r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en-US" smtClean="0">
                <a:solidFill>
                  <a:schemeClr val="bg1">
                    <a:lumMod val="65000"/>
                  </a:schemeClr>
                </a:solidFill>
              </a:rPr>
              <a:t> run the interpreter or scripts</a:t>
            </a:r>
          </a:p>
          <a:p>
            <a:pPr lvl="1"/>
            <a:r>
              <a:rPr lang="sv-SE" smtClean="0">
                <a:latin typeface="Inconsolata" panose="020B0609030003000000" pitchFamily="49" charset="0"/>
              </a:rPr>
              <a:t>Python 3.6.2 (default, Jul 22 2017, 21:19:22)</a:t>
            </a:r>
            <a:endParaRPr lang="en-US" smtClean="0">
              <a:latin typeface="Inconsolata" panose="020B0609030003000000" pitchFamily="49" charset="0"/>
            </a:endParaRPr>
          </a:p>
          <a:p>
            <a:pPr lvl="1"/>
            <a:r>
              <a:rPr lang="en-US" smtClean="0">
                <a:latin typeface="Inconsolata" panose="020B0609030003000000" pitchFamily="49" charset="0"/>
              </a:rPr>
              <a:t>  ...</a:t>
            </a:r>
          </a:p>
          <a:p>
            <a:r>
              <a:rPr lang="en-US" smtClean="0"/>
              <a:t>To leave the virtual environment, use deactivate:</a:t>
            </a:r>
          </a:p>
          <a:p>
            <a:pPr lvl="1"/>
            <a:r>
              <a:rPr lang="en-US" smtClean="0">
                <a:latin typeface="Inconsolata" panose="020B0609030003000000" pitchFamily="49" charset="0"/>
              </a:rPr>
              <a:t>(tutorial-env) $ deactivate</a:t>
            </a:r>
            <a:endParaRPr lang="en-US" dirty="0">
              <a:latin typeface="Inconsolata" panose="020B0609030003000000" pitchFamily="49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B4685-B64B-40DC-894A-63BB71D8B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6B08-3F44-495E-9C41-476C7E38B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60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EC8DAA9-D62A-4422-984E-C06B194691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Section 8: Virtual Environments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22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E4B5B0-EDA5-47DD-A56A-E16533DED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The Python Tutorial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F49947-0C8A-46DD-BBA4-0C85B1E10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 8-1: Using the Virtual Env.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240EDF-D5C4-4E63-A673-66FB35016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Create two virtual environments, one for Python 3 and another for Python 2:</a:t>
            </a:r>
          </a:p>
          <a:p>
            <a:pPr lvl="1"/>
            <a:r>
              <a:rPr lang="en-US" smtClean="0">
                <a:latin typeface="Inconsolata" panose="020B0609030003000000" pitchFamily="49" charset="0"/>
              </a:rPr>
              <a:t>$ python3 -m venv ~/venv-3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$ python2 -m venv ~/venv-2</a:t>
            </a:r>
          </a:p>
          <a:p>
            <a:r>
              <a:rPr lang="en-US" smtClean="0"/>
              <a:t>Activate them and run your scripts.</a:t>
            </a:r>
          </a:p>
          <a:p>
            <a:pPr lvl="1"/>
            <a:r>
              <a:rPr lang="en-US" smtClean="0">
                <a:latin typeface="Inconsolata" panose="020B0609030003000000" pitchFamily="49" charset="0"/>
              </a:rPr>
              <a:t>$ source ~/venv-3/bin/activate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(venv-3) $ </a:t>
            </a:r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en-US" smtClean="0">
                <a:solidFill>
                  <a:schemeClr val="bg1">
                    <a:lumMod val="65000"/>
                  </a:schemeClr>
                </a:solidFill>
              </a:rPr>
              <a:t> run the interpreter or scripts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>
                <a:latin typeface="Inconsolata" panose="020B0609030003000000" pitchFamily="49" charset="0"/>
              </a:rPr>
              <a:t>(venv-3) $ deactivate</a:t>
            </a:r>
          </a:p>
          <a:p>
            <a:pPr lvl="1"/>
            <a:r>
              <a:rPr lang="en-US" smtClean="0">
                <a:latin typeface="Inconsolata" panose="020B0609030003000000" pitchFamily="49" charset="0"/>
              </a:rPr>
              <a:t>$ source ~/venv-2/bin/activate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(venv-2) $ </a:t>
            </a:r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en-US" smtClean="0">
                <a:solidFill>
                  <a:schemeClr val="bg1">
                    <a:lumMod val="65000"/>
                  </a:schemeClr>
                </a:solidFill>
              </a:rPr>
              <a:t> run the interpreter or scripts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>
                <a:latin typeface="Inconsolata" panose="020B0609030003000000" pitchFamily="49" charset="0"/>
              </a:rPr>
              <a:t>(venv-2) $ deactivate</a:t>
            </a:r>
            <a:endParaRPr lang="en-US" dirty="0">
              <a:latin typeface="Inconsolata" panose="020B0609030003000000" pitchFamily="49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B4685-B64B-40DC-894A-63BB71D8B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6B08-3F44-495E-9C41-476C7E38B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61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EC8DAA9-D62A-4422-984E-C06B194691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Section 8: Virtual Environments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84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E4B5B0-EDA5-47DD-A56A-E16533DED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The Python Tutorial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F49947-0C8A-46DD-BBA4-0C85B1E10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Managing Packages with pip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240EDF-D5C4-4E63-A673-66FB35016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You can install, upgrade, and remove packages using a program called pip.</a:t>
            </a:r>
          </a:p>
          <a:p>
            <a:pPr lvl="1"/>
            <a:r>
              <a:rPr lang="en-US" smtClean="0"/>
              <a:t>By default pip will install packages from the Python Package Index, &lt;https://pypi.python.org/pypi&gt;.</a:t>
            </a:r>
          </a:p>
          <a:p>
            <a:r>
              <a:rPr lang="en-US" smtClean="0"/>
              <a:t>Browse the Python Package Index by going to it in your web browser, or use pip’s limited search feature:</a:t>
            </a:r>
          </a:p>
          <a:p>
            <a:pPr lvl="1"/>
            <a:r>
              <a:rPr lang="en-US" smtClean="0">
                <a:latin typeface="Inconsolata" panose="020B0609030003000000" pitchFamily="49" charset="0"/>
              </a:rPr>
              <a:t>$ pip search numpy</a:t>
            </a:r>
          </a:p>
          <a:p>
            <a:r>
              <a:rPr lang="en-US" smtClean="0"/>
              <a:t>Install the latest version of a package:</a:t>
            </a:r>
          </a:p>
          <a:p>
            <a:pPr lvl="1"/>
            <a:r>
              <a:rPr lang="en-US" smtClean="0">
                <a:latin typeface="Inconsolata" panose="020B0609030003000000" pitchFamily="49" charset="0"/>
              </a:rPr>
              <a:t>$ pip install numpy</a:t>
            </a:r>
          </a:p>
          <a:p>
            <a:r>
              <a:rPr lang="en-US" smtClean="0"/>
              <a:t>Display all of the packages installed:</a:t>
            </a:r>
          </a:p>
          <a:p>
            <a:pPr lvl="1"/>
            <a:r>
              <a:rPr lang="en-US" smtClean="0">
                <a:latin typeface="Inconsolata" panose="020B0609030003000000" pitchFamily="49" charset="0"/>
              </a:rPr>
              <a:t>$ pip list</a:t>
            </a:r>
            <a:endParaRPr lang="en-US" dirty="0">
              <a:latin typeface="Inconsolata" panose="020B0609030003000000" pitchFamily="49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B4685-B64B-40DC-894A-63BB71D8B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6B08-3F44-495E-9C41-476C7E38B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62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EC8DAA9-D62A-4422-984E-C06B194691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Section 8: Virtual Environments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60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E4B5B0-EDA5-47DD-A56A-E16533DED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The Python Tutorial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F49947-0C8A-46DD-BBA4-0C85B1E10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 8-2: pip and NumPy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240EDF-D5C4-4E63-A673-66FB35016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Activate your virtual environment, check the installed packages, and install NumPy by pip.</a:t>
            </a:r>
          </a:p>
          <a:p>
            <a:pPr lvl="1"/>
            <a:r>
              <a:rPr lang="en-US" smtClean="0">
                <a:latin typeface="Inconsolata" panose="020B0609030003000000" pitchFamily="49" charset="0"/>
              </a:rPr>
              <a:t>$ source ~/venv-3/bin/activate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(venv-3) $ pip list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... </a:t>
            </a:r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en-US" smtClean="0">
                <a:solidFill>
                  <a:schemeClr val="bg1">
                    <a:lumMod val="65000"/>
                  </a:schemeClr>
                </a:solidFill>
              </a:rPr>
              <a:t> numpy should not be here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>
                <a:latin typeface="Inconsolata" panose="020B0609030003000000" pitchFamily="49" charset="0"/>
              </a:rPr>
              <a:t>(venv-3) $ pip install numpy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...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Installing collected packages: numpy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Successfully installed numpy-1.13.3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(venv-3) $ pip list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... </a:t>
            </a:r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en-US" smtClean="0">
                <a:solidFill>
                  <a:schemeClr val="bg1">
                    <a:lumMod val="65000"/>
                  </a:schemeClr>
                </a:solidFill>
              </a:rPr>
              <a:t> numpy should be here now</a:t>
            </a:r>
          </a:p>
          <a:p>
            <a:r>
              <a:rPr lang="en-US" smtClean="0"/>
              <a:t>Launch the Python interpreter, import numpy.</a:t>
            </a:r>
          </a:p>
          <a:p>
            <a:pPr lvl="1"/>
            <a:r>
              <a:rPr lang="en-US" smtClean="0">
                <a:latin typeface="Inconsolata" panose="020B0609030003000000" pitchFamily="49" charset="0"/>
              </a:rPr>
              <a:t>(venv-3) $ python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&gt;&gt;&gt; import numpy as np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B4685-B64B-40DC-894A-63BB71D8B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6B08-3F44-495E-9C41-476C7E38B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63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EC8DAA9-D62A-4422-984E-C06B194691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Section 8: Virtual Environments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29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34FAF4-6A1F-4B2D-9D22-D784524F7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The Python Tutorial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4CED7A-BEAC-44D2-B36A-51274E774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Case Study: DDPG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B2786-214F-4E64-9344-0636A7230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You are able to “read” a real-world Python program of deep learning now.</a:t>
            </a:r>
          </a:p>
          <a:p>
            <a:r>
              <a:rPr lang="en-US" smtClean="0"/>
              <a:t>Case study — DDPG:</a:t>
            </a:r>
          </a:p>
          <a:p>
            <a:pPr lvl="1"/>
            <a:r>
              <a:rPr lang="en-US" smtClean="0">
                <a:latin typeface="Inconsolata" panose="020B0609030003000000" pitchFamily="49" charset="0"/>
              </a:rPr>
              <a:t>$ git clone </a:t>
            </a:r>
            <a:r>
              <a:rPr lang="en-US" spc="-150" smtClean="0">
                <a:latin typeface="Inconsolata" panose="020B0609030003000000" pitchFamily="49" charset="0"/>
              </a:rPr>
              <a:t>https://github.com/pemami4911/deep-rl.git</a:t>
            </a:r>
            <a:r>
              <a:rPr lang="en-US" smtClean="0">
                <a:latin typeface="Inconsolata" panose="020B0609030003000000" pitchFamily="49" charset="0"/>
              </a:rPr>
              <a:t/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$ vim deep-rl/ddpg/replay_buffer.py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$ vim deep-rl/ddpg/ddpg.py</a:t>
            </a:r>
          </a:p>
          <a:p>
            <a:r>
              <a:rPr lang="en-US" smtClean="0"/>
              <a:t>Note that you do not need to understand what the script actually doing.</a:t>
            </a:r>
          </a:p>
          <a:p>
            <a:pPr lvl="1"/>
            <a:r>
              <a:rPr lang="en-US" smtClean="0"/>
              <a:t>Focus on the grammar and structure of the program.</a:t>
            </a:r>
          </a:p>
          <a:p>
            <a:pPr lvl="1"/>
            <a:r>
              <a:rPr lang="en-US" smtClean="0"/>
              <a:t>Try to find the documentation of any pieces</a:t>
            </a:r>
            <a:r>
              <a:rPr lang="zh-TW" altLang="en-US" smtClean="0"/>
              <a:t> </a:t>
            </a:r>
            <a:r>
              <a:rPr lang="en-US" altLang="zh-TW" smtClean="0"/>
              <a:t>that</a:t>
            </a:r>
            <a:r>
              <a:rPr lang="zh-TW" altLang="en-US" smtClean="0"/>
              <a:t> </a:t>
            </a:r>
            <a:r>
              <a:rPr lang="en-US" altLang="zh-TW" smtClean="0"/>
              <a:t>you</a:t>
            </a:r>
            <a:r>
              <a:rPr lang="zh-TW" altLang="en-US" smtClean="0"/>
              <a:t> </a:t>
            </a:r>
            <a:r>
              <a:rPr lang="en-US" altLang="zh-TW" smtClean="0"/>
              <a:t>are</a:t>
            </a:r>
            <a:r>
              <a:rPr lang="zh-TW" altLang="en-US" smtClean="0"/>
              <a:t> </a:t>
            </a:r>
            <a:r>
              <a:rPr lang="en-US" altLang="zh-TW" smtClean="0"/>
              <a:t>interested.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0CA0E-F965-400A-9DEF-2F4F43703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BF50B-6B07-4CE7-AC24-FB6EEADF6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64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C54AF1-98ED-4EC7-9C36-1B4AB4186F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Section 9: What Now?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78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34FAF4-6A1F-4B2D-9D22-D784524F7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The Python Tutorial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4CED7A-BEAC-44D2-B36A-51274E774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 9-1: Matrix Multiplication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B2786-214F-4E64-9344-0636A7230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Write a Python script to do matrix multiplication.</a:t>
            </a:r>
          </a:p>
          <a:p>
            <a:pPr lvl="1"/>
            <a:r>
              <a:rPr lang="en-US" smtClean="0"/>
              <a:t>You just installed NumPy in the virtual environment, which is a module for handling multidimensional array.</a:t>
            </a:r>
          </a:p>
          <a:p>
            <a:r>
              <a:rPr lang="en-US" smtClean="0"/>
              <a:t>Your script should ask the size and the entries of two matrices.</a:t>
            </a:r>
          </a:p>
          <a:p>
            <a:pPr lvl="1"/>
            <a:r>
              <a:rPr lang="en-US" smtClean="0"/>
              <a:t>If the two matrices are incompatible, or the entries and the size is mismatched, display a message and exit.</a:t>
            </a:r>
          </a:p>
          <a:p>
            <a:r>
              <a:rPr lang="en-US" smtClean="0"/>
              <a:t>Once the matrices are ready, produce the product.</a:t>
            </a:r>
          </a:p>
          <a:p>
            <a:pPr lvl="1"/>
            <a:r>
              <a:rPr lang="en-US" smtClean="0"/>
              <a:t>Hints: </a:t>
            </a:r>
            <a:r>
              <a:rPr lang="en-US" smtClean="0">
                <a:latin typeface="Inconsolata" panose="020B0609030003000000" pitchFamily="49" charset="0"/>
              </a:rPr>
              <a:t>numpy</a:t>
            </a:r>
            <a:r>
              <a:rPr lang="en-US" smtClean="0"/>
              <a:t>, </a:t>
            </a:r>
            <a:r>
              <a:rPr lang="en-US" smtClean="0">
                <a:latin typeface="Inconsolata" panose="020B0609030003000000" pitchFamily="49" charset="0"/>
              </a:rPr>
              <a:t>numpy.array()</a:t>
            </a:r>
            <a:r>
              <a:rPr lang="en-US" smtClean="0"/>
              <a:t>, </a:t>
            </a:r>
            <a:r>
              <a:rPr lang="en-US" smtClean="0">
                <a:latin typeface="Inconsolata" panose="020B0609030003000000" pitchFamily="49" charset="0"/>
              </a:rPr>
              <a:t>numpy.reshape()</a:t>
            </a:r>
            <a:r>
              <a:rPr lang="en-US" smtClean="0"/>
              <a:t>, </a:t>
            </a:r>
            <a:r>
              <a:rPr lang="en-US" smtClean="0">
                <a:latin typeface="Inconsolata" panose="020B0609030003000000" pitchFamily="49" charset="0"/>
              </a:rPr>
              <a:t>numpy.ndarray</a:t>
            </a:r>
            <a:r>
              <a:rPr lang="en-US" smtClean="0"/>
              <a:t>, </a:t>
            </a:r>
            <a:r>
              <a:rPr lang="en-US" smtClean="0">
                <a:latin typeface="Inconsolata" panose="020B0609030003000000" pitchFamily="49" charset="0"/>
              </a:rPr>
              <a:t>numpy.ndarray.dot()</a:t>
            </a:r>
            <a:r>
              <a:rPr lang="en-US" smtClean="0"/>
              <a:t>, </a:t>
            </a:r>
            <a:r>
              <a:rPr lang="en-US" smtClean="0">
                <a:latin typeface="Inconsolata" panose="020B0609030003000000" pitchFamily="49" charset="0"/>
              </a:rPr>
              <a:t>input()</a:t>
            </a:r>
            <a:r>
              <a:rPr lang="en-US" smtClean="0"/>
              <a:t>, </a:t>
            </a:r>
            <a:r>
              <a:rPr lang="en-US" smtClean="0">
                <a:latin typeface="Inconsolata" panose="020B0609030003000000" pitchFamily="49" charset="0"/>
              </a:rPr>
              <a:t>len()</a:t>
            </a:r>
            <a:r>
              <a:rPr lang="en-US" smtClean="0"/>
              <a:t>, </a:t>
            </a:r>
            <a:r>
              <a:rPr lang="en-US" smtClean="0">
                <a:latin typeface="Inconsolata" panose="020B0609030003000000" pitchFamily="49" charset="0"/>
              </a:rPr>
              <a:t>str.split()</a:t>
            </a:r>
            <a:r>
              <a:rPr lang="en-US" smtClean="0"/>
              <a:t>, list comprehensions.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0CA0E-F965-400A-9DEF-2F4F43703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BF50B-6B07-4CE7-AC24-FB6EEADF6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65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C54AF1-98ED-4EC7-9C36-1B4AB4186F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Section 9: What Now?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41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34FAF4-6A1F-4B2D-9D22-D784524F7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The Python Tutorial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4CED7A-BEAC-44D2-B36A-51274E774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Now?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B2786-214F-4E64-9344-0636A7230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Learning this tutorial has probably reinforced your interest in using Python — you should be eager to apply Python to solving your real-world problems.</a:t>
            </a:r>
          </a:p>
          <a:p>
            <a:r>
              <a:rPr lang="en-US" smtClean="0"/>
              <a:t>Note that this tutorial is modified from the official tutorial, and should not be used for other purposes.</a:t>
            </a:r>
          </a:p>
          <a:p>
            <a:r>
              <a:rPr lang="en-US" smtClean="0"/>
              <a:t>Where should you go to learn more?</a:t>
            </a:r>
          </a:p>
          <a:p>
            <a:pPr lvl="1"/>
            <a:r>
              <a:rPr lang="en-US" altLang="zh-TW" smtClean="0"/>
              <a:t>The</a:t>
            </a:r>
            <a:r>
              <a:rPr lang="zh-TW" altLang="en-US" smtClean="0"/>
              <a:t> </a:t>
            </a:r>
            <a:r>
              <a:rPr lang="en-US" altLang="zh-TW" smtClean="0"/>
              <a:t>Python</a:t>
            </a:r>
            <a:r>
              <a:rPr lang="zh-TW" altLang="en-US" smtClean="0"/>
              <a:t> </a:t>
            </a:r>
            <a:r>
              <a:rPr lang="en-US" altLang="zh-TW" smtClean="0"/>
              <a:t>Tutorial (</a:t>
            </a:r>
            <a:r>
              <a:rPr lang="en-US" smtClean="0"/>
              <a:t>official)</a:t>
            </a:r>
          </a:p>
          <a:p>
            <a:pPr lvl="1"/>
            <a:r>
              <a:rPr lang="en-US" smtClean="0"/>
              <a:t>The documentation for Python</a:t>
            </a:r>
          </a:p>
          <a:p>
            <a:pPr lvl="1"/>
            <a:r>
              <a:rPr lang="en-US" smtClean="0"/>
              <a:t>PyTorch Tutorials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0CA0E-F965-400A-9DEF-2F4F43703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BF50B-6B07-4CE7-AC24-FB6EEADF6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66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C54AF1-98ED-4EC7-9C36-1B4AB4186F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Section 9: What Now?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88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E0A26-4758-4887-B4D9-2A8E2286F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The Python Tutorial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BF9DB-19FE-4424-9350-D257BF228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Python Scripts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AA47C-24D6-407A-9FCD-B6DCE0312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Python scripts usually named with </a:t>
            </a:r>
            <a:r>
              <a:rPr lang="en-US" smtClean="0">
                <a:latin typeface="Inconsolata" panose="020B0609030003000000" pitchFamily="49" charset="0"/>
              </a:rPr>
              <a:t>.py</a:t>
            </a:r>
            <a:r>
              <a:rPr lang="en-US" smtClean="0"/>
              <a:t> suffix.</a:t>
            </a:r>
          </a:p>
          <a:p>
            <a:r>
              <a:rPr lang="en-US" smtClean="0"/>
              <a:t>You can execute a script by following commands:</a:t>
            </a:r>
          </a:p>
          <a:p>
            <a:pPr lvl="1"/>
            <a:r>
              <a:rPr lang="en-US" smtClean="0">
                <a:latin typeface="Inconsolata" panose="020B0609030003000000" pitchFamily="49" charset="0"/>
              </a:rPr>
              <a:t>$ python3 hello.py </a:t>
            </a:r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en-US" smtClean="0">
                <a:solidFill>
                  <a:schemeClr val="bg1">
                    <a:lumMod val="65000"/>
                  </a:schemeClr>
                </a:solidFill>
              </a:rPr>
              <a:t> to start the script in Python 3</a:t>
            </a:r>
            <a:br>
              <a:rPr lang="en-US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mtClean="0">
                <a:latin typeface="Inconsolata" panose="020B0609030003000000" pitchFamily="49" charset="0"/>
              </a:rPr>
              <a:t>$ python2 hello.py </a:t>
            </a:r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en-US" smtClean="0">
                <a:solidFill>
                  <a:schemeClr val="bg1">
                    <a:lumMod val="65000"/>
                  </a:schemeClr>
                </a:solidFill>
              </a:rPr>
              <a:t> to start the script in Python 2</a:t>
            </a:r>
          </a:p>
          <a:p>
            <a:r>
              <a:rPr lang="en-US" smtClean="0"/>
              <a:t>On Unix systems, Python scripts can be made directly executable by adding a Unix “Shebang” line.</a:t>
            </a:r>
          </a:p>
          <a:p>
            <a:pPr lvl="1"/>
            <a:r>
              <a:rPr lang="en-US" smtClean="0">
                <a:latin typeface="Inconsolata" panose="020B0609030003000000" pitchFamily="49" charset="0"/>
              </a:rPr>
              <a:t>$ cat hello.py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#!/usr/bin/env python3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print("Hello, World")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/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$ chmod +x hello.py </a:t>
            </a:r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en-US" smtClean="0">
                <a:solidFill>
                  <a:schemeClr val="bg1">
                    <a:lumMod val="65000"/>
                  </a:schemeClr>
                </a:solidFill>
              </a:rPr>
              <a:t> set the executable permission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>
                <a:latin typeface="Inconsolata" panose="020B0609030003000000" pitchFamily="49" charset="0"/>
              </a:rPr>
              <a:t>$ ./hello.py        </a:t>
            </a:r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en-US" smtClean="0">
                <a:solidFill>
                  <a:schemeClr val="bg1">
                    <a:lumMod val="65000"/>
                  </a:schemeClr>
                </a:solidFill>
              </a:rPr>
              <a:t> run the script</a:t>
            </a:r>
          </a:p>
          <a:p>
            <a:pPr lvl="2"/>
            <a:endParaRPr lang="en-US" smtClean="0"/>
          </a:p>
          <a:p>
            <a:pPr lvl="1"/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9DBA252-FBA8-4BB7-8B6F-260A0A992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67682-7A1D-4F68-8FAA-B1E377870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7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F167AE-66EA-45D7-A7C3-51F259A4BE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Section</a:t>
            </a:r>
            <a:r>
              <a:rPr lang="zh-TW" altLang="en-US" smtClean="0"/>
              <a:t> </a:t>
            </a:r>
            <a:r>
              <a:rPr lang="en-US" altLang="zh-TW" smtClean="0"/>
              <a:t>1:</a:t>
            </a:r>
            <a:r>
              <a:rPr lang="zh-TW" altLang="en-US" smtClean="0"/>
              <a:t> </a:t>
            </a:r>
            <a:r>
              <a:rPr lang="en-US" smtClean="0"/>
              <a:t>Using the Python Interpreter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93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C484597-5ACB-4956-9D7C-900F2794B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The Python Tutorial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85DB70-BB8D-4A97-88A3-B6F8153A6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 1-2: Python Scripts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7F07F-7487-4056-A593-299474CDA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Write a “</a:t>
            </a:r>
            <a:r>
              <a:rPr lang="en-US" smtClean="0">
                <a:latin typeface="Inconsolata" panose="020B0609030003000000" pitchFamily="49" charset="0"/>
              </a:rPr>
              <a:t>hello.py</a:t>
            </a:r>
            <a:r>
              <a:rPr lang="en-US" smtClean="0"/>
              <a:t>”, execute it on the workstation.</a:t>
            </a:r>
          </a:p>
          <a:p>
            <a:pPr lvl="1"/>
            <a:r>
              <a:rPr lang="en-US" smtClean="0"/>
              <a:t>Try both “</a:t>
            </a:r>
            <a:r>
              <a:rPr lang="en-US" smtClean="0">
                <a:latin typeface="Inconsolata" panose="020B0609030003000000" pitchFamily="49" charset="0"/>
              </a:rPr>
              <a:t>python3 hello.py</a:t>
            </a:r>
            <a:r>
              <a:rPr lang="en-US" smtClean="0"/>
              <a:t>” and “</a:t>
            </a:r>
            <a:r>
              <a:rPr lang="en-US" smtClean="0">
                <a:latin typeface="Inconsolata" panose="020B0609030003000000" pitchFamily="49" charset="0"/>
              </a:rPr>
              <a:t>./hello.py</a:t>
            </a:r>
            <a:r>
              <a:rPr lang="en-US" smtClean="0"/>
              <a:t>”.</a:t>
            </a:r>
          </a:p>
          <a:p>
            <a:r>
              <a:rPr lang="en-US" smtClean="0"/>
              <a:t>You can either create the script in the terminal directly, or edit it on your local computer and then upload it to the workstation.</a:t>
            </a:r>
          </a:p>
          <a:p>
            <a:pPr lvl="1"/>
            <a:r>
              <a:rPr lang="en-US" smtClean="0"/>
              <a:t>To edit in the terminal, you may want to try vim or emacs.</a:t>
            </a:r>
          </a:p>
          <a:p>
            <a:pPr lvl="1"/>
            <a:r>
              <a:rPr lang="en-US" smtClean="0"/>
              <a:t>To upload the script via SFTP, try FileZilla or WinSCP.</a:t>
            </a:r>
          </a:p>
          <a:p>
            <a:r>
              <a:rPr lang="en-US" smtClean="0"/>
              <a:t>Remember not to add non-ASCII characters into your script, otherwise you should save the script in Unicode and explicitly clarify it.</a:t>
            </a:r>
          </a:p>
          <a:p>
            <a:pPr lvl="1"/>
            <a:r>
              <a:rPr lang="en-US" smtClean="0">
                <a:latin typeface="Inconsolata" panose="020B0609030003000000" pitchFamily="49" charset="0"/>
              </a:rPr>
              <a:t>#!/usr/bin/env python3</a:t>
            </a:r>
            <a:br>
              <a:rPr lang="en-US" smtClean="0">
                <a:latin typeface="Inconsolata" panose="020B0609030003000000" pitchFamily="49" charset="0"/>
              </a:rPr>
            </a:br>
            <a:r>
              <a:rPr lang="en-US" smtClean="0">
                <a:latin typeface="Inconsolata" panose="020B0609030003000000" pitchFamily="49" charset="0"/>
              </a:rPr>
              <a:t># -*- coding: utf-8 -*-</a:t>
            </a:r>
          </a:p>
          <a:p>
            <a:pPr lvl="1"/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B626B05-8699-4626-9CCF-C77249B6B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22C4571-C886-4435-9D7F-78E4AEB52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8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9598D8-ABBA-4251-8119-AE5922E0B1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Section 1: Using the Python Interpreter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77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E1A168-956A-48A0-8AA6-CD19A6C8B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The Python Tutorial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6F3B6C-EEFE-4717-81E4-6895D571F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Numbers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0BE39F-AEA7-4A2B-AB3E-B27EC5561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interpreter acts as a simple calculator.</a:t>
            </a:r>
          </a:p>
          <a:p>
            <a:pPr lvl="1"/>
            <a:r>
              <a:rPr lang="en-US" dirty="0" smtClean="0">
                <a:latin typeface="Inconsolata" panose="020B0609030003000000" pitchFamily="49" charset="0"/>
              </a:rPr>
              <a:t>&gt;&gt;&gt; 2 + 2</a:t>
            </a:r>
            <a:br>
              <a:rPr lang="en-US" dirty="0" smtClean="0">
                <a:latin typeface="Inconsolata" panose="020B0609030003000000" pitchFamily="49" charset="0"/>
              </a:rPr>
            </a:br>
            <a:r>
              <a:rPr lang="en-US" dirty="0" smtClean="0">
                <a:latin typeface="Inconsolata" panose="020B0609030003000000" pitchFamily="49" charset="0"/>
              </a:rPr>
              <a:t>4</a:t>
            </a:r>
            <a:br>
              <a:rPr lang="en-US" dirty="0" smtClean="0">
                <a:latin typeface="Inconsolata" panose="020B0609030003000000" pitchFamily="49" charset="0"/>
              </a:rPr>
            </a:br>
            <a:r>
              <a:rPr lang="en-US" dirty="0" smtClean="0">
                <a:latin typeface="Inconsolata" panose="020B0609030003000000" pitchFamily="49" charset="0"/>
              </a:rPr>
              <a:t>&gt;&gt;&gt; 50 - 5*6</a:t>
            </a:r>
            <a:br>
              <a:rPr lang="en-US" dirty="0" smtClean="0">
                <a:latin typeface="Inconsolata" panose="020B0609030003000000" pitchFamily="49" charset="0"/>
              </a:rPr>
            </a:br>
            <a:r>
              <a:rPr lang="en-US" dirty="0" smtClean="0">
                <a:latin typeface="Inconsolata" panose="020B0609030003000000" pitchFamily="49" charset="0"/>
              </a:rPr>
              <a:t>20</a:t>
            </a:r>
          </a:p>
          <a:p>
            <a:pPr lvl="1"/>
            <a:r>
              <a:rPr lang="en-US" dirty="0" smtClean="0">
                <a:latin typeface="Inconsolata" panose="020B0609030003000000" pitchFamily="49" charset="0"/>
              </a:rPr>
              <a:t>&gt;&gt;&gt; (50 - 5*6) / 4</a:t>
            </a:r>
            <a:br>
              <a:rPr lang="en-US" dirty="0" smtClean="0">
                <a:latin typeface="Inconsolata" panose="020B0609030003000000" pitchFamily="49" charset="0"/>
              </a:rPr>
            </a:br>
            <a:r>
              <a:rPr lang="en-US" dirty="0" smtClean="0">
                <a:latin typeface="Inconsolata" panose="020B0609030003000000" pitchFamily="49" charset="0"/>
              </a:rPr>
              <a:t>5.0</a:t>
            </a:r>
            <a:br>
              <a:rPr lang="en-US" dirty="0" smtClean="0">
                <a:latin typeface="Inconsolata" panose="020B0609030003000000" pitchFamily="49" charset="0"/>
              </a:rPr>
            </a:br>
            <a:r>
              <a:rPr lang="en-US" dirty="0" smtClean="0">
                <a:latin typeface="Inconsolata" panose="020B0609030003000000" pitchFamily="49" charset="0"/>
              </a:rPr>
              <a:t>&gt;&gt;&gt; 8 / 5        </a:t>
            </a:r>
            <a:r>
              <a:rPr lang="en-US" dirty="0" smtClean="0">
                <a:solidFill>
                  <a:srgbClr val="FF0000"/>
                </a:solidFill>
                <a:latin typeface="Inconsolata" panose="020B0609030003000000" pitchFamily="49" charset="0"/>
              </a:rPr>
              <a:t>#</a:t>
            </a:r>
            <a:r>
              <a:rPr lang="en-US" dirty="0" smtClean="0">
                <a:solidFill>
                  <a:srgbClr val="FF0000"/>
                </a:solidFill>
              </a:rPr>
              <a:t> division always returns a floating point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Inconsolata" panose="020B0609030003000000" pitchFamily="49" charset="0"/>
              </a:rPr>
              <a:t>1.6</a:t>
            </a:r>
            <a:br>
              <a:rPr lang="en-US" dirty="0" smtClean="0">
                <a:latin typeface="Inconsolata" panose="020B0609030003000000" pitchFamily="49" charset="0"/>
              </a:rPr>
            </a:br>
            <a:r>
              <a:rPr lang="en-US" dirty="0" smtClean="0">
                <a:latin typeface="Inconsolata" panose="020B0609030003000000" pitchFamily="49" charset="0"/>
              </a:rPr>
              <a:t>&gt;&gt;&gt; 4 * 3.75 - 1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full support for floating point</a:t>
            </a:r>
          </a:p>
          <a:p>
            <a:pPr lvl="1"/>
            <a:r>
              <a:rPr lang="en-US" dirty="0" smtClean="0">
                <a:latin typeface="Inconsolata" panose="020B0609030003000000" pitchFamily="49" charset="0"/>
              </a:rPr>
              <a:t>14.0</a:t>
            </a:r>
            <a:br>
              <a:rPr lang="en-US" dirty="0" smtClean="0">
                <a:latin typeface="Inconsolata" panose="020B0609030003000000" pitchFamily="49" charset="0"/>
              </a:rPr>
            </a:br>
            <a:r>
              <a:rPr lang="en-US" dirty="0" smtClean="0">
                <a:latin typeface="Inconsolata" panose="020B0609030003000000" pitchFamily="49" charset="0"/>
              </a:rPr>
              <a:t>&gt;&gt;&gt; 17 % 3</a:t>
            </a:r>
            <a:br>
              <a:rPr lang="en-US" dirty="0" smtClean="0">
                <a:latin typeface="Inconsolata" panose="020B0609030003000000" pitchFamily="49" charset="0"/>
              </a:rPr>
            </a:br>
            <a:r>
              <a:rPr lang="en-US" dirty="0" smtClean="0">
                <a:latin typeface="Inconsolata" panose="020B0609030003000000" pitchFamily="49" charset="0"/>
              </a:rPr>
              <a:t>2</a:t>
            </a:r>
          </a:p>
          <a:p>
            <a:r>
              <a:rPr lang="en-US" dirty="0" smtClean="0"/>
              <a:t>Some special operators.</a:t>
            </a:r>
          </a:p>
          <a:p>
            <a:pPr lvl="1"/>
            <a:r>
              <a:rPr lang="en-US" dirty="0" smtClean="0">
                <a:latin typeface="Inconsolata" panose="020B0609030003000000" pitchFamily="49" charset="0"/>
              </a:rPr>
              <a:t>&gt;&gt;&gt; 17 // 3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floor division discards the fractional part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Inconsolata" panose="020B0609030003000000" pitchFamily="49" charset="0"/>
              </a:rPr>
              <a:t>5</a:t>
            </a:r>
            <a:br>
              <a:rPr lang="en-US" dirty="0" smtClean="0">
                <a:latin typeface="Inconsolata" panose="020B0609030003000000" pitchFamily="49" charset="0"/>
              </a:rPr>
            </a:br>
            <a:r>
              <a:rPr lang="en-US" dirty="0" smtClean="0">
                <a:latin typeface="Inconsolata" panose="020B0609030003000000" pitchFamily="49" charset="0"/>
              </a:rPr>
              <a:t>&gt;&gt;&gt; 2 ** 7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Inconsolata" panose="020B0609030003000000" pitchFamily="49" charset="0"/>
              </a:rPr>
              <a:t>#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2 to the power of 7</a:t>
            </a:r>
            <a:br>
              <a:rPr lang="en-US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dirty="0" smtClean="0">
                <a:latin typeface="Inconsolata" panose="020B0609030003000000" pitchFamily="49" charset="0"/>
              </a:rPr>
              <a:t>128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F7A57-0B95-4C28-84CA-738C5107C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C141A-5D31-4D31-B476-B97364779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94C-39DF-477B-BE2A-7C58C9F5F587}" type="slidenum">
              <a:rPr lang="en-US" smtClean="0"/>
              <a:t>9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72DCDE-5838-49DF-BAF9-064365AA8A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Section 2: Data Structures</a:t>
            </a:r>
            <a:r>
              <a:rPr lang="zh-TW" alt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09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2019 spring</Template>
  <TotalTime>1950</TotalTime>
  <Words>4291</Words>
  <Application>Microsoft Office PowerPoint</Application>
  <PresentationFormat>如螢幕大小 (4:3)</PresentationFormat>
  <Paragraphs>666</Paragraphs>
  <Slides>66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66</vt:i4>
      </vt:variant>
    </vt:vector>
  </HeadingPairs>
  <TitlesOfParts>
    <vt:vector size="72" baseType="lpstr">
      <vt:lpstr>Inconsolata</vt:lpstr>
      <vt:lpstr>新細明體</vt:lpstr>
      <vt:lpstr>Arial</vt:lpstr>
      <vt:lpstr>Calibri</vt:lpstr>
      <vt:lpstr>Calibri Light</vt:lpstr>
      <vt:lpstr>Office Theme</vt:lpstr>
      <vt:lpstr>The Python Tutorial</vt:lpstr>
      <vt:lpstr>Introduction</vt:lpstr>
      <vt:lpstr>Whetting Your Appetite</vt:lpstr>
      <vt:lpstr>Using the Python Interpreter</vt:lpstr>
      <vt:lpstr>Using the Python Interpreter</vt:lpstr>
      <vt:lpstr>Exercise 1-1: Using Python</vt:lpstr>
      <vt:lpstr>Using Python Scripts</vt:lpstr>
      <vt:lpstr>Exercise 1-2: Python Scripts</vt:lpstr>
      <vt:lpstr>Numbers</vt:lpstr>
      <vt:lpstr>Using the Variables</vt:lpstr>
      <vt:lpstr>Exercise 2-1: Assignment</vt:lpstr>
      <vt:lpstr>Strings</vt:lpstr>
      <vt:lpstr>Strings</vt:lpstr>
      <vt:lpstr>Strings Indexing</vt:lpstr>
      <vt:lpstr>Strings Slicing</vt:lpstr>
      <vt:lpstr>Exercise 2-2: Output Formatting</vt:lpstr>
      <vt:lpstr>Lists</vt:lpstr>
      <vt:lpstr>Lists</vt:lpstr>
      <vt:lpstr>Exercise 2-3: List Manipulation</vt:lpstr>
      <vt:lpstr>Tuples and Sequences</vt:lpstr>
      <vt:lpstr>Tuples and Sequences</vt:lpstr>
      <vt:lpstr>Exercise 2-4: Circular Reference</vt:lpstr>
      <vt:lpstr>if Statements</vt:lpstr>
      <vt:lpstr>if Statements</vt:lpstr>
      <vt:lpstr>Exercise 3-1: Leap Year</vt:lpstr>
      <vt:lpstr>for Statements</vt:lpstr>
      <vt:lpstr>for Statements</vt:lpstr>
      <vt:lpstr>Exercise 3-2: Diamond</vt:lpstr>
      <vt:lpstr>for Statements</vt:lpstr>
      <vt:lpstr>for Statements</vt:lpstr>
      <vt:lpstr>while Statements</vt:lpstr>
      <vt:lpstr>Exercise 3-3: Fibonacci Series</vt:lpstr>
      <vt:lpstr>List Comprehensions</vt:lpstr>
      <vt:lpstr>List Comprehensions</vt:lpstr>
      <vt:lpstr>List Comprehensions</vt:lpstr>
      <vt:lpstr>Exercise 4-1: Transposition</vt:lpstr>
      <vt:lpstr>Sets</vt:lpstr>
      <vt:lpstr>Sets</vt:lpstr>
      <vt:lpstr>Dictionaries</vt:lpstr>
      <vt:lpstr>Dictionaries</vt:lpstr>
      <vt:lpstr>Defining Functions</vt:lpstr>
      <vt:lpstr>Exercise 5-1: Fibonacci Series</vt:lpstr>
      <vt:lpstr>More on Defining Functions</vt:lpstr>
      <vt:lpstr>More on Defining Functions</vt:lpstr>
      <vt:lpstr>Using Modules</vt:lpstr>
      <vt:lpstr>Exercise 6-1: Fibonacci Module</vt:lpstr>
      <vt:lpstr>More on Modules</vt:lpstr>
      <vt:lpstr>More on Modules</vt:lpstr>
      <vt:lpstr>A First Look at Classes</vt:lpstr>
      <vt:lpstr>Class Instantiation</vt:lpstr>
      <vt:lpstr>Class Instantiation</vt:lpstr>
      <vt:lpstr>Class Instantiation</vt:lpstr>
      <vt:lpstr>Class and Instance Variables</vt:lpstr>
      <vt:lpstr>Class Methods</vt:lpstr>
      <vt:lpstr>Exercise 7-1: class Queue</vt:lpstr>
      <vt:lpstr>Inheritance</vt:lpstr>
      <vt:lpstr>Overriding Methods</vt:lpstr>
      <vt:lpstr>Exercise 7-2: class Stack(Queue)</vt:lpstr>
      <vt:lpstr>Virtual Environments</vt:lpstr>
      <vt:lpstr>Virtual Environments</vt:lpstr>
      <vt:lpstr>Exercise 8-1: Using the Virtual Env.</vt:lpstr>
      <vt:lpstr>Managing Packages with pip</vt:lpstr>
      <vt:lpstr>Exercise 8-2: pip and NumPy</vt:lpstr>
      <vt:lpstr>Case Study: DDPG</vt:lpstr>
      <vt:lpstr>Exercise 9-1: Matrix Multiplication</vt:lpstr>
      <vt:lpstr>What Now?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Python Tutorial</dc:title>
  <dc:creator>Hung Guei</dc:creator>
  <cp:keywords>Python; Tutorial</cp:keywords>
  <cp:lastModifiedBy>Windows 使用者</cp:lastModifiedBy>
  <cp:revision>49</cp:revision>
  <dcterms:created xsi:type="dcterms:W3CDTF">2017-10-04T14:42:15Z</dcterms:created>
  <dcterms:modified xsi:type="dcterms:W3CDTF">2019-03-05T03:45:13Z</dcterms:modified>
  <cp:category>Tutorial</cp:category>
</cp:coreProperties>
</file>