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69" r:id="rId3"/>
    <p:sldId id="270" r:id="rId4"/>
    <p:sldId id="271" r:id="rId5"/>
    <p:sldId id="273" r:id="rId6"/>
    <p:sldId id="283" r:id="rId7"/>
    <p:sldId id="295" r:id="rId8"/>
    <p:sldId id="304" r:id="rId9"/>
    <p:sldId id="296" r:id="rId10"/>
    <p:sldId id="294" r:id="rId11"/>
    <p:sldId id="274" r:id="rId12"/>
    <p:sldId id="297" r:id="rId13"/>
    <p:sldId id="298" r:id="rId14"/>
    <p:sldId id="299" r:id="rId15"/>
    <p:sldId id="300" r:id="rId16"/>
    <p:sldId id="284" r:id="rId17"/>
    <p:sldId id="301" r:id="rId18"/>
    <p:sldId id="302" r:id="rId19"/>
    <p:sldId id="303" r:id="rId20"/>
    <p:sldId id="287" r:id="rId21"/>
    <p:sldId id="290" r:id="rId22"/>
    <p:sldId id="292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30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0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15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補一張前後照 沒有</a:t>
            </a:r>
            <a:r>
              <a:rPr lang="en-US" altLang="zh-TW" dirty="0" smtClean="0"/>
              <a:t>CROP</a:t>
            </a:r>
            <a:r>
              <a:rPr lang="zh-TW" altLang="en-US" dirty="0" smtClean="0"/>
              <a:t> 黑框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26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5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補個裡面內容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2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91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9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6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open?id=1RTmrk7Qu9IBjQYLczaYKOvXaHWBS0o72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Detection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NCTU</a:t>
            </a:r>
          </a:p>
          <a:p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Yu-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Chuan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Chuang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035" t="45591" r="298"/>
          <a:stretch/>
        </p:blipFill>
        <p:spPr>
          <a:xfrm>
            <a:off x="487679" y="1751196"/>
            <a:ext cx="11441547" cy="45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95305" y="2897237"/>
            <a:ext cx="9201389" cy="32946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(Residual Network) is the Winner of ILSVRC 2015 in image classification, detection, and localization, as well as Winner of MS COCO 2015 detection, and segmentation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solve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problem of vanishing/exploding gradients, a skip / shortcut connection is added to add the input x to the output after few weight layers as below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60" y="2554250"/>
            <a:ext cx="7140684" cy="3366056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5950" y="3155710"/>
            <a:ext cx="3749685" cy="21631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32673" y="6118370"/>
            <a:ext cx="120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Li,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"Visualizing the loss landscape of neural nets." Advances in Neural Information Processing Systems. 2018.</a:t>
            </a:r>
          </a:p>
        </p:txBody>
      </p:sp>
    </p:spTree>
    <p:extLst>
      <p:ext uri="{BB962C8B-B14F-4D97-AF65-F5344CB8AC3E}">
        <p14:creationId xmlns:p14="http://schemas.microsoft.com/office/powerpoint/2010/main" val="38394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13" y="1934741"/>
            <a:ext cx="6041660" cy="1030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055313" y="5478349"/>
                <a:ext cx="6154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TW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will produce gradient exploding.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13" y="5478349"/>
                <a:ext cx="6154442" cy="461665"/>
              </a:xfrm>
              <a:prstGeom prst="rect">
                <a:avLst/>
              </a:prstGeom>
              <a:blipFill>
                <a:blip r:embed="rId5"/>
                <a:stretch>
                  <a:fillRect l="-148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056059" y="6084310"/>
                <a:ext cx="6138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TW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will produce gradient vanishing.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59" y="6084310"/>
                <a:ext cx="6138412" cy="461665"/>
              </a:xfrm>
              <a:prstGeom prst="rect">
                <a:avLst/>
              </a:prstGeom>
              <a:blipFill>
                <a:blip r:embed="rId6"/>
                <a:stretch>
                  <a:fillRect l="-14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61" y="2549985"/>
            <a:ext cx="3154679" cy="96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80" y="3738879"/>
            <a:ext cx="5664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717550" y="2273404"/>
            <a:ext cx="4890770" cy="27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ResNe18(Basic block),  ResNet50(Bottleneck block)</a:t>
            </a: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93" y="2462530"/>
            <a:ext cx="9244013" cy="3267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7121" y="2093198"/>
            <a:ext cx="174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block</a:t>
            </a:r>
          </a:p>
        </p:txBody>
      </p:sp>
      <p:sp>
        <p:nvSpPr>
          <p:cNvPr id="11" name="矩形 10"/>
          <p:cNvSpPr/>
          <p:nvPr/>
        </p:nvSpPr>
        <p:spPr>
          <a:xfrm>
            <a:off x="2218384" y="2093198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block</a:t>
            </a:r>
          </a:p>
        </p:txBody>
      </p:sp>
    </p:spTree>
    <p:extLst>
      <p:ext uri="{BB962C8B-B14F-4D97-AF65-F5344CB8AC3E}">
        <p14:creationId xmlns:p14="http://schemas.microsoft.com/office/powerpoint/2010/main" val="9757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retrained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torchvision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" y="1837711"/>
            <a:ext cx="10663368" cy="481896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95512" y="6075680"/>
            <a:ext cx="7188648" cy="245110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056880" y="5875069"/>
            <a:ext cx="266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need to reinitialize the specific layers 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 Comparison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05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and visualize the accuracy trend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between the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you need to plot each epoch accuracy (not loss) during training phase and testing phase.</a:t>
            </a: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77744" y="2373499"/>
            <a:ext cx="7018656" cy="43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confusion matrix is a table that is often used to describe the performance of a classification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y_true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ground truth label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_pred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prediction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Classes: label name [‘0’, ‘1’, ‘2’, ‘3’, ‘4’]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7879"/>
          <a:stretch/>
        </p:blipFill>
        <p:spPr>
          <a:xfrm>
            <a:off x="879182" y="3911600"/>
            <a:ext cx="10433635" cy="1828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9182" y="5952311"/>
            <a:ext cx="1043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https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://scikit-learn.org/stable/auto_examples/model_selection/plot_confusion_matrix.html#sphx-glr-auto-examples-model-selection-plot-confusion-matrix-py</a:t>
            </a:r>
          </a:p>
        </p:txBody>
      </p:sp>
    </p:spTree>
    <p:extLst>
      <p:ext uri="{BB962C8B-B14F-4D97-AF65-F5344CB8AC3E}">
        <p14:creationId xmlns:p14="http://schemas.microsoft.com/office/powerpoint/2010/main" val="21653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confusion matrix and plotting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73095" y="1877946"/>
            <a:ext cx="5845810" cy="49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Submission Deadline: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4/18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(Thu)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12:00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p.m.(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中午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4/18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(Thu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(.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DLP_LAB3_your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DLP_LAB3_0656608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莊祐銓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rate =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1e-3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resnet18),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(resnet50)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SGD     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Momentum </a:t>
            </a: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0.9    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Weight_decay </a:t>
            </a: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5e-4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07" y="1133475"/>
            <a:ext cx="6941185" cy="55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(40%)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82%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80~82%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40% experimental results + 60% (report+ demo score)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1025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He,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residual learning for image recognition." Proceedings of the IEEE conference on computer vision and pattern recognition. 2016.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295" y="1335772"/>
            <a:ext cx="1128141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analysis diabetic retinopathy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糖尿病所引發視網膜病變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in the following three steps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1.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write your own custom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through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framework.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Step 2.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classify diabetic retinopathy grading via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Step 3.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have to calculate the confusion matrix to evaluate the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cw1.tw/CH/images/content_images/a3cf2b81-602b-474c-9b82-b1aec611642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/>
          <a:stretch/>
        </p:blipFill>
        <p:spPr bwMode="auto">
          <a:xfrm>
            <a:off x="2890837" y="3403967"/>
            <a:ext cx="6410325" cy="3174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70129" y="6519743"/>
            <a:ext cx="565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http://www.commonhealth.com.tw/article/article.action?nid=66150</a:t>
            </a:r>
          </a:p>
        </p:txBody>
      </p:sp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ResNet18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 and load parameters from a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visualize the accuracy trend between the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your own custom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 matrix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plotting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Diabetic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 Detection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25612"/>
            <a:ext cx="10960100" cy="601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Diabetic retinopathy is the leading cause of blindness in the working-age population of the developed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world.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 provided with a large set of high-resolution retina images taken under a variety of imaging conditions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Format: .jpeg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 : </a:t>
            </a:r>
            <a:r>
              <a:rPr lang="en-US" altLang="zh-TW" sz="24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://www.kaggle.com/c/diabetic-retinopathy-detection#description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retin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3580676"/>
            <a:ext cx="2312124" cy="23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353331" y="35844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                    </a:t>
            </a:r>
            <a:r>
              <a:rPr lang="en-US" sz="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DR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Mild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Moderate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Severe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Proliferative DR</a:t>
            </a:r>
          </a:p>
        </p:txBody>
      </p:sp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28,099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images for training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7025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 testing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image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resolution is 512x512 and has been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preprocessed.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3, 512, 512]  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5]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1026" name="Picture 2" descr="https://lh4.googleusercontent.com/XlzPQ5IfeMlrDw6y9mDjaZv8zVblltXWiN-trXUcG_iz1qGis2DljxuTW1SsQe72V2N7GGHBnfK3lkxWI4Ro2tf7-jEXmBdvPZzYL27ruUfKI7utLW9EzQsDxwHmqDDPMaPfsE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35" y="3812833"/>
            <a:ext cx="3629025" cy="2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73045" y="623017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4752 x 3168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lh5.googleusercontent.com/JTH6KlGAYQTxjnwS1_zkE9YVjOwxsSYBMNlQtg_JHgLfwB9qCyl5gjHsbIv7pDvrx-8Kje5Z2Sd_1Zhe8dRkxOhuwwf4CEdDYLj9WjkI93Xhv-IFmJx9O-qdrv2-1y2EcNzAcNN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3812833"/>
            <a:ext cx="2423226" cy="24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106160" y="4602480"/>
            <a:ext cx="985520" cy="7416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04895" y="6230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4960" y="1315452"/>
            <a:ext cx="6756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drive.google.com/open?id=1RTmrk7Qu9IBjQYLczaYKOvXaHWBS0o72</a:t>
            </a:r>
            <a:endParaRPr lang="en-US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08" y="3532456"/>
            <a:ext cx="7685312" cy="194958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5950" y="1325612"/>
            <a:ext cx="1096010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your own custom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Below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the skeleton that you have to fill to have a custom dataset, refer to “dataloader.py”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0" y="1872310"/>
            <a:ext cx="11589500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1309460"/>
            <a:ext cx="2314576" cy="14962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502" r="1"/>
          <a:stretch/>
        </p:blipFill>
        <p:spPr>
          <a:xfrm>
            <a:off x="3111198" y="1309460"/>
            <a:ext cx="9080802" cy="2693580"/>
          </a:xfrm>
          <a:prstGeom prst="rect">
            <a:avLst/>
          </a:prstGeom>
        </p:spPr>
      </p:pic>
      <p:pic>
        <p:nvPicPr>
          <p:cNvPr id="2050" name="Picture 2" descr="https://lh4.googleusercontent.com/3Y-0t1EEwterP77xI6PzotdKGgDgW6h60uLb5zU63s5EWmZJdyFxSol3qrYH_j0YwkmY5_FWYPhz-xJKl7Yq-ncTH9UKiToLseSE1_n_qGhnJ0LIEU_atvd5ootxWkF5MKx0cy4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3383280"/>
            <a:ext cx="1402302" cy="31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uYbs_Dzyn_IsaOUk9ufLyr9SxANWhgeuQ7CwOAbziF_nwo7thStImO7WcezXK2iV1OOYhPtbp4NlD5lLV3lccPs0N4uYQkPpz-D-3w4gmlAMWk5l0mo249nFxiaNk0ehwq-WTRD_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980" b="56722"/>
          <a:stretch/>
        </p:blipFill>
        <p:spPr bwMode="auto">
          <a:xfrm>
            <a:off x="2269757" y="3383105"/>
            <a:ext cx="264705" cy="31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16082" y="4714089"/>
            <a:ext cx="2217274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Format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.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jpeg</a:t>
            </a:r>
          </a:p>
        </p:txBody>
      </p:sp>
      <p:sp>
        <p:nvSpPr>
          <p:cNvPr id="6" name="矩形 5"/>
          <p:cNvSpPr/>
          <p:nvPr/>
        </p:nvSpPr>
        <p:spPr>
          <a:xfrm>
            <a:off x="3111198" y="5305649"/>
            <a:ext cx="3337773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Please do not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 !!!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818</Words>
  <Application>Microsoft Office PowerPoint</Application>
  <PresentationFormat>寬螢幕</PresentationFormat>
  <Paragraphs>127</Paragraphs>
  <Slides>23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Lab 3 - Diabetic Retinopathy Detection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BSPLAB</cp:lastModifiedBy>
  <cp:revision>102</cp:revision>
  <dcterms:created xsi:type="dcterms:W3CDTF">2019-01-15T07:06:49Z</dcterms:created>
  <dcterms:modified xsi:type="dcterms:W3CDTF">2019-03-28T06:14:21Z</dcterms:modified>
</cp:coreProperties>
</file>