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0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9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32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10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96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27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6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62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438C-6D6C-4A73-9D8F-CBC66203F325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EACBD-029A-46E9-A517-C3162F6E15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2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r>
              <a:rPr lang="zh-TW" altLang="en-US" dirty="0" smtClean="0"/>
              <a:t>時間規畫表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219197" y="2021378"/>
          <a:ext cx="10363200" cy="2966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36760433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1812666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39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7315848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7772330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90043790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5474823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162489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25932872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79321497"/>
                    </a:ext>
                  </a:extLst>
                </a:gridCol>
              </a:tblGrid>
              <a:tr h="98875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LAB1</a:t>
                      </a:r>
                    </a:p>
                    <a:p>
                      <a:r>
                        <a:rPr lang="en-US" altLang="zh-TW" dirty="0" smtClean="0"/>
                        <a:t>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LAB2</a:t>
                      </a:r>
                    </a:p>
                    <a:p>
                      <a:r>
                        <a:rPr lang="en-US" altLang="zh-TW" dirty="0" smtClean="0"/>
                        <a:t>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LAB3</a:t>
                      </a:r>
                    </a:p>
                    <a:p>
                      <a:r>
                        <a:rPr lang="en-US" altLang="zh-TW" dirty="0" smtClean="0"/>
                        <a:t>CNN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LAB4</a:t>
                      </a:r>
                    </a:p>
                    <a:p>
                      <a:r>
                        <a:rPr lang="en-US" altLang="zh-TW" dirty="0" smtClean="0"/>
                        <a:t>RNN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LAB5</a:t>
                      </a:r>
                    </a:p>
                    <a:p>
                      <a:r>
                        <a:rPr lang="en-US" altLang="zh-TW" dirty="0" smtClean="0"/>
                        <a:t>VAE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LAB6</a:t>
                      </a:r>
                    </a:p>
                    <a:p>
                      <a:r>
                        <a:rPr lang="en-US" altLang="zh-TW" dirty="0" smtClean="0"/>
                        <a:t>GAN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LAB7</a:t>
                      </a:r>
                    </a:p>
                    <a:p>
                      <a:r>
                        <a:rPr lang="en-US" altLang="zh-TW" dirty="0" smtClean="0"/>
                        <a:t>RL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LAB8</a:t>
                      </a:r>
                    </a:p>
                    <a:p>
                      <a:r>
                        <a:rPr lang="en-US" altLang="zh-TW" dirty="0" smtClean="0"/>
                        <a:t>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LAB9</a:t>
                      </a:r>
                    </a:p>
                    <a:p>
                      <a:r>
                        <a:rPr lang="en-US" altLang="zh-TW" dirty="0" smtClean="0"/>
                        <a:t>RL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30949"/>
                  </a:ext>
                </a:extLst>
              </a:tr>
              <a:tr h="98875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公布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4/18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4/25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5/9</a:t>
                      </a:r>
                    </a:p>
                    <a:p>
                      <a:r>
                        <a:rPr lang="en-US" altLang="zh-TW" dirty="0" smtClean="0"/>
                        <a:t>(TBD)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46062"/>
                  </a:ext>
                </a:extLst>
              </a:tr>
              <a:tr h="98875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DEMO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4/18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4/25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TBD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TBD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寬螢幕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LAB時間規畫表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LAB時間規畫表</dc:title>
  <dc:creator>jiajun zhong</dc:creator>
  <cp:lastModifiedBy>jiajun zhong</cp:lastModifiedBy>
  <cp:revision>1</cp:revision>
  <dcterms:created xsi:type="dcterms:W3CDTF">2019-04-11T09:18:22Z</dcterms:created>
  <dcterms:modified xsi:type="dcterms:W3CDTF">2019-04-11T09:22:20Z</dcterms:modified>
</cp:coreProperties>
</file>