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7" r:id="rId3"/>
    <p:sldId id="258" r:id="rId4"/>
    <p:sldId id="259" r:id="rId5"/>
    <p:sldId id="260" r:id="rId6"/>
    <p:sldId id="261" r:id="rId7"/>
    <p:sldId id="262" r:id="rId8"/>
    <p:sldId id="263" r:id="rId9"/>
    <p:sldId id="266" r:id="rId10"/>
    <p:sldId id="267" r:id="rId11"/>
    <p:sldId id="268" r:id="rId12"/>
    <p:sldId id="269"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2A4D89-71DA-456C-A4A9-753F983B7521}">
          <p14:sldIdLst>
            <p14:sldId id="264"/>
            <p14:sldId id="257"/>
            <p14:sldId id="258"/>
            <p14:sldId id="259"/>
            <p14:sldId id="260"/>
            <p14:sldId id="261"/>
            <p14:sldId id="262"/>
            <p14:sldId id="263"/>
            <p14:sldId id="266"/>
            <p14:sldId id="267"/>
            <p14:sldId id="268"/>
            <p14:sldId id="269"/>
            <p14:sldId id="270"/>
            <p14:sldId id="271"/>
            <p14:sldId id="272"/>
            <p14:sldId id="273"/>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CC9622-DCD3-4B0C-BB5A-EABB0EDAF7EC}" v="13" dt="2023-04-19T08:01:32.2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waz Afrid" userId="7f649713b4b914fe" providerId="LiveId" clId="{03CC9622-DCD3-4B0C-BB5A-EABB0EDAF7EC}"/>
    <pc:docChg chg="undo custSel addSld delSld modSld addSection delSection">
      <pc:chgData name="Mirwaz Afrid" userId="7f649713b4b914fe" providerId="LiveId" clId="{03CC9622-DCD3-4B0C-BB5A-EABB0EDAF7EC}" dt="2023-04-28T22:52:03.090" v="3476" actId="1076"/>
      <pc:docMkLst>
        <pc:docMk/>
      </pc:docMkLst>
      <pc:sldChg chg="modSp new del mod">
        <pc:chgData name="Mirwaz Afrid" userId="7f649713b4b914fe" providerId="LiveId" clId="{03CC9622-DCD3-4B0C-BB5A-EABB0EDAF7EC}" dt="2023-04-19T06:45:18.269" v="1037" actId="2696"/>
        <pc:sldMkLst>
          <pc:docMk/>
          <pc:sldMk cId="4067402313" sldId="256"/>
        </pc:sldMkLst>
        <pc:spChg chg="mod">
          <ac:chgData name="Mirwaz Afrid" userId="7f649713b4b914fe" providerId="LiveId" clId="{03CC9622-DCD3-4B0C-BB5A-EABB0EDAF7EC}" dt="2023-04-16T22:04:26.015" v="129" actId="20577"/>
          <ac:spMkLst>
            <pc:docMk/>
            <pc:sldMk cId="4067402313" sldId="256"/>
            <ac:spMk id="2" creationId="{53CCCE6E-A59C-1085-C9DD-FD632D0A3C25}"/>
          </ac:spMkLst>
        </pc:spChg>
      </pc:sldChg>
      <pc:sldChg chg="addSp delSp modSp new mod setBg">
        <pc:chgData name="Mirwaz Afrid" userId="7f649713b4b914fe" providerId="LiveId" clId="{03CC9622-DCD3-4B0C-BB5A-EABB0EDAF7EC}" dt="2023-04-19T06:47:44.451" v="1096" actId="26606"/>
        <pc:sldMkLst>
          <pc:docMk/>
          <pc:sldMk cId="729704243" sldId="257"/>
        </pc:sldMkLst>
        <pc:spChg chg="mod">
          <ac:chgData name="Mirwaz Afrid" userId="7f649713b4b914fe" providerId="LiveId" clId="{03CC9622-DCD3-4B0C-BB5A-EABB0EDAF7EC}" dt="2023-04-19T06:47:44.451" v="1096" actId="26606"/>
          <ac:spMkLst>
            <pc:docMk/>
            <pc:sldMk cId="729704243" sldId="257"/>
            <ac:spMk id="2" creationId="{267A91AC-D68B-B2E1-852C-18563760EEE6}"/>
          </ac:spMkLst>
        </pc:spChg>
        <pc:spChg chg="mod">
          <ac:chgData name="Mirwaz Afrid" userId="7f649713b4b914fe" providerId="LiveId" clId="{03CC9622-DCD3-4B0C-BB5A-EABB0EDAF7EC}" dt="2023-04-19T06:47:44.451" v="1096" actId="26606"/>
          <ac:spMkLst>
            <pc:docMk/>
            <pc:sldMk cId="729704243" sldId="257"/>
            <ac:spMk id="3" creationId="{C399F0B9-02F1-CD04-1AF7-02C43CA28781}"/>
          </ac:spMkLst>
        </pc:spChg>
        <pc:spChg chg="add del">
          <ac:chgData name="Mirwaz Afrid" userId="7f649713b4b914fe" providerId="LiveId" clId="{03CC9622-DCD3-4B0C-BB5A-EABB0EDAF7EC}" dt="2023-04-19T06:47:37.390" v="1093" actId="26606"/>
          <ac:spMkLst>
            <pc:docMk/>
            <pc:sldMk cId="729704243" sldId="257"/>
            <ac:spMk id="8" creationId="{100EDD19-6802-4EC3-95CE-CFFAB042CFD6}"/>
          </ac:spMkLst>
        </pc:spChg>
        <pc:spChg chg="add del">
          <ac:chgData name="Mirwaz Afrid" userId="7f649713b4b914fe" providerId="LiveId" clId="{03CC9622-DCD3-4B0C-BB5A-EABB0EDAF7EC}" dt="2023-04-19T06:47:36.054" v="1091" actId="26606"/>
          <ac:spMkLst>
            <pc:docMk/>
            <pc:sldMk cId="729704243" sldId="257"/>
            <ac:spMk id="9" creationId="{F13C74B1-5B17-4795-BED0-7140497B445A}"/>
          </ac:spMkLst>
        </pc:spChg>
        <pc:spChg chg="add del">
          <ac:chgData name="Mirwaz Afrid" userId="7f649713b4b914fe" providerId="LiveId" clId="{03CC9622-DCD3-4B0C-BB5A-EABB0EDAF7EC}" dt="2023-04-19T06:47:37.390" v="1093" actId="26606"/>
          <ac:spMkLst>
            <pc:docMk/>
            <pc:sldMk cId="729704243" sldId="257"/>
            <ac:spMk id="10" creationId="{DB17E863-922E-4C26-BD64-E8FD41D28661}"/>
          </ac:spMkLst>
        </pc:spChg>
        <pc:spChg chg="add del">
          <ac:chgData name="Mirwaz Afrid" userId="7f649713b4b914fe" providerId="LiveId" clId="{03CC9622-DCD3-4B0C-BB5A-EABB0EDAF7EC}" dt="2023-04-19T06:47:36.054" v="1091" actId="26606"/>
          <ac:spMkLst>
            <pc:docMk/>
            <pc:sldMk cId="729704243" sldId="257"/>
            <ac:spMk id="11" creationId="{D4974D33-8DC5-464E-8C6D-BE58F0669C17}"/>
          </ac:spMkLst>
        </pc:spChg>
        <pc:spChg chg="add del">
          <ac:chgData name="Mirwaz Afrid" userId="7f649713b4b914fe" providerId="LiveId" clId="{03CC9622-DCD3-4B0C-BB5A-EABB0EDAF7EC}" dt="2023-04-19T06:47:44.435" v="1095" actId="26606"/>
          <ac:spMkLst>
            <pc:docMk/>
            <pc:sldMk cId="729704243" sldId="257"/>
            <ac:spMk id="12" creationId="{F13C74B1-5B17-4795-BED0-7140497B445A}"/>
          </ac:spMkLst>
        </pc:spChg>
        <pc:spChg chg="add del">
          <ac:chgData name="Mirwaz Afrid" userId="7f649713b4b914fe" providerId="LiveId" clId="{03CC9622-DCD3-4B0C-BB5A-EABB0EDAF7EC}" dt="2023-04-19T06:47:44.435" v="1095" actId="26606"/>
          <ac:spMkLst>
            <pc:docMk/>
            <pc:sldMk cId="729704243" sldId="257"/>
            <ac:spMk id="13" creationId="{D4974D33-8DC5-464E-8C6D-BE58F0669C17}"/>
          </ac:spMkLst>
        </pc:spChg>
        <pc:spChg chg="add">
          <ac:chgData name="Mirwaz Afrid" userId="7f649713b4b914fe" providerId="LiveId" clId="{03CC9622-DCD3-4B0C-BB5A-EABB0EDAF7EC}" dt="2023-04-19T06:47:44.451" v="1096" actId="26606"/>
          <ac:spMkLst>
            <pc:docMk/>
            <pc:sldMk cId="729704243" sldId="257"/>
            <ac:spMk id="16" creationId="{2C61293E-6EBE-43EF-A52C-9BEBFD7679D4}"/>
          </ac:spMkLst>
        </pc:spChg>
        <pc:spChg chg="add">
          <ac:chgData name="Mirwaz Afrid" userId="7f649713b4b914fe" providerId="LiveId" clId="{03CC9622-DCD3-4B0C-BB5A-EABB0EDAF7EC}" dt="2023-04-19T06:47:44.451" v="1096" actId="26606"/>
          <ac:spMkLst>
            <pc:docMk/>
            <pc:sldMk cId="729704243" sldId="257"/>
            <ac:spMk id="18" creationId="{21540236-BFD5-4A9D-8840-4703E7F76825}"/>
          </ac:spMkLst>
        </pc:spChg>
        <pc:picChg chg="add del">
          <ac:chgData name="Mirwaz Afrid" userId="7f649713b4b914fe" providerId="LiveId" clId="{03CC9622-DCD3-4B0C-BB5A-EABB0EDAF7EC}" dt="2023-04-19T06:47:36.054" v="1091" actId="26606"/>
          <ac:picMkLst>
            <pc:docMk/>
            <pc:sldMk cId="729704243" sldId="257"/>
            <ac:picMk id="5" creationId="{BD74C3DA-94CA-7798-ACAB-592A30DDE125}"/>
          </ac:picMkLst>
        </pc:picChg>
        <pc:picChg chg="add del">
          <ac:chgData name="Mirwaz Afrid" userId="7f649713b4b914fe" providerId="LiveId" clId="{03CC9622-DCD3-4B0C-BB5A-EABB0EDAF7EC}" dt="2023-04-19T06:47:44.435" v="1095" actId="26606"/>
          <ac:picMkLst>
            <pc:docMk/>
            <pc:sldMk cId="729704243" sldId="257"/>
            <ac:picMk id="14" creationId="{BD74C3DA-94CA-7798-ACAB-592A30DDE125}"/>
          </ac:picMkLst>
        </pc:picChg>
        <pc:picChg chg="add">
          <ac:chgData name="Mirwaz Afrid" userId="7f649713b4b914fe" providerId="LiveId" clId="{03CC9622-DCD3-4B0C-BB5A-EABB0EDAF7EC}" dt="2023-04-19T06:47:44.451" v="1096" actId="26606"/>
          <ac:picMkLst>
            <pc:docMk/>
            <pc:sldMk cId="729704243" sldId="257"/>
            <ac:picMk id="17" creationId="{BD0E0652-B131-F2A9-1899-D279DB2F2CEB}"/>
          </ac:picMkLst>
        </pc:picChg>
      </pc:sldChg>
      <pc:sldChg chg="addSp delSp modSp new mod setBg">
        <pc:chgData name="Mirwaz Afrid" userId="7f649713b4b914fe" providerId="LiveId" clId="{03CC9622-DCD3-4B0C-BB5A-EABB0EDAF7EC}" dt="2023-04-19T06:49:45.327" v="1255" actId="26606"/>
        <pc:sldMkLst>
          <pc:docMk/>
          <pc:sldMk cId="2277603236" sldId="258"/>
        </pc:sldMkLst>
        <pc:spChg chg="mod">
          <ac:chgData name="Mirwaz Afrid" userId="7f649713b4b914fe" providerId="LiveId" clId="{03CC9622-DCD3-4B0C-BB5A-EABB0EDAF7EC}" dt="2023-04-19T06:49:45.327" v="1255" actId="26606"/>
          <ac:spMkLst>
            <pc:docMk/>
            <pc:sldMk cId="2277603236" sldId="258"/>
            <ac:spMk id="2" creationId="{19032F38-9C92-752E-E953-C30EF26EC05E}"/>
          </ac:spMkLst>
        </pc:spChg>
        <pc:spChg chg="mod">
          <ac:chgData name="Mirwaz Afrid" userId="7f649713b4b914fe" providerId="LiveId" clId="{03CC9622-DCD3-4B0C-BB5A-EABB0EDAF7EC}" dt="2023-04-19T06:49:45.327" v="1255" actId="26606"/>
          <ac:spMkLst>
            <pc:docMk/>
            <pc:sldMk cId="2277603236" sldId="258"/>
            <ac:spMk id="3" creationId="{A1EFFFB7-03E4-89B7-05ED-79316F3B537B}"/>
          </ac:spMkLst>
        </pc:spChg>
        <pc:spChg chg="add del">
          <ac:chgData name="Mirwaz Afrid" userId="7f649713b4b914fe" providerId="LiveId" clId="{03CC9622-DCD3-4B0C-BB5A-EABB0EDAF7EC}" dt="2023-04-19T06:47:55.019" v="1097" actId="26606"/>
          <ac:spMkLst>
            <pc:docMk/>
            <pc:sldMk cId="2277603236" sldId="258"/>
            <ac:spMk id="10" creationId="{1A95671B-3CC6-4792-9114-B74FAEA224E6}"/>
          </ac:spMkLst>
        </pc:spChg>
        <pc:spChg chg="add del">
          <ac:chgData name="Mirwaz Afrid" userId="7f649713b4b914fe" providerId="LiveId" clId="{03CC9622-DCD3-4B0C-BB5A-EABB0EDAF7EC}" dt="2023-04-19T06:49:45.327" v="1255" actId="26606"/>
          <ac:spMkLst>
            <pc:docMk/>
            <pc:sldMk cId="2277603236" sldId="258"/>
            <ac:spMk id="15" creationId="{058A14AF-9FB5-4CC7-BA35-E8E85D3EDF0E}"/>
          </ac:spMkLst>
        </pc:spChg>
        <pc:spChg chg="add del">
          <ac:chgData name="Mirwaz Afrid" userId="7f649713b4b914fe" providerId="LiveId" clId="{03CC9622-DCD3-4B0C-BB5A-EABB0EDAF7EC}" dt="2023-04-19T06:49:45.327" v="1255" actId="26606"/>
          <ac:spMkLst>
            <pc:docMk/>
            <pc:sldMk cId="2277603236" sldId="258"/>
            <ac:spMk id="17" creationId="{3A9A4357-BD1D-4622-A4FE-766E6AB8DE84}"/>
          </ac:spMkLst>
        </pc:spChg>
        <pc:spChg chg="add del">
          <ac:chgData name="Mirwaz Afrid" userId="7f649713b4b914fe" providerId="LiveId" clId="{03CC9622-DCD3-4B0C-BB5A-EABB0EDAF7EC}" dt="2023-04-19T06:49:45.327" v="1255" actId="26606"/>
          <ac:spMkLst>
            <pc:docMk/>
            <pc:sldMk cId="2277603236" sldId="258"/>
            <ac:spMk id="19" creationId="{E659831F-0D9A-4C63-9EBB-8435B85A440F}"/>
          </ac:spMkLst>
        </pc:spChg>
        <pc:spChg chg="add del">
          <ac:chgData name="Mirwaz Afrid" userId="7f649713b4b914fe" providerId="LiveId" clId="{03CC9622-DCD3-4B0C-BB5A-EABB0EDAF7EC}" dt="2023-04-19T06:49:45.327" v="1255" actId="26606"/>
          <ac:spMkLst>
            <pc:docMk/>
            <pc:sldMk cId="2277603236" sldId="258"/>
            <ac:spMk id="21" creationId="{E6995CE5-F890-4ABA-82A2-26507CE8D2A3}"/>
          </ac:spMkLst>
        </pc:spChg>
        <pc:spChg chg="add">
          <ac:chgData name="Mirwaz Afrid" userId="7f649713b4b914fe" providerId="LiveId" clId="{03CC9622-DCD3-4B0C-BB5A-EABB0EDAF7EC}" dt="2023-04-19T06:49:45.327" v="1255" actId="26606"/>
          <ac:spMkLst>
            <pc:docMk/>
            <pc:sldMk cId="2277603236" sldId="258"/>
            <ac:spMk id="26" creationId="{2B97F24A-32CE-4C1C-A50D-3016B394DCFB}"/>
          </ac:spMkLst>
        </pc:spChg>
        <pc:spChg chg="add">
          <ac:chgData name="Mirwaz Afrid" userId="7f649713b4b914fe" providerId="LiveId" clId="{03CC9622-DCD3-4B0C-BB5A-EABB0EDAF7EC}" dt="2023-04-19T06:49:45.327" v="1255" actId="26606"/>
          <ac:spMkLst>
            <pc:docMk/>
            <pc:sldMk cId="2277603236" sldId="258"/>
            <ac:spMk id="28" creationId="{CD8B4F24-440B-49E9-B85D-733523DC064B}"/>
          </ac:spMkLst>
        </pc:spChg>
        <pc:picChg chg="add mod">
          <ac:chgData name="Mirwaz Afrid" userId="7f649713b4b914fe" providerId="LiveId" clId="{03CC9622-DCD3-4B0C-BB5A-EABB0EDAF7EC}" dt="2023-04-19T06:49:45.327" v="1255" actId="26606"/>
          <ac:picMkLst>
            <pc:docMk/>
            <pc:sldMk cId="2277603236" sldId="258"/>
            <ac:picMk id="5" creationId="{A817229A-5C33-C23F-7F2C-641B5A8B26E0}"/>
          </ac:picMkLst>
        </pc:picChg>
      </pc:sldChg>
      <pc:sldChg chg="addSp delSp modSp new mod setBg">
        <pc:chgData name="Mirwaz Afrid" userId="7f649713b4b914fe" providerId="LiveId" clId="{03CC9622-DCD3-4B0C-BB5A-EABB0EDAF7EC}" dt="2023-04-19T06:51:00.011" v="1271" actId="26606"/>
        <pc:sldMkLst>
          <pc:docMk/>
          <pc:sldMk cId="3378201526" sldId="259"/>
        </pc:sldMkLst>
        <pc:spChg chg="mod">
          <ac:chgData name="Mirwaz Afrid" userId="7f649713b4b914fe" providerId="LiveId" clId="{03CC9622-DCD3-4B0C-BB5A-EABB0EDAF7EC}" dt="2023-04-19T06:51:00.011" v="1271" actId="26606"/>
          <ac:spMkLst>
            <pc:docMk/>
            <pc:sldMk cId="3378201526" sldId="259"/>
            <ac:spMk id="2" creationId="{A5B34B2B-9AD1-518E-F520-A92C4E3FCB48}"/>
          </ac:spMkLst>
        </pc:spChg>
        <pc:spChg chg="del">
          <ac:chgData name="Mirwaz Afrid" userId="7f649713b4b914fe" providerId="LiveId" clId="{03CC9622-DCD3-4B0C-BB5A-EABB0EDAF7EC}" dt="2023-04-16T22:42:32.137" v="370" actId="22"/>
          <ac:spMkLst>
            <pc:docMk/>
            <pc:sldMk cId="3378201526" sldId="259"/>
            <ac:spMk id="3" creationId="{E20C5680-2EDB-6B4A-F4F5-4146A30CD93B}"/>
          </ac:spMkLst>
        </pc:spChg>
        <pc:spChg chg="add mod">
          <ac:chgData name="Mirwaz Afrid" userId="7f649713b4b914fe" providerId="LiveId" clId="{03CC9622-DCD3-4B0C-BB5A-EABB0EDAF7EC}" dt="2023-04-19T06:51:00.011" v="1271" actId="26606"/>
          <ac:spMkLst>
            <pc:docMk/>
            <pc:sldMk cId="3378201526" sldId="259"/>
            <ac:spMk id="9" creationId="{658368A9-8D4B-D6CF-171A-DCC7C2CC5624}"/>
          </ac:spMkLst>
        </pc:spChg>
        <pc:spChg chg="add del">
          <ac:chgData name="Mirwaz Afrid" userId="7f649713b4b914fe" providerId="LiveId" clId="{03CC9622-DCD3-4B0C-BB5A-EABB0EDAF7EC}" dt="2023-04-16T22:44:26.782" v="520" actId="26606"/>
          <ac:spMkLst>
            <pc:docMk/>
            <pc:sldMk cId="3378201526" sldId="259"/>
            <ac:spMk id="12" creationId="{B0B8DCBA-FEED-46EF-A140-35B904015B49}"/>
          </ac:spMkLst>
        </pc:spChg>
        <pc:spChg chg="add del">
          <ac:chgData name="Mirwaz Afrid" userId="7f649713b4b914fe" providerId="LiveId" clId="{03CC9622-DCD3-4B0C-BB5A-EABB0EDAF7EC}" dt="2023-04-16T22:44:26.782" v="520" actId="26606"/>
          <ac:spMkLst>
            <pc:docMk/>
            <pc:sldMk cId="3378201526" sldId="259"/>
            <ac:spMk id="19" creationId="{D5B0017B-2ECA-49AF-B397-DC140825DF8D}"/>
          </ac:spMkLst>
        </pc:spChg>
        <pc:spChg chg="add del">
          <ac:chgData name="Mirwaz Afrid" userId="7f649713b4b914fe" providerId="LiveId" clId="{03CC9622-DCD3-4B0C-BB5A-EABB0EDAF7EC}" dt="2023-04-16T22:44:42.955" v="523" actId="26606"/>
          <ac:spMkLst>
            <pc:docMk/>
            <pc:sldMk cId="3378201526" sldId="259"/>
            <ac:spMk id="26" creationId="{04812C46-200A-4DEB-A05E-3ED6C68C2387}"/>
          </ac:spMkLst>
        </pc:spChg>
        <pc:spChg chg="add del">
          <ac:chgData name="Mirwaz Afrid" userId="7f649713b4b914fe" providerId="LiveId" clId="{03CC9622-DCD3-4B0C-BB5A-EABB0EDAF7EC}" dt="2023-04-16T22:44:42.955" v="523" actId="26606"/>
          <ac:spMkLst>
            <pc:docMk/>
            <pc:sldMk cId="3378201526" sldId="259"/>
            <ac:spMk id="28" creationId="{A783CD55-1776-4C75-9A8F-D1179C0C7B48}"/>
          </ac:spMkLst>
        </pc:spChg>
        <pc:spChg chg="add del">
          <ac:chgData name="Mirwaz Afrid" userId="7f649713b4b914fe" providerId="LiveId" clId="{03CC9622-DCD3-4B0C-BB5A-EABB0EDAF7EC}" dt="2023-04-16T22:44:42.933" v="522" actId="26606"/>
          <ac:spMkLst>
            <pc:docMk/>
            <pc:sldMk cId="3378201526" sldId="259"/>
            <ac:spMk id="33" creationId="{8B3A2D1A-45FC-4F95-B150-1C13EF2F6D09}"/>
          </ac:spMkLst>
        </pc:spChg>
        <pc:spChg chg="add del">
          <ac:chgData name="Mirwaz Afrid" userId="7f649713b4b914fe" providerId="LiveId" clId="{03CC9622-DCD3-4B0C-BB5A-EABB0EDAF7EC}" dt="2023-04-16T22:44:42.933" v="522" actId="26606"/>
          <ac:spMkLst>
            <pc:docMk/>
            <pc:sldMk cId="3378201526" sldId="259"/>
            <ac:spMk id="35" creationId="{5C27D684-2832-41BD-AC29-838243B8039B}"/>
          </ac:spMkLst>
        </pc:spChg>
        <pc:spChg chg="add del">
          <ac:chgData name="Mirwaz Afrid" userId="7f649713b4b914fe" providerId="LiveId" clId="{03CC9622-DCD3-4B0C-BB5A-EABB0EDAF7EC}" dt="2023-04-16T22:44:42.933" v="522" actId="26606"/>
          <ac:spMkLst>
            <pc:docMk/>
            <pc:sldMk cId="3378201526" sldId="259"/>
            <ac:spMk id="37" creationId="{5ABDA325-4B50-4FFB-81B9-95576831FB06}"/>
          </ac:spMkLst>
        </pc:spChg>
        <pc:spChg chg="add del">
          <ac:chgData name="Mirwaz Afrid" userId="7f649713b4b914fe" providerId="LiveId" clId="{03CC9622-DCD3-4B0C-BB5A-EABB0EDAF7EC}" dt="2023-04-16T22:44:42.933" v="522" actId="26606"/>
          <ac:spMkLst>
            <pc:docMk/>
            <pc:sldMk cId="3378201526" sldId="259"/>
            <ac:spMk id="39" creationId="{A0895C2A-D37E-4F06-AE58-CC875F83C4DA}"/>
          </ac:spMkLst>
        </pc:spChg>
        <pc:spChg chg="add del">
          <ac:chgData name="Mirwaz Afrid" userId="7f649713b4b914fe" providerId="LiveId" clId="{03CC9622-DCD3-4B0C-BB5A-EABB0EDAF7EC}" dt="2023-04-19T06:51:00.011" v="1271" actId="26606"/>
          <ac:spMkLst>
            <pc:docMk/>
            <pc:sldMk cId="3378201526" sldId="259"/>
            <ac:spMk id="40" creationId="{D5B0017B-2ECA-49AF-B397-DC140825DF8D}"/>
          </ac:spMkLst>
        </pc:spChg>
        <pc:spChg chg="add del">
          <ac:chgData name="Mirwaz Afrid" userId="7f649713b4b914fe" providerId="LiveId" clId="{03CC9622-DCD3-4B0C-BB5A-EABB0EDAF7EC}" dt="2023-04-19T06:51:00.011" v="1271" actId="26606"/>
          <ac:spMkLst>
            <pc:docMk/>
            <pc:sldMk cId="3378201526" sldId="259"/>
            <ac:spMk id="41" creationId="{B0B8DCBA-FEED-46EF-A140-35B904015B49}"/>
          </ac:spMkLst>
        </pc:spChg>
        <pc:spChg chg="add">
          <ac:chgData name="Mirwaz Afrid" userId="7f649713b4b914fe" providerId="LiveId" clId="{03CC9622-DCD3-4B0C-BB5A-EABB0EDAF7EC}" dt="2023-04-19T06:51:00.011" v="1271" actId="26606"/>
          <ac:spMkLst>
            <pc:docMk/>
            <pc:sldMk cId="3378201526" sldId="259"/>
            <ac:spMk id="49" creationId="{2B97F24A-32CE-4C1C-A50D-3016B394DCFB}"/>
          </ac:spMkLst>
        </pc:spChg>
        <pc:spChg chg="add">
          <ac:chgData name="Mirwaz Afrid" userId="7f649713b4b914fe" providerId="LiveId" clId="{03CC9622-DCD3-4B0C-BB5A-EABB0EDAF7EC}" dt="2023-04-19T06:51:00.011" v="1271" actId="26606"/>
          <ac:spMkLst>
            <pc:docMk/>
            <pc:sldMk cId="3378201526" sldId="259"/>
            <ac:spMk id="51" creationId="{CD8B4F24-440B-49E9-B85D-733523DC064B}"/>
          </ac:spMkLst>
        </pc:spChg>
        <pc:grpChg chg="add del">
          <ac:chgData name="Mirwaz Afrid" userId="7f649713b4b914fe" providerId="LiveId" clId="{03CC9622-DCD3-4B0C-BB5A-EABB0EDAF7EC}" dt="2023-04-16T22:44:26.782" v="520" actId="26606"/>
          <ac:grpSpMkLst>
            <pc:docMk/>
            <pc:sldMk cId="3378201526" sldId="259"/>
            <ac:grpSpMk id="14" creationId="{AE1C45F0-260A-458C-96ED-C1F6D2151219}"/>
          </ac:grpSpMkLst>
        </pc:grpChg>
        <pc:grpChg chg="add del">
          <ac:chgData name="Mirwaz Afrid" userId="7f649713b4b914fe" providerId="LiveId" clId="{03CC9622-DCD3-4B0C-BB5A-EABB0EDAF7EC}" dt="2023-04-19T06:51:00.011" v="1271" actId="26606"/>
          <ac:grpSpMkLst>
            <pc:docMk/>
            <pc:sldMk cId="3378201526" sldId="259"/>
            <ac:grpSpMk id="43" creationId="{AE1C45F0-260A-458C-96ED-C1F6D2151219}"/>
          </ac:grpSpMkLst>
        </pc:grpChg>
        <pc:picChg chg="add del mod ord">
          <ac:chgData name="Mirwaz Afrid" userId="7f649713b4b914fe" providerId="LiveId" clId="{03CC9622-DCD3-4B0C-BB5A-EABB0EDAF7EC}" dt="2023-04-16T22:44:49.433" v="524" actId="478"/>
          <ac:picMkLst>
            <pc:docMk/>
            <pc:sldMk cId="3378201526" sldId="259"/>
            <ac:picMk id="5" creationId="{11736697-C1DF-42BA-0EBC-B4752D69D5CE}"/>
          </ac:picMkLst>
        </pc:picChg>
        <pc:picChg chg="add mod">
          <ac:chgData name="Mirwaz Afrid" userId="7f649713b4b914fe" providerId="LiveId" clId="{03CC9622-DCD3-4B0C-BB5A-EABB0EDAF7EC}" dt="2023-04-19T06:51:00.011" v="1271" actId="26606"/>
          <ac:picMkLst>
            <pc:docMk/>
            <pc:sldMk cId="3378201526" sldId="259"/>
            <ac:picMk id="7" creationId="{BF89EFFA-0CE6-8237-EEAB-467558476AE2}"/>
          </ac:picMkLst>
        </pc:picChg>
        <pc:cxnChg chg="add del">
          <ac:chgData name="Mirwaz Afrid" userId="7f649713b4b914fe" providerId="LiveId" clId="{03CC9622-DCD3-4B0C-BB5A-EABB0EDAF7EC}" dt="2023-04-16T22:44:26.782" v="520" actId="26606"/>
          <ac:cxnSpMkLst>
            <pc:docMk/>
            <pc:sldMk cId="3378201526" sldId="259"/>
            <ac:cxnSpMk id="21" creationId="{6CF1BAF6-AD41-4082-B212-8A1F9A2E8779}"/>
          </ac:cxnSpMkLst>
        </pc:cxnChg>
        <pc:cxnChg chg="add del">
          <ac:chgData name="Mirwaz Afrid" userId="7f649713b4b914fe" providerId="LiveId" clId="{03CC9622-DCD3-4B0C-BB5A-EABB0EDAF7EC}" dt="2023-04-19T06:51:00.011" v="1271" actId="26606"/>
          <ac:cxnSpMkLst>
            <pc:docMk/>
            <pc:sldMk cId="3378201526" sldId="259"/>
            <ac:cxnSpMk id="42" creationId="{6CF1BAF6-AD41-4082-B212-8A1F9A2E8779}"/>
          </ac:cxnSpMkLst>
        </pc:cxnChg>
      </pc:sldChg>
      <pc:sldChg chg="addSp delSp modSp new mod setBg">
        <pc:chgData name="Mirwaz Afrid" userId="7f649713b4b914fe" providerId="LiveId" clId="{03CC9622-DCD3-4B0C-BB5A-EABB0EDAF7EC}" dt="2023-04-19T06:55:15.608" v="1459" actId="26606"/>
        <pc:sldMkLst>
          <pc:docMk/>
          <pc:sldMk cId="2220079926" sldId="260"/>
        </pc:sldMkLst>
        <pc:spChg chg="mod">
          <ac:chgData name="Mirwaz Afrid" userId="7f649713b4b914fe" providerId="LiveId" clId="{03CC9622-DCD3-4B0C-BB5A-EABB0EDAF7EC}" dt="2023-04-19T06:55:15.608" v="1459" actId="26606"/>
          <ac:spMkLst>
            <pc:docMk/>
            <pc:sldMk cId="2220079926" sldId="260"/>
            <ac:spMk id="2" creationId="{20A60422-7D92-9AAB-0D5C-CCBB98043B12}"/>
          </ac:spMkLst>
        </pc:spChg>
        <pc:spChg chg="mod">
          <ac:chgData name="Mirwaz Afrid" userId="7f649713b4b914fe" providerId="LiveId" clId="{03CC9622-DCD3-4B0C-BB5A-EABB0EDAF7EC}" dt="2023-04-19T06:55:15.608" v="1459" actId="26606"/>
          <ac:spMkLst>
            <pc:docMk/>
            <pc:sldMk cId="2220079926" sldId="260"/>
            <ac:spMk id="3" creationId="{E5DC8471-DDAC-A3CD-1A38-47B602962666}"/>
          </ac:spMkLst>
        </pc:spChg>
        <pc:spChg chg="add del">
          <ac:chgData name="Mirwaz Afrid" userId="7f649713b4b914fe" providerId="LiveId" clId="{03CC9622-DCD3-4B0C-BB5A-EABB0EDAF7EC}" dt="2023-04-16T22:46:43.337" v="535" actId="26606"/>
          <ac:spMkLst>
            <pc:docMk/>
            <pc:sldMk cId="2220079926" sldId="260"/>
            <ac:spMk id="10" creationId="{04812C46-200A-4DEB-A05E-3ED6C68C2387}"/>
          </ac:spMkLst>
        </pc:spChg>
        <pc:spChg chg="add del">
          <ac:chgData name="Mirwaz Afrid" userId="7f649713b4b914fe" providerId="LiveId" clId="{03CC9622-DCD3-4B0C-BB5A-EABB0EDAF7EC}" dt="2023-04-16T22:46:43.337" v="535" actId="26606"/>
          <ac:spMkLst>
            <pc:docMk/>
            <pc:sldMk cId="2220079926" sldId="260"/>
            <ac:spMk id="12" creationId="{D1EA859B-E555-4109-94F3-6700E046E008}"/>
          </ac:spMkLst>
        </pc:spChg>
        <pc:spChg chg="add del">
          <ac:chgData name="Mirwaz Afrid" userId="7f649713b4b914fe" providerId="LiveId" clId="{03CC9622-DCD3-4B0C-BB5A-EABB0EDAF7EC}" dt="2023-04-19T06:55:15.608" v="1459" actId="26606"/>
          <ac:spMkLst>
            <pc:docMk/>
            <pc:sldMk cId="2220079926" sldId="260"/>
            <ac:spMk id="17" creationId="{0E3596DD-156A-473E-9BB3-C6A29F7574E9}"/>
          </ac:spMkLst>
        </pc:spChg>
        <pc:spChg chg="add del">
          <ac:chgData name="Mirwaz Afrid" userId="7f649713b4b914fe" providerId="LiveId" clId="{03CC9622-DCD3-4B0C-BB5A-EABB0EDAF7EC}" dt="2023-04-19T06:55:15.608" v="1459" actId="26606"/>
          <ac:spMkLst>
            <pc:docMk/>
            <pc:sldMk cId="2220079926" sldId="260"/>
            <ac:spMk id="19" creationId="{2C46C4D6-C474-4E92-B52E-944C1118F7B6}"/>
          </ac:spMkLst>
        </pc:spChg>
        <pc:spChg chg="add">
          <ac:chgData name="Mirwaz Afrid" userId="7f649713b4b914fe" providerId="LiveId" clId="{03CC9622-DCD3-4B0C-BB5A-EABB0EDAF7EC}" dt="2023-04-19T06:55:15.608" v="1459" actId="26606"/>
          <ac:spMkLst>
            <pc:docMk/>
            <pc:sldMk cId="2220079926" sldId="260"/>
            <ac:spMk id="24" creationId="{2B97F24A-32CE-4C1C-A50D-3016B394DCFB}"/>
          </ac:spMkLst>
        </pc:spChg>
        <pc:spChg chg="add">
          <ac:chgData name="Mirwaz Afrid" userId="7f649713b4b914fe" providerId="LiveId" clId="{03CC9622-DCD3-4B0C-BB5A-EABB0EDAF7EC}" dt="2023-04-19T06:55:15.608" v="1459" actId="26606"/>
          <ac:spMkLst>
            <pc:docMk/>
            <pc:sldMk cId="2220079926" sldId="260"/>
            <ac:spMk id="26" creationId="{CD8B4F24-440B-49E9-B85D-733523DC064B}"/>
          </ac:spMkLst>
        </pc:spChg>
        <pc:picChg chg="add mod ord">
          <ac:chgData name="Mirwaz Afrid" userId="7f649713b4b914fe" providerId="LiveId" clId="{03CC9622-DCD3-4B0C-BB5A-EABB0EDAF7EC}" dt="2023-04-19T06:55:15.608" v="1459" actId="26606"/>
          <ac:picMkLst>
            <pc:docMk/>
            <pc:sldMk cId="2220079926" sldId="260"/>
            <ac:picMk id="5" creationId="{C5A6D832-C5ED-A26C-AEEC-8E65F8BFBA4C}"/>
          </ac:picMkLst>
        </pc:picChg>
      </pc:sldChg>
      <pc:sldChg chg="addSp delSp modSp new mod setBg modClrScheme delDesignElem chgLayout">
        <pc:chgData name="Mirwaz Afrid" userId="7f649713b4b914fe" providerId="LiveId" clId="{03CC9622-DCD3-4B0C-BB5A-EABB0EDAF7EC}" dt="2023-04-19T08:01:56.706" v="3468" actId="26606"/>
        <pc:sldMkLst>
          <pc:docMk/>
          <pc:sldMk cId="313028109" sldId="261"/>
        </pc:sldMkLst>
        <pc:spChg chg="add del mod ord">
          <ac:chgData name="Mirwaz Afrid" userId="7f649713b4b914fe" providerId="LiveId" clId="{03CC9622-DCD3-4B0C-BB5A-EABB0EDAF7EC}" dt="2023-04-19T08:00:59.416" v="3444" actId="700"/>
          <ac:spMkLst>
            <pc:docMk/>
            <pc:sldMk cId="313028109" sldId="261"/>
            <ac:spMk id="2" creationId="{3A741715-7967-6557-32BC-A0BBAA350140}"/>
          </ac:spMkLst>
        </pc:spChg>
        <pc:spChg chg="del">
          <ac:chgData name="Mirwaz Afrid" userId="7f649713b4b914fe" providerId="LiveId" clId="{03CC9622-DCD3-4B0C-BB5A-EABB0EDAF7EC}" dt="2023-04-16T22:48:24.952" v="621" actId="26606"/>
          <ac:spMkLst>
            <pc:docMk/>
            <pc:sldMk cId="313028109" sldId="261"/>
            <ac:spMk id="2" creationId="{5BAA5A58-65AE-1109-0A10-0911E2F74C75}"/>
          </ac:spMkLst>
        </pc:spChg>
        <pc:spChg chg="add del mod">
          <ac:chgData name="Mirwaz Afrid" userId="7f649713b4b914fe" providerId="LiveId" clId="{03CC9622-DCD3-4B0C-BB5A-EABB0EDAF7EC}" dt="2023-04-19T08:01:32.235" v="3448"/>
          <ac:spMkLst>
            <pc:docMk/>
            <pc:sldMk cId="313028109" sldId="261"/>
            <ac:spMk id="3" creationId="{263533C0-F025-ACAC-2EF8-3D6F7C8EA8F3}"/>
          </ac:spMkLst>
        </pc:spChg>
        <pc:spChg chg="del">
          <ac:chgData name="Mirwaz Afrid" userId="7f649713b4b914fe" providerId="LiveId" clId="{03CC9622-DCD3-4B0C-BB5A-EABB0EDAF7EC}" dt="2023-04-16T22:48:24.952" v="621" actId="26606"/>
          <ac:spMkLst>
            <pc:docMk/>
            <pc:sldMk cId="313028109" sldId="261"/>
            <ac:spMk id="3" creationId="{8860F139-BEF5-3410-1206-CDDE52C57ECF}"/>
          </ac:spMkLst>
        </pc:spChg>
        <pc:spChg chg="add mod">
          <ac:chgData name="Mirwaz Afrid" userId="7f649713b4b914fe" providerId="LiveId" clId="{03CC9622-DCD3-4B0C-BB5A-EABB0EDAF7EC}" dt="2023-04-19T08:01:56.706" v="3468" actId="26606"/>
          <ac:spMkLst>
            <pc:docMk/>
            <pc:sldMk cId="313028109" sldId="261"/>
            <ac:spMk id="4" creationId="{45BA5D17-E9A6-CA13-970C-DC0B3F4C0EC4}"/>
          </ac:spMkLst>
        </pc:spChg>
        <pc:spChg chg="add del">
          <ac:chgData name="Mirwaz Afrid" userId="7f649713b4b914fe" providerId="LiveId" clId="{03CC9622-DCD3-4B0C-BB5A-EABB0EDAF7EC}" dt="2023-04-16T22:48:40.592" v="623" actId="26606"/>
          <ac:spMkLst>
            <pc:docMk/>
            <pc:sldMk cId="313028109" sldId="261"/>
            <ac:spMk id="10" creationId="{F3060C83-F051-4F0E-ABAD-AA0DFC48B218}"/>
          </ac:spMkLst>
        </pc:spChg>
        <pc:spChg chg="add del">
          <ac:chgData name="Mirwaz Afrid" userId="7f649713b4b914fe" providerId="LiveId" clId="{03CC9622-DCD3-4B0C-BB5A-EABB0EDAF7EC}" dt="2023-04-16T22:48:40.592" v="623" actId="26606"/>
          <ac:spMkLst>
            <pc:docMk/>
            <pc:sldMk cId="313028109" sldId="261"/>
            <ac:spMk id="12" creationId="{83C98ABE-055B-441F-B07E-44F97F083C39}"/>
          </ac:spMkLst>
        </pc:spChg>
        <pc:spChg chg="add del">
          <ac:chgData name="Mirwaz Afrid" userId="7f649713b4b914fe" providerId="LiveId" clId="{03CC9622-DCD3-4B0C-BB5A-EABB0EDAF7EC}" dt="2023-04-16T22:48:40.592" v="623" actId="26606"/>
          <ac:spMkLst>
            <pc:docMk/>
            <pc:sldMk cId="313028109" sldId="261"/>
            <ac:spMk id="14" creationId="{29FDB030-9B49-4CED-8CCD-4D99382388AC}"/>
          </ac:spMkLst>
        </pc:spChg>
        <pc:spChg chg="add del">
          <ac:chgData name="Mirwaz Afrid" userId="7f649713b4b914fe" providerId="LiveId" clId="{03CC9622-DCD3-4B0C-BB5A-EABB0EDAF7EC}" dt="2023-04-16T22:48:40.592" v="623" actId="26606"/>
          <ac:spMkLst>
            <pc:docMk/>
            <pc:sldMk cId="313028109" sldId="261"/>
            <ac:spMk id="16" creationId="{3783CA14-24A1-485C-8B30-D6A5D87987AD}"/>
          </ac:spMkLst>
        </pc:spChg>
        <pc:spChg chg="add del">
          <ac:chgData name="Mirwaz Afrid" userId="7f649713b4b914fe" providerId="LiveId" clId="{03CC9622-DCD3-4B0C-BB5A-EABB0EDAF7EC}" dt="2023-04-16T22:48:40.592" v="623" actId="26606"/>
          <ac:spMkLst>
            <pc:docMk/>
            <pc:sldMk cId="313028109" sldId="261"/>
            <ac:spMk id="18" creationId="{9A97C86A-04D6-40F7-AE84-31AB43E6A846}"/>
          </ac:spMkLst>
        </pc:spChg>
        <pc:spChg chg="add del">
          <ac:chgData name="Mirwaz Afrid" userId="7f649713b4b914fe" providerId="LiveId" clId="{03CC9622-DCD3-4B0C-BB5A-EABB0EDAF7EC}" dt="2023-04-16T22:48:40.592" v="623" actId="26606"/>
          <ac:spMkLst>
            <pc:docMk/>
            <pc:sldMk cId="313028109" sldId="261"/>
            <ac:spMk id="20" creationId="{FF9F2414-84E8-453E-B1F3-389FDE8192D9}"/>
          </ac:spMkLst>
        </pc:spChg>
        <pc:spChg chg="add del">
          <ac:chgData name="Mirwaz Afrid" userId="7f649713b4b914fe" providerId="LiveId" clId="{03CC9622-DCD3-4B0C-BB5A-EABB0EDAF7EC}" dt="2023-04-16T22:48:40.592" v="623" actId="26606"/>
          <ac:spMkLst>
            <pc:docMk/>
            <pc:sldMk cId="313028109" sldId="261"/>
            <ac:spMk id="22" creationId="{3ECA69A1-7536-43AC-85EF-C7106179F5ED}"/>
          </ac:spMkLst>
        </pc:spChg>
        <pc:spChg chg="add mod ord">
          <ac:chgData name="Mirwaz Afrid" userId="7f649713b4b914fe" providerId="LiveId" clId="{03CC9622-DCD3-4B0C-BB5A-EABB0EDAF7EC}" dt="2023-04-19T08:01:38.051" v="3449" actId="26606"/>
          <ac:spMkLst>
            <pc:docMk/>
            <pc:sldMk cId="313028109" sldId="261"/>
            <ac:spMk id="26" creationId="{BB67CFA7-848A-A3B9-AE4F-BBA7BE902D2A}"/>
          </ac:spMkLst>
        </pc:spChg>
        <pc:spChg chg="add del">
          <ac:chgData name="Mirwaz Afrid" userId="7f649713b4b914fe" providerId="LiveId" clId="{03CC9622-DCD3-4B0C-BB5A-EABB0EDAF7EC}" dt="2023-04-19T08:01:56.706" v="3468" actId="26606"/>
          <ac:spMkLst>
            <pc:docMk/>
            <pc:sldMk cId="313028109" sldId="261"/>
            <ac:spMk id="28" creationId="{32AEEBC8-9D30-42EF-95F2-386C2653FBF0}"/>
          </ac:spMkLst>
        </pc:spChg>
        <pc:spChg chg="add del">
          <ac:chgData name="Mirwaz Afrid" userId="7f649713b4b914fe" providerId="LiveId" clId="{03CC9622-DCD3-4B0C-BB5A-EABB0EDAF7EC}" dt="2023-04-16T22:52:30.039" v="783" actId="26606"/>
          <ac:spMkLst>
            <pc:docMk/>
            <pc:sldMk cId="313028109" sldId="261"/>
            <ac:spMk id="29" creationId="{4E2ED6F9-63C3-4A8D-9BB4-1EA62533B672}"/>
          </ac:spMkLst>
        </pc:spChg>
        <pc:spChg chg="add del">
          <ac:chgData name="Mirwaz Afrid" userId="7f649713b4b914fe" providerId="LiveId" clId="{03CC9622-DCD3-4B0C-BB5A-EABB0EDAF7EC}" dt="2023-04-19T08:01:56.706" v="3468" actId="26606"/>
          <ac:spMkLst>
            <pc:docMk/>
            <pc:sldMk cId="313028109" sldId="261"/>
            <ac:spMk id="30" creationId="{3529E97A-97C3-40EA-8A04-5C02398D568F}"/>
          </ac:spMkLst>
        </pc:spChg>
        <pc:spChg chg="add del">
          <ac:chgData name="Mirwaz Afrid" userId="7f649713b4b914fe" providerId="LiveId" clId="{03CC9622-DCD3-4B0C-BB5A-EABB0EDAF7EC}" dt="2023-04-16T22:52:30.039" v="783" actId="26606"/>
          <ac:spMkLst>
            <pc:docMk/>
            <pc:sldMk cId="313028109" sldId="261"/>
            <ac:spMk id="31" creationId="{6D72081E-AD41-4FBB-B02B-698A68DBCA5E}"/>
          </ac:spMkLst>
        </pc:spChg>
        <pc:spChg chg="add del">
          <ac:chgData name="Mirwaz Afrid" userId="7f649713b4b914fe" providerId="LiveId" clId="{03CC9622-DCD3-4B0C-BB5A-EABB0EDAF7EC}" dt="2023-04-19T08:01:56.706" v="3468" actId="26606"/>
          <ac:spMkLst>
            <pc:docMk/>
            <pc:sldMk cId="313028109" sldId="261"/>
            <ac:spMk id="32" creationId="{59FA8C2E-A5A7-4490-927A-7CD58343EDBB}"/>
          </ac:spMkLst>
        </pc:spChg>
        <pc:spChg chg="add del">
          <ac:chgData name="Mirwaz Afrid" userId="7f649713b4b914fe" providerId="LiveId" clId="{03CC9622-DCD3-4B0C-BB5A-EABB0EDAF7EC}" dt="2023-04-16T22:52:30.039" v="783" actId="26606"/>
          <ac:spMkLst>
            <pc:docMk/>
            <pc:sldMk cId="313028109" sldId="261"/>
            <ac:spMk id="33" creationId="{716248AD-805F-41BF-9B57-FC53E5B32F98}"/>
          </ac:spMkLst>
        </pc:spChg>
        <pc:spChg chg="add">
          <ac:chgData name="Mirwaz Afrid" userId="7f649713b4b914fe" providerId="LiveId" clId="{03CC9622-DCD3-4B0C-BB5A-EABB0EDAF7EC}" dt="2023-04-19T08:01:56.706" v="3468" actId="26606"/>
          <ac:spMkLst>
            <pc:docMk/>
            <pc:sldMk cId="313028109" sldId="261"/>
            <ac:spMk id="34" creationId="{32AEEBC8-9D30-42EF-95F2-386C2653FBF0}"/>
          </ac:spMkLst>
        </pc:spChg>
        <pc:spChg chg="add del">
          <ac:chgData name="Mirwaz Afrid" userId="7f649713b4b914fe" providerId="LiveId" clId="{03CC9622-DCD3-4B0C-BB5A-EABB0EDAF7EC}" dt="2023-04-16T22:52:30.039" v="783" actId="26606"/>
          <ac:spMkLst>
            <pc:docMk/>
            <pc:sldMk cId="313028109" sldId="261"/>
            <ac:spMk id="35" creationId="{1F82758F-B2B3-4F0A-BB90-4BFFEDD166D6}"/>
          </ac:spMkLst>
        </pc:spChg>
        <pc:spChg chg="add">
          <ac:chgData name="Mirwaz Afrid" userId="7f649713b4b914fe" providerId="LiveId" clId="{03CC9622-DCD3-4B0C-BB5A-EABB0EDAF7EC}" dt="2023-04-19T08:01:56.706" v="3468" actId="26606"/>
          <ac:spMkLst>
            <pc:docMk/>
            <pc:sldMk cId="313028109" sldId="261"/>
            <ac:spMk id="36" creationId="{3529E97A-97C3-40EA-8A04-5C02398D568F}"/>
          </ac:spMkLst>
        </pc:spChg>
        <pc:spChg chg="add del">
          <ac:chgData name="Mirwaz Afrid" userId="7f649713b4b914fe" providerId="LiveId" clId="{03CC9622-DCD3-4B0C-BB5A-EABB0EDAF7EC}" dt="2023-04-19T08:01:32.235" v="3448"/>
          <ac:spMkLst>
            <pc:docMk/>
            <pc:sldMk cId="313028109" sldId="261"/>
            <ac:spMk id="37" creationId="{32AEEBC8-9D30-42EF-95F2-386C2653FBF0}"/>
          </ac:spMkLst>
        </pc:spChg>
        <pc:spChg chg="add del">
          <ac:chgData name="Mirwaz Afrid" userId="7f649713b4b914fe" providerId="LiveId" clId="{03CC9622-DCD3-4B0C-BB5A-EABB0EDAF7EC}" dt="2023-04-19T08:01:32.235" v="3448"/>
          <ac:spMkLst>
            <pc:docMk/>
            <pc:sldMk cId="313028109" sldId="261"/>
            <ac:spMk id="38" creationId="{3529E97A-97C3-40EA-8A04-5C02398D568F}"/>
          </ac:spMkLst>
        </pc:spChg>
        <pc:spChg chg="add del">
          <ac:chgData name="Mirwaz Afrid" userId="7f649713b4b914fe" providerId="LiveId" clId="{03CC9622-DCD3-4B0C-BB5A-EABB0EDAF7EC}" dt="2023-04-19T08:01:32.235" v="3448"/>
          <ac:spMkLst>
            <pc:docMk/>
            <pc:sldMk cId="313028109" sldId="261"/>
            <ac:spMk id="39" creationId="{59FA8C2E-A5A7-4490-927A-7CD58343EDBB}"/>
          </ac:spMkLst>
        </pc:spChg>
        <pc:spChg chg="add del">
          <ac:chgData name="Mirwaz Afrid" userId="7f649713b4b914fe" providerId="LiveId" clId="{03CC9622-DCD3-4B0C-BB5A-EABB0EDAF7EC}" dt="2023-04-16T22:52:18.147" v="782" actId="26606"/>
          <ac:spMkLst>
            <pc:docMk/>
            <pc:sldMk cId="313028109" sldId="261"/>
            <ac:spMk id="40" creationId="{D7A453D2-15D8-4403-815F-291FA16340D9}"/>
          </ac:spMkLst>
        </pc:spChg>
        <pc:spChg chg="add">
          <ac:chgData name="Mirwaz Afrid" userId="7f649713b4b914fe" providerId="LiveId" clId="{03CC9622-DCD3-4B0C-BB5A-EABB0EDAF7EC}" dt="2023-04-19T08:01:56.706" v="3468" actId="26606"/>
          <ac:spMkLst>
            <pc:docMk/>
            <pc:sldMk cId="313028109" sldId="261"/>
            <ac:spMk id="41" creationId="{59FA8C2E-A5A7-4490-927A-7CD58343EDBB}"/>
          </ac:spMkLst>
        </pc:spChg>
        <pc:spChg chg="add del">
          <ac:chgData name="Mirwaz Afrid" userId="7f649713b4b914fe" providerId="LiveId" clId="{03CC9622-DCD3-4B0C-BB5A-EABB0EDAF7EC}" dt="2023-04-16T22:52:18.147" v="782" actId="26606"/>
          <ac:spMkLst>
            <pc:docMk/>
            <pc:sldMk cId="313028109" sldId="261"/>
            <ac:spMk id="42" creationId="{8161EA6B-09CA-445B-AB0D-8DF76FA92DEF}"/>
          </ac:spMkLst>
        </pc:spChg>
        <pc:spChg chg="add del">
          <ac:chgData name="Mirwaz Afrid" userId="7f649713b4b914fe" providerId="LiveId" clId="{03CC9622-DCD3-4B0C-BB5A-EABB0EDAF7EC}" dt="2023-04-16T22:52:18.147" v="782" actId="26606"/>
          <ac:spMkLst>
            <pc:docMk/>
            <pc:sldMk cId="313028109" sldId="261"/>
            <ac:spMk id="52" creationId="{B8114C98-A349-4111-A123-E8EAB86ABE30}"/>
          </ac:spMkLst>
        </pc:spChg>
        <pc:spChg chg="add del">
          <ac:chgData name="Mirwaz Afrid" userId="7f649713b4b914fe" providerId="LiveId" clId="{03CC9622-DCD3-4B0C-BB5A-EABB0EDAF7EC}" dt="2023-04-16T22:52:18.147" v="782" actId="26606"/>
          <ac:spMkLst>
            <pc:docMk/>
            <pc:sldMk cId="313028109" sldId="261"/>
            <ac:spMk id="60" creationId="{E2D3D3F2-ABBB-4453-B1C5-1BEBF7E4DD56}"/>
          </ac:spMkLst>
        </pc:spChg>
        <pc:spChg chg="add del">
          <ac:chgData name="Mirwaz Afrid" userId="7f649713b4b914fe" providerId="LiveId" clId="{03CC9622-DCD3-4B0C-BB5A-EABB0EDAF7EC}" dt="2023-04-16T22:52:18.147" v="782" actId="26606"/>
          <ac:spMkLst>
            <pc:docMk/>
            <pc:sldMk cId="313028109" sldId="261"/>
            <ac:spMk id="74" creationId="{773AEA78-C03B-40B7-9D11-DC022119D577}"/>
          </ac:spMkLst>
        </pc:spChg>
        <pc:grpChg chg="add del">
          <ac:chgData name="Mirwaz Afrid" userId="7f649713b4b914fe" providerId="LiveId" clId="{03CC9622-DCD3-4B0C-BB5A-EABB0EDAF7EC}" dt="2023-04-16T22:52:18.147" v="782" actId="26606"/>
          <ac:grpSpMkLst>
            <pc:docMk/>
            <pc:sldMk cId="313028109" sldId="261"/>
            <ac:grpSpMk id="44" creationId="{913B067F-3154-4968-A886-DF93A787EC44}"/>
          </ac:grpSpMkLst>
        </pc:grpChg>
        <pc:grpChg chg="add del">
          <ac:chgData name="Mirwaz Afrid" userId="7f649713b4b914fe" providerId="LiveId" clId="{03CC9622-DCD3-4B0C-BB5A-EABB0EDAF7EC}" dt="2023-04-16T22:52:18.147" v="782" actId="26606"/>
          <ac:grpSpMkLst>
            <pc:docMk/>
            <pc:sldMk cId="313028109" sldId="261"/>
            <ac:grpSpMk id="54" creationId="{670FB431-AE18-414D-92F4-1D12D1991152}"/>
          </ac:grpSpMkLst>
        </pc:grpChg>
        <pc:grpChg chg="add del">
          <ac:chgData name="Mirwaz Afrid" userId="7f649713b4b914fe" providerId="LiveId" clId="{03CC9622-DCD3-4B0C-BB5A-EABB0EDAF7EC}" dt="2023-04-16T22:52:18.147" v="782" actId="26606"/>
          <ac:grpSpMkLst>
            <pc:docMk/>
            <pc:sldMk cId="313028109" sldId="261"/>
            <ac:grpSpMk id="62" creationId="{8214E4A5-A0D2-42C4-8D14-D2A7E495F041}"/>
          </ac:grpSpMkLst>
        </pc:grpChg>
        <pc:grpChg chg="add del">
          <ac:chgData name="Mirwaz Afrid" userId="7f649713b4b914fe" providerId="LiveId" clId="{03CC9622-DCD3-4B0C-BB5A-EABB0EDAF7EC}" dt="2023-04-16T22:52:18.147" v="782" actId="26606"/>
          <ac:grpSpMkLst>
            <pc:docMk/>
            <pc:sldMk cId="313028109" sldId="261"/>
            <ac:grpSpMk id="68" creationId="{1F4E1649-4D1F-4A91-AF97-A254BFDD524D}"/>
          </ac:grpSpMkLst>
        </pc:grpChg>
        <pc:picChg chg="add mod ord">
          <ac:chgData name="Mirwaz Afrid" userId="7f649713b4b914fe" providerId="LiveId" clId="{03CC9622-DCD3-4B0C-BB5A-EABB0EDAF7EC}" dt="2023-04-16T22:52:42.288" v="784" actId="27614"/>
          <ac:picMkLst>
            <pc:docMk/>
            <pc:sldMk cId="313028109" sldId="261"/>
            <ac:picMk id="5" creationId="{904BF0E3-4BC0-4D89-79D7-A10709BA9C86}"/>
          </ac:picMkLst>
        </pc:picChg>
      </pc:sldChg>
      <pc:sldChg chg="addSp delSp modSp new mod setBg">
        <pc:chgData name="Mirwaz Afrid" userId="7f649713b4b914fe" providerId="LiveId" clId="{03CC9622-DCD3-4B0C-BB5A-EABB0EDAF7EC}" dt="2023-04-19T06:58:04.580" v="1666" actId="14100"/>
        <pc:sldMkLst>
          <pc:docMk/>
          <pc:sldMk cId="893381091" sldId="262"/>
        </pc:sldMkLst>
        <pc:spChg chg="mod">
          <ac:chgData name="Mirwaz Afrid" userId="7f649713b4b914fe" providerId="LiveId" clId="{03CC9622-DCD3-4B0C-BB5A-EABB0EDAF7EC}" dt="2023-04-19T06:56:14.449" v="1467" actId="20577"/>
          <ac:spMkLst>
            <pc:docMk/>
            <pc:sldMk cId="893381091" sldId="262"/>
            <ac:spMk id="2" creationId="{B35EEE68-F8B5-75D6-33FC-143179143D0D}"/>
          </ac:spMkLst>
        </pc:spChg>
        <pc:spChg chg="mod">
          <ac:chgData name="Mirwaz Afrid" userId="7f649713b4b914fe" providerId="LiveId" clId="{03CC9622-DCD3-4B0C-BB5A-EABB0EDAF7EC}" dt="2023-04-19T06:57:46.435" v="1662" actId="20577"/>
          <ac:spMkLst>
            <pc:docMk/>
            <pc:sldMk cId="893381091" sldId="262"/>
            <ac:spMk id="3" creationId="{BB79264F-B3B5-EB66-ACC3-591E055D28C0}"/>
          </ac:spMkLst>
        </pc:spChg>
        <pc:spChg chg="add del">
          <ac:chgData name="Mirwaz Afrid" userId="7f649713b4b914fe" providerId="LiveId" clId="{03CC9622-DCD3-4B0C-BB5A-EABB0EDAF7EC}" dt="2023-04-17T04:16:40.075" v="794" actId="26606"/>
          <ac:spMkLst>
            <pc:docMk/>
            <pc:sldMk cId="893381091" sldId="262"/>
            <ac:spMk id="10" creationId="{058A14AF-9FB5-4CC7-BA35-E8E85D3EDF0E}"/>
          </ac:spMkLst>
        </pc:spChg>
        <pc:spChg chg="add del">
          <ac:chgData name="Mirwaz Afrid" userId="7f649713b4b914fe" providerId="LiveId" clId="{03CC9622-DCD3-4B0C-BB5A-EABB0EDAF7EC}" dt="2023-04-17T04:16:40.075" v="794" actId="26606"/>
          <ac:spMkLst>
            <pc:docMk/>
            <pc:sldMk cId="893381091" sldId="262"/>
            <ac:spMk id="12" creationId="{3A9A4357-BD1D-4622-A4FE-766E6AB8DE84}"/>
          </ac:spMkLst>
        </pc:spChg>
        <pc:spChg chg="add del">
          <ac:chgData name="Mirwaz Afrid" userId="7f649713b4b914fe" providerId="LiveId" clId="{03CC9622-DCD3-4B0C-BB5A-EABB0EDAF7EC}" dt="2023-04-17T04:16:40.075" v="794" actId="26606"/>
          <ac:spMkLst>
            <pc:docMk/>
            <pc:sldMk cId="893381091" sldId="262"/>
            <ac:spMk id="14" creationId="{E659831F-0D9A-4C63-9EBB-8435B85A440F}"/>
          </ac:spMkLst>
        </pc:spChg>
        <pc:spChg chg="add del">
          <ac:chgData name="Mirwaz Afrid" userId="7f649713b4b914fe" providerId="LiveId" clId="{03CC9622-DCD3-4B0C-BB5A-EABB0EDAF7EC}" dt="2023-04-17T04:16:40.075" v="794" actId="26606"/>
          <ac:spMkLst>
            <pc:docMk/>
            <pc:sldMk cId="893381091" sldId="262"/>
            <ac:spMk id="16" creationId="{E6995CE5-F890-4ABA-82A2-26507CE8D2A3}"/>
          </ac:spMkLst>
        </pc:spChg>
        <pc:spChg chg="add del">
          <ac:chgData name="Mirwaz Afrid" userId="7f649713b4b914fe" providerId="LiveId" clId="{03CC9622-DCD3-4B0C-BB5A-EABB0EDAF7EC}" dt="2023-04-19T06:57:53.237" v="1663" actId="26606"/>
          <ac:spMkLst>
            <pc:docMk/>
            <pc:sldMk cId="893381091" sldId="262"/>
            <ac:spMk id="21" creationId="{2B97F24A-32CE-4C1C-A50D-3016B394DCFB}"/>
          </ac:spMkLst>
        </pc:spChg>
        <pc:spChg chg="add del">
          <ac:chgData name="Mirwaz Afrid" userId="7f649713b4b914fe" providerId="LiveId" clId="{03CC9622-DCD3-4B0C-BB5A-EABB0EDAF7EC}" dt="2023-04-19T06:57:53.237" v="1663" actId="26606"/>
          <ac:spMkLst>
            <pc:docMk/>
            <pc:sldMk cId="893381091" sldId="262"/>
            <ac:spMk id="23" creationId="{6357EC4F-235E-4222-A36F-C7878ACE37F2}"/>
          </ac:spMkLst>
        </pc:spChg>
        <pc:spChg chg="add">
          <ac:chgData name="Mirwaz Afrid" userId="7f649713b4b914fe" providerId="LiveId" clId="{03CC9622-DCD3-4B0C-BB5A-EABB0EDAF7EC}" dt="2023-04-19T06:57:53.237" v="1663" actId="26606"/>
          <ac:spMkLst>
            <pc:docMk/>
            <pc:sldMk cId="893381091" sldId="262"/>
            <ac:spMk id="25" creationId="{2B97F24A-32CE-4C1C-A50D-3016B394DCFB}"/>
          </ac:spMkLst>
        </pc:spChg>
        <pc:spChg chg="add">
          <ac:chgData name="Mirwaz Afrid" userId="7f649713b4b914fe" providerId="LiveId" clId="{03CC9622-DCD3-4B0C-BB5A-EABB0EDAF7EC}" dt="2023-04-19T06:57:53.237" v="1663" actId="26606"/>
          <ac:spMkLst>
            <pc:docMk/>
            <pc:sldMk cId="893381091" sldId="262"/>
            <ac:spMk id="26" creationId="{CD8B4F24-440B-49E9-B85D-733523DC064B}"/>
          </ac:spMkLst>
        </pc:spChg>
        <pc:spChg chg="add del">
          <ac:chgData name="Mirwaz Afrid" userId="7f649713b4b914fe" providerId="LiveId" clId="{03CC9622-DCD3-4B0C-BB5A-EABB0EDAF7EC}" dt="2023-04-17T04:19:29.449" v="897" actId="26606"/>
          <ac:spMkLst>
            <pc:docMk/>
            <pc:sldMk cId="893381091" sldId="262"/>
            <ac:spMk id="28" creationId="{913AE63C-D5B4-45D1-ACFC-648CFFCF9805}"/>
          </ac:spMkLst>
        </pc:spChg>
        <pc:spChg chg="add del">
          <ac:chgData name="Mirwaz Afrid" userId="7f649713b4b914fe" providerId="LiveId" clId="{03CC9622-DCD3-4B0C-BB5A-EABB0EDAF7EC}" dt="2023-04-17T04:19:29.449" v="897" actId="26606"/>
          <ac:spMkLst>
            <pc:docMk/>
            <pc:sldMk cId="893381091" sldId="262"/>
            <ac:spMk id="34" creationId="{BF9E7B5D-88C3-4C36-A22E-93AA384BA7B1}"/>
          </ac:spMkLst>
        </pc:spChg>
        <pc:grpChg chg="add del">
          <ac:chgData name="Mirwaz Afrid" userId="7f649713b4b914fe" providerId="LiveId" clId="{03CC9622-DCD3-4B0C-BB5A-EABB0EDAF7EC}" dt="2023-04-17T04:19:29.449" v="897" actId="26606"/>
          <ac:grpSpMkLst>
            <pc:docMk/>
            <pc:sldMk cId="893381091" sldId="262"/>
            <ac:grpSpMk id="30" creationId="{6DCEF60B-EF3F-4A5E-BDC6-A2D840B90F2E}"/>
          </ac:grpSpMkLst>
        </pc:grpChg>
        <pc:grpChg chg="add del">
          <ac:chgData name="Mirwaz Afrid" userId="7f649713b4b914fe" providerId="LiveId" clId="{03CC9622-DCD3-4B0C-BB5A-EABB0EDAF7EC}" dt="2023-04-17T04:19:29.449" v="897" actId="26606"/>
          <ac:grpSpMkLst>
            <pc:docMk/>
            <pc:sldMk cId="893381091" sldId="262"/>
            <ac:grpSpMk id="36" creationId="{E27AF472-EAE3-4572-AB69-B92BD10DBC6D}"/>
          </ac:grpSpMkLst>
        </pc:grpChg>
        <pc:picChg chg="add mod ord">
          <ac:chgData name="Mirwaz Afrid" userId="7f649713b4b914fe" providerId="LiveId" clId="{03CC9622-DCD3-4B0C-BB5A-EABB0EDAF7EC}" dt="2023-04-19T06:58:04.580" v="1666" actId="14100"/>
          <ac:picMkLst>
            <pc:docMk/>
            <pc:sldMk cId="893381091" sldId="262"/>
            <ac:picMk id="5" creationId="{14766481-681A-B89A-180F-9296F7A5B59A}"/>
          </ac:picMkLst>
        </pc:picChg>
      </pc:sldChg>
      <pc:sldChg chg="addSp delSp modSp new mod setBg">
        <pc:chgData name="Mirwaz Afrid" userId="7f649713b4b914fe" providerId="LiveId" clId="{03CC9622-DCD3-4B0C-BB5A-EABB0EDAF7EC}" dt="2023-04-19T06:59:53.679" v="1759" actId="22"/>
        <pc:sldMkLst>
          <pc:docMk/>
          <pc:sldMk cId="1747295249" sldId="263"/>
        </pc:sldMkLst>
        <pc:spChg chg="mod">
          <ac:chgData name="Mirwaz Afrid" userId="7f649713b4b914fe" providerId="LiveId" clId="{03CC9622-DCD3-4B0C-BB5A-EABB0EDAF7EC}" dt="2023-04-19T06:59:13.342" v="1677" actId="26606"/>
          <ac:spMkLst>
            <pc:docMk/>
            <pc:sldMk cId="1747295249" sldId="263"/>
            <ac:spMk id="2" creationId="{609F66F3-2633-1FE0-FB5D-F208B3356F02}"/>
          </ac:spMkLst>
        </pc:spChg>
        <pc:spChg chg="del mod">
          <ac:chgData name="Mirwaz Afrid" userId="7f649713b4b914fe" providerId="LiveId" clId="{03CC9622-DCD3-4B0C-BB5A-EABB0EDAF7EC}" dt="2023-04-19T06:59:10.013" v="1676" actId="22"/>
          <ac:spMkLst>
            <pc:docMk/>
            <pc:sldMk cId="1747295249" sldId="263"/>
            <ac:spMk id="3" creationId="{D1C7BBAB-E95C-1F87-ED99-F1EB5CF49D03}"/>
          </ac:spMkLst>
        </pc:spChg>
        <pc:spChg chg="add mod">
          <ac:chgData name="Mirwaz Afrid" userId="7f649713b4b914fe" providerId="LiveId" clId="{03CC9622-DCD3-4B0C-BB5A-EABB0EDAF7EC}" dt="2023-04-19T06:59:38.443" v="1755" actId="5793"/>
          <ac:spMkLst>
            <pc:docMk/>
            <pc:sldMk cId="1747295249" sldId="263"/>
            <ac:spMk id="9" creationId="{62AAA50C-7665-CA5C-2E8D-ADDD46AEFBCF}"/>
          </ac:spMkLst>
        </pc:spChg>
        <pc:spChg chg="add">
          <ac:chgData name="Mirwaz Afrid" userId="7f649713b4b914fe" providerId="LiveId" clId="{03CC9622-DCD3-4B0C-BB5A-EABB0EDAF7EC}" dt="2023-04-19T06:59:13.342" v="1677" actId="26606"/>
          <ac:spMkLst>
            <pc:docMk/>
            <pc:sldMk cId="1747295249" sldId="263"/>
            <ac:spMk id="12" creationId="{2B97F24A-32CE-4C1C-A50D-3016B394DCFB}"/>
          </ac:spMkLst>
        </pc:spChg>
        <pc:spChg chg="add">
          <ac:chgData name="Mirwaz Afrid" userId="7f649713b4b914fe" providerId="LiveId" clId="{03CC9622-DCD3-4B0C-BB5A-EABB0EDAF7EC}" dt="2023-04-19T06:59:13.342" v="1677" actId="26606"/>
          <ac:spMkLst>
            <pc:docMk/>
            <pc:sldMk cId="1747295249" sldId="263"/>
            <ac:spMk id="14" creationId="{CD8B4F24-440B-49E9-B85D-733523DC064B}"/>
          </ac:spMkLst>
        </pc:spChg>
        <pc:picChg chg="add mod ord">
          <ac:chgData name="Mirwaz Afrid" userId="7f649713b4b914fe" providerId="LiveId" clId="{03CC9622-DCD3-4B0C-BB5A-EABB0EDAF7EC}" dt="2023-04-19T06:59:13.342" v="1677" actId="26606"/>
          <ac:picMkLst>
            <pc:docMk/>
            <pc:sldMk cId="1747295249" sldId="263"/>
            <ac:picMk id="5" creationId="{DD0E36A8-4821-C5F7-F9D6-85EA526C054B}"/>
          </ac:picMkLst>
        </pc:picChg>
        <pc:picChg chg="add del">
          <ac:chgData name="Mirwaz Afrid" userId="7f649713b4b914fe" providerId="LiveId" clId="{03CC9622-DCD3-4B0C-BB5A-EABB0EDAF7EC}" dt="2023-04-19T06:59:53.679" v="1759" actId="22"/>
          <ac:picMkLst>
            <pc:docMk/>
            <pc:sldMk cId="1747295249" sldId="263"/>
            <ac:picMk id="7" creationId="{FB5F442F-D5AA-4382-92BA-267D1BABEAD2}"/>
          </ac:picMkLst>
        </pc:picChg>
      </pc:sldChg>
      <pc:sldChg chg="delSp modSp add mod">
        <pc:chgData name="Mirwaz Afrid" userId="7f649713b4b914fe" providerId="LiveId" clId="{03CC9622-DCD3-4B0C-BB5A-EABB0EDAF7EC}" dt="2023-04-19T06:45:09.170" v="1036" actId="1076"/>
        <pc:sldMkLst>
          <pc:docMk/>
          <pc:sldMk cId="4272903057" sldId="264"/>
        </pc:sldMkLst>
        <pc:spChg chg="mod">
          <ac:chgData name="Mirwaz Afrid" userId="7f649713b4b914fe" providerId="LiveId" clId="{03CC9622-DCD3-4B0C-BB5A-EABB0EDAF7EC}" dt="2023-04-19T06:43:45.370" v="1023" actId="113"/>
          <ac:spMkLst>
            <pc:docMk/>
            <pc:sldMk cId="4272903057" sldId="264"/>
            <ac:spMk id="2" creationId="{CA7D2086-E8E7-E5D8-C915-F8D0145061F6}"/>
          </ac:spMkLst>
        </pc:spChg>
        <pc:spChg chg="mod">
          <ac:chgData name="Mirwaz Afrid" userId="7f649713b4b914fe" providerId="LiveId" clId="{03CC9622-DCD3-4B0C-BB5A-EABB0EDAF7EC}" dt="2023-04-19T06:41:04.255" v="959" actId="20577"/>
          <ac:spMkLst>
            <pc:docMk/>
            <pc:sldMk cId="4272903057" sldId="264"/>
            <ac:spMk id="4" creationId="{83FB963B-1537-995A-0094-D1C0F8A1D0E0}"/>
          </ac:spMkLst>
        </pc:spChg>
        <pc:spChg chg="mod">
          <ac:chgData name="Mirwaz Afrid" userId="7f649713b4b914fe" providerId="LiveId" clId="{03CC9622-DCD3-4B0C-BB5A-EABB0EDAF7EC}" dt="2023-04-19T06:42:05.325" v="977" actId="20577"/>
          <ac:spMkLst>
            <pc:docMk/>
            <pc:sldMk cId="4272903057" sldId="264"/>
            <ac:spMk id="5" creationId="{AEE276EA-BBDD-50A5-3B7A-95986A2D4A50}"/>
          </ac:spMkLst>
        </pc:spChg>
        <pc:spChg chg="del mod">
          <ac:chgData name="Mirwaz Afrid" userId="7f649713b4b914fe" providerId="LiveId" clId="{03CC9622-DCD3-4B0C-BB5A-EABB0EDAF7EC}" dt="2023-04-19T06:40:39.301" v="906" actId="478"/>
          <ac:spMkLst>
            <pc:docMk/>
            <pc:sldMk cId="4272903057" sldId="264"/>
            <ac:spMk id="6" creationId="{9529C2E7-B93C-1B8C-3185-A5CA4D75ABDE}"/>
          </ac:spMkLst>
        </pc:spChg>
        <pc:graphicFrameChg chg="mod">
          <ac:chgData name="Mirwaz Afrid" userId="7f649713b4b914fe" providerId="LiveId" clId="{03CC9622-DCD3-4B0C-BB5A-EABB0EDAF7EC}" dt="2023-04-19T06:45:09.170" v="1036" actId="1076"/>
          <ac:graphicFrameMkLst>
            <pc:docMk/>
            <pc:sldMk cId="4272903057" sldId="264"/>
            <ac:graphicFrameMk id="10" creationId="{FAB2E99E-07A4-B5C0-B1FB-0768DB3F01CE}"/>
          </ac:graphicFrameMkLst>
        </pc:graphicFrameChg>
      </pc:sldChg>
      <pc:sldChg chg="addSp delSp modSp add del mod">
        <pc:chgData name="Mirwaz Afrid" userId="7f649713b4b914fe" providerId="LiveId" clId="{03CC9622-DCD3-4B0C-BB5A-EABB0EDAF7EC}" dt="2023-04-19T07:58:45.142" v="3442" actId="2696"/>
        <pc:sldMkLst>
          <pc:docMk/>
          <pc:sldMk cId="98668849" sldId="265"/>
        </pc:sldMkLst>
        <pc:spChg chg="add mod">
          <ac:chgData name="Mirwaz Afrid" userId="7f649713b4b914fe" providerId="LiveId" clId="{03CC9622-DCD3-4B0C-BB5A-EABB0EDAF7EC}" dt="2023-04-19T06:46:26.321" v="1089" actId="20577"/>
          <ac:spMkLst>
            <pc:docMk/>
            <pc:sldMk cId="98668849" sldId="265"/>
            <ac:spMk id="6" creationId="{B43205A7-21AF-A81B-8DFE-DDBA658C9183}"/>
          </ac:spMkLst>
        </pc:spChg>
        <pc:graphicFrameChg chg="del mod">
          <ac:chgData name="Mirwaz Afrid" userId="7f649713b4b914fe" providerId="LiveId" clId="{03CC9622-DCD3-4B0C-BB5A-EABB0EDAF7EC}" dt="2023-04-19T06:45:43.997" v="1040" actId="478"/>
          <ac:graphicFrameMkLst>
            <pc:docMk/>
            <pc:sldMk cId="98668849" sldId="265"/>
            <ac:graphicFrameMk id="10" creationId="{FAB2E99E-07A4-B5C0-B1FB-0768DB3F01CE}"/>
          </ac:graphicFrameMkLst>
        </pc:graphicFrameChg>
      </pc:sldChg>
      <pc:sldChg chg="new del">
        <pc:chgData name="Mirwaz Afrid" userId="7f649713b4b914fe" providerId="LiveId" clId="{03CC9622-DCD3-4B0C-BB5A-EABB0EDAF7EC}" dt="2023-04-19T06:59:52.897" v="1758" actId="680"/>
        <pc:sldMkLst>
          <pc:docMk/>
          <pc:sldMk cId="1813178845" sldId="266"/>
        </pc:sldMkLst>
      </pc:sldChg>
      <pc:sldChg chg="addSp modSp new mod setBg">
        <pc:chgData name="Mirwaz Afrid" userId="7f649713b4b914fe" providerId="LiveId" clId="{03CC9622-DCD3-4B0C-BB5A-EABB0EDAF7EC}" dt="2023-04-19T07:06:54.606" v="2074" actId="20577"/>
        <pc:sldMkLst>
          <pc:docMk/>
          <pc:sldMk cId="4266372371" sldId="266"/>
        </pc:sldMkLst>
        <pc:spChg chg="mod">
          <ac:chgData name="Mirwaz Afrid" userId="7f649713b4b914fe" providerId="LiveId" clId="{03CC9622-DCD3-4B0C-BB5A-EABB0EDAF7EC}" dt="2023-04-19T07:06:29.663" v="2025" actId="26606"/>
          <ac:spMkLst>
            <pc:docMk/>
            <pc:sldMk cId="4266372371" sldId="266"/>
            <ac:spMk id="2" creationId="{0F60699C-8473-58C3-7603-A9697B4CE5D4}"/>
          </ac:spMkLst>
        </pc:spChg>
        <pc:spChg chg="mod">
          <ac:chgData name="Mirwaz Afrid" userId="7f649713b4b914fe" providerId="LiveId" clId="{03CC9622-DCD3-4B0C-BB5A-EABB0EDAF7EC}" dt="2023-04-19T07:06:54.606" v="2074" actId="20577"/>
          <ac:spMkLst>
            <pc:docMk/>
            <pc:sldMk cId="4266372371" sldId="266"/>
            <ac:spMk id="3" creationId="{5FBD4362-0EF5-DFC6-1EA1-441F88DAA1CD}"/>
          </ac:spMkLst>
        </pc:spChg>
        <pc:spChg chg="add">
          <ac:chgData name="Mirwaz Afrid" userId="7f649713b4b914fe" providerId="LiveId" clId="{03CC9622-DCD3-4B0C-BB5A-EABB0EDAF7EC}" dt="2023-04-19T07:06:29.663" v="2025" actId="26606"/>
          <ac:spMkLst>
            <pc:docMk/>
            <pc:sldMk cId="4266372371" sldId="266"/>
            <ac:spMk id="12" creationId="{69D47016-023F-44BD-981C-50E7A10A6609}"/>
          </ac:spMkLst>
        </pc:spChg>
        <pc:spChg chg="add">
          <ac:chgData name="Mirwaz Afrid" userId="7f649713b4b914fe" providerId="LiveId" clId="{03CC9622-DCD3-4B0C-BB5A-EABB0EDAF7EC}" dt="2023-04-19T07:06:29.663" v="2025" actId="26606"/>
          <ac:spMkLst>
            <pc:docMk/>
            <pc:sldMk cId="4266372371" sldId="266"/>
            <ac:spMk id="14" creationId="{6D8B37B0-0682-433E-BC8D-498C04ABD9A7}"/>
          </ac:spMkLst>
        </pc:spChg>
        <pc:picChg chg="add mod">
          <ac:chgData name="Mirwaz Afrid" userId="7f649713b4b914fe" providerId="LiveId" clId="{03CC9622-DCD3-4B0C-BB5A-EABB0EDAF7EC}" dt="2023-04-19T07:06:29.663" v="2025" actId="26606"/>
          <ac:picMkLst>
            <pc:docMk/>
            <pc:sldMk cId="4266372371" sldId="266"/>
            <ac:picMk id="5" creationId="{66768C11-9918-A782-76A9-B6F7DC571100}"/>
          </ac:picMkLst>
        </pc:picChg>
        <pc:picChg chg="add mod">
          <ac:chgData name="Mirwaz Afrid" userId="7f649713b4b914fe" providerId="LiveId" clId="{03CC9622-DCD3-4B0C-BB5A-EABB0EDAF7EC}" dt="2023-04-19T07:06:29.663" v="2025" actId="26606"/>
          <ac:picMkLst>
            <pc:docMk/>
            <pc:sldMk cId="4266372371" sldId="266"/>
            <ac:picMk id="7" creationId="{5FB60052-BBDE-DEDE-7807-62CC4B529BBD}"/>
          </ac:picMkLst>
        </pc:picChg>
      </pc:sldChg>
      <pc:sldChg chg="addSp modSp new mod setBg">
        <pc:chgData name="Mirwaz Afrid" userId="7f649713b4b914fe" providerId="LiveId" clId="{03CC9622-DCD3-4B0C-BB5A-EABB0EDAF7EC}" dt="2023-04-19T07:10:14.567" v="2357" actId="26606"/>
        <pc:sldMkLst>
          <pc:docMk/>
          <pc:sldMk cId="3990351935" sldId="267"/>
        </pc:sldMkLst>
        <pc:spChg chg="mod">
          <ac:chgData name="Mirwaz Afrid" userId="7f649713b4b914fe" providerId="LiveId" clId="{03CC9622-DCD3-4B0C-BB5A-EABB0EDAF7EC}" dt="2023-04-19T07:10:14.567" v="2357" actId="26606"/>
          <ac:spMkLst>
            <pc:docMk/>
            <pc:sldMk cId="3990351935" sldId="267"/>
            <ac:spMk id="2" creationId="{60782E63-E799-7DA8-3F60-DB9DDCE9EA20}"/>
          </ac:spMkLst>
        </pc:spChg>
        <pc:spChg chg="mod">
          <ac:chgData name="Mirwaz Afrid" userId="7f649713b4b914fe" providerId="LiveId" clId="{03CC9622-DCD3-4B0C-BB5A-EABB0EDAF7EC}" dt="2023-04-19T07:10:14.567" v="2357" actId="26606"/>
          <ac:spMkLst>
            <pc:docMk/>
            <pc:sldMk cId="3990351935" sldId="267"/>
            <ac:spMk id="3" creationId="{7E6FCADC-07ED-A115-3CE4-3891682A33FF}"/>
          </ac:spMkLst>
        </pc:spChg>
        <pc:spChg chg="add">
          <ac:chgData name="Mirwaz Afrid" userId="7f649713b4b914fe" providerId="LiveId" clId="{03CC9622-DCD3-4B0C-BB5A-EABB0EDAF7EC}" dt="2023-04-19T07:10:14.567" v="2357" actId="26606"/>
          <ac:spMkLst>
            <pc:docMk/>
            <pc:sldMk cId="3990351935" sldId="267"/>
            <ac:spMk id="9" creationId="{2C61293E-6EBE-43EF-A52C-9BEBFD7679D4}"/>
          </ac:spMkLst>
        </pc:spChg>
        <pc:spChg chg="add">
          <ac:chgData name="Mirwaz Afrid" userId="7f649713b4b914fe" providerId="LiveId" clId="{03CC9622-DCD3-4B0C-BB5A-EABB0EDAF7EC}" dt="2023-04-19T07:10:14.567" v="2357" actId="26606"/>
          <ac:spMkLst>
            <pc:docMk/>
            <pc:sldMk cId="3990351935" sldId="267"/>
            <ac:spMk id="11" creationId="{21540236-BFD5-4A9D-8840-4703E7F76825}"/>
          </ac:spMkLst>
        </pc:spChg>
        <pc:picChg chg="add">
          <ac:chgData name="Mirwaz Afrid" userId="7f649713b4b914fe" providerId="LiveId" clId="{03CC9622-DCD3-4B0C-BB5A-EABB0EDAF7EC}" dt="2023-04-19T07:10:14.567" v="2357" actId="26606"/>
          <ac:picMkLst>
            <pc:docMk/>
            <pc:sldMk cId="3990351935" sldId="267"/>
            <ac:picMk id="5" creationId="{21AA3906-B672-3F4F-5350-CA0CCE92F268}"/>
          </ac:picMkLst>
        </pc:picChg>
      </pc:sldChg>
      <pc:sldChg chg="addSp modSp new mod setBg">
        <pc:chgData name="Mirwaz Afrid" userId="7f649713b4b914fe" providerId="LiveId" clId="{03CC9622-DCD3-4B0C-BB5A-EABB0EDAF7EC}" dt="2023-04-19T07:13:14.111" v="2625" actId="26606"/>
        <pc:sldMkLst>
          <pc:docMk/>
          <pc:sldMk cId="671522260" sldId="268"/>
        </pc:sldMkLst>
        <pc:spChg chg="mod">
          <ac:chgData name="Mirwaz Afrid" userId="7f649713b4b914fe" providerId="LiveId" clId="{03CC9622-DCD3-4B0C-BB5A-EABB0EDAF7EC}" dt="2023-04-19T07:13:14.111" v="2625" actId="26606"/>
          <ac:spMkLst>
            <pc:docMk/>
            <pc:sldMk cId="671522260" sldId="268"/>
            <ac:spMk id="2" creationId="{70FEF168-F83C-92E4-67AB-E5AAC4B67493}"/>
          </ac:spMkLst>
        </pc:spChg>
        <pc:spChg chg="mod">
          <ac:chgData name="Mirwaz Afrid" userId="7f649713b4b914fe" providerId="LiveId" clId="{03CC9622-DCD3-4B0C-BB5A-EABB0EDAF7EC}" dt="2023-04-19T07:13:14.111" v="2625" actId="26606"/>
          <ac:spMkLst>
            <pc:docMk/>
            <pc:sldMk cId="671522260" sldId="268"/>
            <ac:spMk id="3" creationId="{96DA0F30-38BB-7DC5-B5E1-55D0FBC35A8D}"/>
          </ac:spMkLst>
        </pc:spChg>
        <pc:spChg chg="add">
          <ac:chgData name="Mirwaz Afrid" userId="7f649713b4b914fe" providerId="LiveId" clId="{03CC9622-DCD3-4B0C-BB5A-EABB0EDAF7EC}" dt="2023-04-19T07:13:14.111" v="2625" actId="26606"/>
          <ac:spMkLst>
            <pc:docMk/>
            <pc:sldMk cId="671522260" sldId="268"/>
            <ac:spMk id="9" creationId="{F13C74B1-5B17-4795-BED0-7140497B445A}"/>
          </ac:spMkLst>
        </pc:spChg>
        <pc:spChg chg="add">
          <ac:chgData name="Mirwaz Afrid" userId="7f649713b4b914fe" providerId="LiveId" clId="{03CC9622-DCD3-4B0C-BB5A-EABB0EDAF7EC}" dt="2023-04-19T07:13:14.111" v="2625" actId="26606"/>
          <ac:spMkLst>
            <pc:docMk/>
            <pc:sldMk cId="671522260" sldId="268"/>
            <ac:spMk id="11" creationId="{D4974D33-8DC5-464E-8C6D-BE58F0669C17}"/>
          </ac:spMkLst>
        </pc:spChg>
        <pc:picChg chg="add">
          <ac:chgData name="Mirwaz Afrid" userId="7f649713b4b914fe" providerId="LiveId" clId="{03CC9622-DCD3-4B0C-BB5A-EABB0EDAF7EC}" dt="2023-04-19T07:13:14.111" v="2625" actId="26606"/>
          <ac:picMkLst>
            <pc:docMk/>
            <pc:sldMk cId="671522260" sldId="268"/>
            <ac:picMk id="5" creationId="{8DE399F6-5686-1D2A-8BD3-068E9B13E5AF}"/>
          </ac:picMkLst>
        </pc:picChg>
      </pc:sldChg>
      <pc:sldChg chg="addSp modSp new mod setBg">
        <pc:chgData name="Mirwaz Afrid" userId="7f649713b4b914fe" providerId="LiveId" clId="{03CC9622-DCD3-4B0C-BB5A-EABB0EDAF7EC}" dt="2023-04-19T07:32:09.504" v="2862" actId="1076"/>
        <pc:sldMkLst>
          <pc:docMk/>
          <pc:sldMk cId="3383325086" sldId="269"/>
        </pc:sldMkLst>
        <pc:spChg chg="mod">
          <ac:chgData name="Mirwaz Afrid" userId="7f649713b4b914fe" providerId="LiveId" clId="{03CC9622-DCD3-4B0C-BB5A-EABB0EDAF7EC}" dt="2023-04-19T07:22:51.692" v="2680" actId="26606"/>
          <ac:spMkLst>
            <pc:docMk/>
            <pc:sldMk cId="3383325086" sldId="269"/>
            <ac:spMk id="2" creationId="{92869E6C-329D-F61B-246B-F4F61729FB7B}"/>
          </ac:spMkLst>
        </pc:spChg>
        <pc:spChg chg="mod">
          <ac:chgData name="Mirwaz Afrid" userId="7f649713b4b914fe" providerId="LiveId" clId="{03CC9622-DCD3-4B0C-BB5A-EABB0EDAF7EC}" dt="2023-04-19T07:22:51.692" v="2680" actId="26606"/>
          <ac:spMkLst>
            <pc:docMk/>
            <pc:sldMk cId="3383325086" sldId="269"/>
            <ac:spMk id="3" creationId="{E566CB67-8F9B-2437-500F-D47987B3558D}"/>
          </ac:spMkLst>
        </pc:spChg>
        <pc:spChg chg="add">
          <ac:chgData name="Mirwaz Afrid" userId="7f649713b4b914fe" providerId="LiveId" clId="{03CC9622-DCD3-4B0C-BB5A-EABB0EDAF7EC}" dt="2023-04-19T07:22:51.692" v="2680" actId="26606"/>
          <ac:spMkLst>
            <pc:docMk/>
            <pc:sldMk cId="3383325086" sldId="269"/>
            <ac:spMk id="12" creationId="{352BEC0E-22F8-46D0-9632-375DB541B06C}"/>
          </ac:spMkLst>
        </pc:spChg>
        <pc:spChg chg="add">
          <ac:chgData name="Mirwaz Afrid" userId="7f649713b4b914fe" providerId="LiveId" clId="{03CC9622-DCD3-4B0C-BB5A-EABB0EDAF7EC}" dt="2023-04-19T07:22:51.692" v="2680" actId="26606"/>
          <ac:spMkLst>
            <pc:docMk/>
            <pc:sldMk cId="3383325086" sldId="269"/>
            <ac:spMk id="14" creationId="{3FCFB1DE-0B7E-48CC-BA90-B2AB0889F9D6}"/>
          </ac:spMkLst>
        </pc:spChg>
        <pc:picChg chg="add mod">
          <ac:chgData name="Mirwaz Afrid" userId="7f649713b4b914fe" providerId="LiveId" clId="{03CC9622-DCD3-4B0C-BB5A-EABB0EDAF7EC}" dt="2023-04-19T07:23:00.452" v="2682" actId="1076"/>
          <ac:picMkLst>
            <pc:docMk/>
            <pc:sldMk cId="3383325086" sldId="269"/>
            <ac:picMk id="5" creationId="{2AD9E83C-4887-2DD3-5815-093728765869}"/>
          </ac:picMkLst>
        </pc:picChg>
        <pc:picChg chg="add mod">
          <ac:chgData name="Mirwaz Afrid" userId="7f649713b4b914fe" providerId="LiveId" clId="{03CC9622-DCD3-4B0C-BB5A-EABB0EDAF7EC}" dt="2023-04-19T07:32:09.504" v="2862" actId="1076"/>
          <ac:picMkLst>
            <pc:docMk/>
            <pc:sldMk cId="3383325086" sldId="269"/>
            <ac:picMk id="7" creationId="{4C50672B-B9B3-245C-FE3A-BB404E74E8DC}"/>
          </ac:picMkLst>
        </pc:picChg>
      </pc:sldChg>
      <pc:sldChg chg="addSp delSp modSp add mod setBg delDesignElem">
        <pc:chgData name="Mirwaz Afrid" userId="7f649713b4b914fe" providerId="LiveId" clId="{03CC9622-DCD3-4B0C-BB5A-EABB0EDAF7EC}" dt="2023-04-19T07:27:39.902" v="2726" actId="1076"/>
        <pc:sldMkLst>
          <pc:docMk/>
          <pc:sldMk cId="4113694686" sldId="270"/>
        </pc:sldMkLst>
        <pc:spChg chg="mod">
          <ac:chgData name="Mirwaz Afrid" userId="7f649713b4b914fe" providerId="LiveId" clId="{03CC9622-DCD3-4B0C-BB5A-EABB0EDAF7EC}" dt="2023-04-19T07:23:42.326" v="2716" actId="20577"/>
          <ac:spMkLst>
            <pc:docMk/>
            <pc:sldMk cId="4113694686" sldId="270"/>
            <ac:spMk id="3" creationId="{E566CB67-8F9B-2437-500F-D47987B3558D}"/>
          </ac:spMkLst>
        </pc:spChg>
        <pc:spChg chg="add">
          <ac:chgData name="Mirwaz Afrid" userId="7f649713b4b914fe" providerId="LiveId" clId="{03CC9622-DCD3-4B0C-BB5A-EABB0EDAF7EC}" dt="2023-04-19T07:27:29.567" v="2723" actId="26606"/>
          <ac:spMkLst>
            <pc:docMk/>
            <pc:sldMk cId="4113694686" sldId="270"/>
            <ac:spMk id="11" creationId="{352BEC0E-22F8-46D0-9632-375DB541B06C}"/>
          </ac:spMkLst>
        </pc:spChg>
        <pc:spChg chg="del">
          <ac:chgData name="Mirwaz Afrid" userId="7f649713b4b914fe" providerId="LiveId" clId="{03CC9622-DCD3-4B0C-BB5A-EABB0EDAF7EC}" dt="2023-04-19T07:23:11.863" v="2684"/>
          <ac:spMkLst>
            <pc:docMk/>
            <pc:sldMk cId="4113694686" sldId="270"/>
            <ac:spMk id="12" creationId="{352BEC0E-22F8-46D0-9632-375DB541B06C}"/>
          </ac:spMkLst>
        </pc:spChg>
        <pc:spChg chg="del">
          <ac:chgData name="Mirwaz Afrid" userId="7f649713b4b914fe" providerId="LiveId" clId="{03CC9622-DCD3-4B0C-BB5A-EABB0EDAF7EC}" dt="2023-04-19T07:23:11.863" v="2684"/>
          <ac:spMkLst>
            <pc:docMk/>
            <pc:sldMk cId="4113694686" sldId="270"/>
            <ac:spMk id="14" creationId="{3FCFB1DE-0B7E-48CC-BA90-B2AB0889F9D6}"/>
          </ac:spMkLst>
        </pc:spChg>
        <pc:spChg chg="add">
          <ac:chgData name="Mirwaz Afrid" userId="7f649713b4b914fe" providerId="LiveId" clId="{03CC9622-DCD3-4B0C-BB5A-EABB0EDAF7EC}" dt="2023-04-19T07:27:29.567" v="2723" actId="26606"/>
          <ac:spMkLst>
            <pc:docMk/>
            <pc:sldMk cId="4113694686" sldId="270"/>
            <ac:spMk id="16" creationId="{3FCFB1DE-0B7E-48CC-BA90-B2AB0889F9D6}"/>
          </ac:spMkLst>
        </pc:spChg>
        <pc:picChg chg="del">
          <ac:chgData name="Mirwaz Afrid" userId="7f649713b4b914fe" providerId="LiveId" clId="{03CC9622-DCD3-4B0C-BB5A-EABB0EDAF7EC}" dt="2023-04-19T07:23:47.891" v="2717" actId="478"/>
          <ac:picMkLst>
            <pc:docMk/>
            <pc:sldMk cId="4113694686" sldId="270"/>
            <ac:picMk id="5" creationId="{2AD9E83C-4887-2DD3-5815-093728765869}"/>
          </ac:picMkLst>
        </pc:picChg>
        <pc:picChg chg="add mod">
          <ac:chgData name="Mirwaz Afrid" userId="7f649713b4b914fe" providerId="LiveId" clId="{03CC9622-DCD3-4B0C-BB5A-EABB0EDAF7EC}" dt="2023-04-19T07:27:39.902" v="2726" actId="1076"/>
          <ac:picMkLst>
            <pc:docMk/>
            <pc:sldMk cId="4113694686" sldId="270"/>
            <ac:picMk id="6" creationId="{23C37442-727D-204F-B7E7-E0317040C289}"/>
          </ac:picMkLst>
        </pc:picChg>
        <pc:picChg chg="del">
          <ac:chgData name="Mirwaz Afrid" userId="7f649713b4b914fe" providerId="LiveId" clId="{03CC9622-DCD3-4B0C-BB5A-EABB0EDAF7EC}" dt="2023-04-19T07:23:50.146" v="2718" actId="478"/>
          <ac:picMkLst>
            <pc:docMk/>
            <pc:sldMk cId="4113694686" sldId="270"/>
            <ac:picMk id="7" creationId="{4C50672B-B9B3-245C-FE3A-BB404E74E8DC}"/>
          </ac:picMkLst>
        </pc:picChg>
        <pc:picChg chg="add mod">
          <ac:chgData name="Mirwaz Afrid" userId="7f649713b4b914fe" providerId="LiveId" clId="{03CC9622-DCD3-4B0C-BB5A-EABB0EDAF7EC}" dt="2023-04-19T07:27:33.490" v="2724" actId="1076"/>
          <ac:picMkLst>
            <pc:docMk/>
            <pc:sldMk cId="4113694686" sldId="270"/>
            <ac:picMk id="9" creationId="{C141A125-D42C-F354-83C2-6A7DAEA8E70B}"/>
          </ac:picMkLst>
        </pc:picChg>
      </pc:sldChg>
      <pc:sldChg chg="addSp delSp modSp add mod setBg delDesignElem">
        <pc:chgData name="Mirwaz Afrid" userId="7f649713b4b914fe" providerId="LiveId" clId="{03CC9622-DCD3-4B0C-BB5A-EABB0EDAF7EC}" dt="2023-04-19T07:31:55.553" v="2859" actId="14100"/>
        <pc:sldMkLst>
          <pc:docMk/>
          <pc:sldMk cId="439185182" sldId="271"/>
        </pc:sldMkLst>
        <pc:spChg chg="mod">
          <ac:chgData name="Mirwaz Afrid" userId="7f649713b4b914fe" providerId="LiveId" clId="{03CC9622-DCD3-4B0C-BB5A-EABB0EDAF7EC}" dt="2023-04-19T07:28:00.920" v="2784" actId="20577"/>
          <ac:spMkLst>
            <pc:docMk/>
            <pc:sldMk cId="439185182" sldId="271"/>
            <ac:spMk id="3" creationId="{E566CB67-8F9B-2437-500F-D47987B3558D}"/>
          </ac:spMkLst>
        </pc:spChg>
        <pc:spChg chg="add">
          <ac:chgData name="Mirwaz Afrid" userId="7f649713b4b914fe" providerId="LiveId" clId="{03CC9622-DCD3-4B0C-BB5A-EABB0EDAF7EC}" dt="2023-04-19T07:29:40.750" v="2791" actId="26606"/>
          <ac:spMkLst>
            <pc:docMk/>
            <pc:sldMk cId="439185182" sldId="271"/>
            <ac:spMk id="11" creationId="{352BEC0E-22F8-46D0-9632-375DB541B06C}"/>
          </ac:spMkLst>
        </pc:spChg>
        <pc:spChg chg="del">
          <ac:chgData name="Mirwaz Afrid" userId="7f649713b4b914fe" providerId="LiveId" clId="{03CC9622-DCD3-4B0C-BB5A-EABB0EDAF7EC}" dt="2023-04-19T07:23:12.576" v="2686"/>
          <ac:spMkLst>
            <pc:docMk/>
            <pc:sldMk cId="439185182" sldId="271"/>
            <ac:spMk id="12" creationId="{352BEC0E-22F8-46D0-9632-375DB541B06C}"/>
          </ac:spMkLst>
        </pc:spChg>
        <pc:spChg chg="del">
          <ac:chgData name="Mirwaz Afrid" userId="7f649713b4b914fe" providerId="LiveId" clId="{03CC9622-DCD3-4B0C-BB5A-EABB0EDAF7EC}" dt="2023-04-19T07:23:12.576" v="2686"/>
          <ac:spMkLst>
            <pc:docMk/>
            <pc:sldMk cId="439185182" sldId="271"/>
            <ac:spMk id="14" creationId="{3FCFB1DE-0B7E-48CC-BA90-B2AB0889F9D6}"/>
          </ac:spMkLst>
        </pc:spChg>
        <pc:spChg chg="add">
          <ac:chgData name="Mirwaz Afrid" userId="7f649713b4b914fe" providerId="LiveId" clId="{03CC9622-DCD3-4B0C-BB5A-EABB0EDAF7EC}" dt="2023-04-19T07:29:40.750" v="2791" actId="26606"/>
          <ac:spMkLst>
            <pc:docMk/>
            <pc:sldMk cId="439185182" sldId="271"/>
            <ac:spMk id="16" creationId="{3FCFB1DE-0B7E-48CC-BA90-B2AB0889F9D6}"/>
          </ac:spMkLst>
        </pc:spChg>
        <pc:picChg chg="del">
          <ac:chgData name="Mirwaz Afrid" userId="7f649713b4b914fe" providerId="LiveId" clId="{03CC9622-DCD3-4B0C-BB5A-EABB0EDAF7EC}" dt="2023-04-19T07:28:12.760" v="2785" actId="478"/>
          <ac:picMkLst>
            <pc:docMk/>
            <pc:sldMk cId="439185182" sldId="271"/>
            <ac:picMk id="5" creationId="{2AD9E83C-4887-2DD3-5815-093728765869}"/>
          </ac:picMkLst>
        </pc:picChg>
        <pc:picChg chg="add mod ord">
          <ac:chgData name="Mirwaz Afrid" userId="7f649713b4b914fe" providerId="LiveId" clId="{03CC9622-DCD3-4B0C-BB5A-EABB0EDAF7EC}" dt="2023-04-19T07:31:55.553" v="2859" actId="14100"/>
          <ac:picMkLst>
            <pc:docMk/>
            <pc:sldMk cId="439185182" sldId="271"/>
            <ac:picMk id="6" creationId="{164180E4-BB4D-3557-586B-E237BF4CF0EA}"/>
          </ac:picMkLst>
        </pc:picChg>
        <pc:picChg chg="del">
          <ac:chgData name="Mirwaz Afrid" userId="7f649713b4b914fe" providerId="LiveId" clId="{03CC9622-DCD3-4B0C-BB5A-EABB0EDAF7EC}" dt="2023-04-19T07:28:14.720" v="2786" actId="478"/>
          <ac:picMkLst>
            <pc:docMk/>
            <pc:sldMk cId="439185182" sldId="271"/>
            <ac:picMk id="7" creationId="{4C50672B-B9B3-245C-FE3A-BB404E74E8DC}"/>
          </ac:picMkLst>
        </pc:picChg>
        <pc:picChg chg="add mod">
          <ac:chgData name="Mirwaz Afrid" userId="7f649713b4b914fe" providerId="LiveId" clId="{03CC9622-DCD3-4B0C-BB5A-EABB0EDAF7EC}" dt="2023-04-19T07:29:49.732" v="2794" actId="1076"/>
          <ac:picMkLst>
            <pc:docMk/>
            <pc:sldMk cId="439185182" sldId="271"/>
            <ac:picMk id="9" creationId="{7007009F-EC82-8F45-D6F2-98B257A04BFA}"/>
          </ac:picMkLst>
        </pc:picChg>
      </pc:sldChg>
      <pc:sldChg chg="addSp delSp modSp add mod setBg delDesignElem">
        <pc:chgData name="Mirwaz Afrid" userId="7f649713b4b914fe" providerId="LiveId" clId="{03CC9622-DCD3-4B0C-BB5A-EABB0EDAF7EC}" dt="2023-04-19T07:31:47.462" v="2857" actId="14100"/>
        <pc:sldMkLst>
          <pc:docMk/>
          <pc:sldMk cId="624225977" sldId="272"/>
        </pc:sldMkLst>
        <pc:spChg chg="mod">
          <ac:chgData name="Mirwaz Afrid" userId="7f649713b4b914fe" providerId="LiveId" clId="{03CC9622-DCD3-4B0C-BB5A-EABB0EDAF7EC}" dt="2023-04-19T07:30:17.162" v="2846" actId="20577"/>
          <ac:spMkLst>
            <pc:docMk/>
            <pc:sldMk cId="624225977" sldId="272"/>
            <ac:spMk id="3" creationId="{E566CB67-8F9B-2437-500F-D47987B3558D}"/>
          </ac:spMkLst>
        </pc:spChg>
        <pc:spChg chg="add">
          <ac:chgData name="Mirwaz Afrid" userId="7f649713b4b914fe" providerId="LiveId" clId="{03CC9622-DCD3-4B0C-BB5A-EABB0EDAF7EC}" dt="2023-04-19T07:31:18.156" v="2853" actId="26606"/>
          <ac:spMkLst>
            <pc:docMk/>
            <pc:sldMk cId="624225977" sldId="272"/>
            <ac:spMk id="11" creationId="{352BEC0E-22F8-46D0-9632-375DB541B06C}"/>
          </ac:spMkLst>
        </pc:spChg>
        <pc:spChg chg="del">
          <ac:chgData name="Mirwaz Afrid" userId="7f649713b4b914fe" providerId="LiveId" clId="{03CC9622-DCD3-4B0C-BB5A-EABB0EDAF7EC}" dt="2023-04-19T07:23:13.195" v="2688"/>
          <ac:spMkLst>
            <pc:docMk/>
            <pc:sldMk cId="624225977" sldId="272"/>
            <ac:spMk id="12" creationId="{352BEC0E-22F8-46D0-9632-375DB541B06C}"/>
          </ac:spMkLst>
        </pc:spChg>
        <pc:spChg chg="del">
          <ac:chgData name="Mirwaz Afrid" userId="7f649713b4b914fe" providerId="LiveId" clId="{03CC9622-DCD3-4B0C-BB5A-EABB0EDAF7EC}" dt="2023-04-19T07:23:13.195" v="2688"/>
          <ac:spMkLst>
            <pc:docMk/>
            <pc:sldMk cId="624225977" sldId="272"/>
            <ac:spMk id="14" creationId="{3FCFB1DE-0B7E-48CC-BA90-B2AB0889F9D6}"/>
          </ac:spMkLst>
        </pc:spChg>
        <pc:spChg chg="add">
          <ac:chgData name="Mirwaz Afrid" userId="7f649713b4b914fe" providerId="LiveId" clId="{03CC9622-DCD3-4B0C-BB5A-EABB0EDAF7EC}" dt="2023-04-19T07:31:18.156" v="2853" actId="26606"/>
          <ac:spMkLst>
            <pc:docMk/>
            <pc:sldMk cId="624225977" sldId="272"/>
            <ac:spMk id="16" creationId="{3FCFB1DE-0B7E-48CC-BA90-B2AB0889F9D6}"/>
          </ac:spMkLst>
        </pc:spChg>
        <pc:picChg chg="del">
          <ac:chgData name="Mirwaz Afrid" userId="7f649713b4b914fe" providerId="LiveId" clId="{03CC9622-DCD3-4B0C-BB5A-EABB0EDAF7EC}" dt="2023-04-19T07:30:22.882" v="2848" actId="478"/>
          <ac:picMkLst>
            <pc:docMk/>
            <pc:sldMk cId="624225977" sldId="272"/>
            <ac:picMk id="5" creationId="{2AD9E83C-4887-2DD3-5815-093728765869}"/>
          </ac:picMkLst>
        </pc:picChg>
        <pc:picChg chg="add mod ord">
          <ac:chgData name="Mirwaz Afrid" userId="7f649713b4b914fe" providerId="LiveId" clId="{03CC9622-DCD3-4B0C-BB5A-EABB0EDAF7EC}" dt="2023-04-19T07:31:47.462" v="2857" actId="14100"/>
          <ac:picMkLst>
            <pc:docMk/>
            <pc:sldMk cId="624225977" sldId="272"/>
            <ac:picMk id="6" creationId="{9D5DDDC1-6EEA-FE47-335A-55EFC2EB832A}"/>
          </ac:picMkLst>
        </pc:picChg>
        <pc:picChg chg="del">
          <ac:chgData name="Mirwaz Afrid" userId="7f649713b4b914fe" providerId="LiveId" clId="{03CC9622-DCD3-4B0C-BB5A-EABB0EDAF7EC}" dt="2023-04-19T07:30:19.740" v="2847" actId="478"/>
          <ac:picMkLst>
            <pc:docMk/>
            <pc:sldMk cId="624225977" sldId="272"/>
            <ac:picMk id="7" creationId="{4C50672B-B9B3-245C-FE3A-BB404E74E8DC}"/>
          </ac:picMkLst>
        </pc:picChg>
        <pc:picChg chg="add mod">
          <ac:chgData name="Mirwaz Afrid" userId="7f649713b4b914fe" providerId="LiveId" clId="{03CC9622-DCD3-4B0C-BB5A-EABB0EDAF7EC}" dt="2023-04-19T07:31:24.918" v="2855" actId="1076"/>
          <ac:picMkLst>
            <pc:docMk/>
            <pc:sldMk cId="624225977" sldId="272"/>
            <ac:picMk id="9" creationId="{5F54C5C7-E64F-F792-9784-9A578F46CAA6}"/>
          </ac:picMkLst>
        </pc:picChg>
      </pc:sldChg>
      <pc:sldChg chg="delSp add del setBg delDesignElem">
        <pc:chgData name="Mirwaz Afrid" userId="7f649713b4b914fe" providerId="LiveId" clId="{03CC9622-DCD3-4B0C-BB5A-EABB0EDAF7EC}" dt="2023-04-19T07:23:24.527" v="2691" actId="2696"/>
        <pc:sldMkLst>
          <pc:docMk/>
          <pc:sldMk cId="593756767" sldId="273"/>
        </pc:sldMkLst>
        <pc:spChg chg="del">
          <ac:chgData name="Mirwaz Afrid" userId="7f649713b4b914fe" providerId="LiveId" clId="{03CC9622-DCD3-4B0C-BB5A-EABB0EDAF7EC}" dt="2023-04-19T07:23:20.854" v="2690"/>
          <ac:spMkLst>
            <pc:docMk/>
            <pc:sldMk cId="593756767" sldId="273"/>
            <ac:spMk id="12" creationId="{352BEC0E-22F8-46D0-9632-375DB541B06C}"/>
          </ac:spMkLst>
        </pc:spChg>
        <pc:spChg chg="del">
          <ac:chgData name="Mirwaz Afrid" userId="7f649713b4b914fe" providerId="LiveId" clId="{03CC9622-DCD3-4B0C-BB5A-EABB0EDAF7EC}" dt="2023-04-19T07:23:20.854" v="2690"/>
          <ac:spMkLst>
            <pc:docMk/>
            <pc:sldMk cId="593756767" sldId="273"/>
            <ac:spMk id="14" creationId="{3FCFB1DE-0B7E-48CC-BA90-B2AB0889F9D6}"/>
          </ac:spMkLst>
        </pc:spChg>
      </pc:sldChg>
      <pc:sldChg chg="addSp modSp new mod setBg">
        <pc:chgData name="Mirwaz Afrid" userId="7f649713b4b914fe" providerId="LiveId" clId="{03CC9622-DCD3-4B0C-BB5A-EABB0EDAF7EC}" dt="2023-04-19T07:36:02.765" v="3108" actId="26606"/>
        <pc:sldMkLst>
          <pc:docMk/>
          <pc:sldMk cId="3010630905" sldId="273"/>
        </pc:sldMkLst>
        <pc:spChg chg="mod">
          <ac:chgData name="Mirwaz Afrid" userId="7f649713b4b914fe" providerId="LiveId" clId="{03CC9622-DCD3-4B0C-BB5A-EABB0EDAF7EC}" dt="2023-04-19T07:36:02.765" v="3108" actId="26606"/>
          <ac:spMkLst>
            <pc:docMk/>
            <pc:sldMk cId="3010630905" sldId="273"/>
            <ac:spMk id="2" creationId="{EB4120A5-771A-C0AE-4587-9321E8D418EE}"/>
          </ac:spMkLst>
        </pc:spChg>
        <pc:spChg chg="mod ord">
          <ac:chgData name="Mirwaz Afrid" userId="7f649713b4b914fe" providerId="LiveId" clId="{03CC9622-DCD3-4B0C-BB5A-EABB0EDAF7EC}" dt="2023-04-19T07:36:02.765" v="3108" actId="26606"/>
          <ac:spMkLst>
            <pc:docMk/>
            <pc:sldMk cId="3010630905" sldId="273"/>
            <ac:spMk id="3" creationId="{D03468EC-1F53-1034-9B37-7CFD4EBD7DDF}"/>
          </ac:spMkLst>
        </pc:spChg>
        <pc:spChg chg="add">
          <ac:chgData name="Mirwaz Afrid" userId="7f649713b4b914fe" providerId="LiveId" clId="{03CC9622-DCD3-4B0C-BB5A-EABB0EDAF7EC}" dt="2023-04-19T07:36:02.765" v="3108" actId="26606"/>
          <ac:spMkLst>
            <pc:docMk/>
            <pc:sldMk cId="3010630905" sldId="273"/>
            <ac:spMk id="10" creationId="{A8908DB7-C3A6-4FCB-9820-CEE02B398C4A}"/>
          </ac:spMkLst>
        </pc:spChg>
        <pc:spChg chg="add">
          <ac:chgData name="Mirwaz Afrid" userId="7f649713b4b914fe" providerId="LiveId" clId="{03CC9622-DCD3-4B0C-BB5A-EABB0EDAF7EC}" dt="2023-04-19T07:36:02.765" v="3108" actId="26606"/>
          <ac:spMkLst>
            <pc:docMk/>
            <pc:sldMk cId="3010630905" sldId="273"/>
            <ac:spMk id="12" creationId="{535742DD-1B16-4E9D-B715-0D74B4574A68}"/>
          </ac:spMkLst>
        </pc:spChg>
        <pc:picChg chg="add mod">
          <ac:chgData name="Mirwaz Afrid" userId="7f649713b4b914fe" providerId="LiveId" clId="{03CC9622-DCD3-4B0C-BB5A-EABB0EDAF7EC}" dt="2023-04-19T07:36:02.765" v="3108" actId="26606"/>
          <ac:picMkLst>
            <pc:docMk/>
            <pc:sldMk cId="3010630905" sldId="273"/>
            <ac:picMk id="5" creationId="{82F9E9DB-1524-8831-C2E9-8E63E04EE65B}"/>
          </ac:picMkLst>
        </pc:picChg>
      </pc:sldChg>
      <pc:sldChg chg="addSp delSp modSp new mod setBg">
        <pc:chgData name="Mirwaz Afrid" userId="7f649713b4b914fe" providerId="LiveId" clId="{03CC9622-DCD3-4B0C-BB5A-EABB0EDAF7EC}" dt="2023-04-28T22:52:03.090" v="3476" actId="1076"/>
        <pc:sldMkLst>
          <pc:docMk/>
          <pc:sldMk cId="3368996894" sldId="274"/>
        </pc:sldMkLst>
        <pc:spChg chg="mod">
          <ac:chgData name="Mirwaz Afrid" userId="7f649713b4b914fe" providerId="LiveId" clId="{03CC9622-DCD3-4B0C-BB5A-EABB0EDAF7EC}" dt="2023-04-19T07:53:16.760" v="3366" actId="26606"/>
          <ac:spMkLst>
            <pc:docMk/>
            <pc:sldMk cId="3368996894" sldId="274"/>
            <ac:spMk id="2" creationId="{19AD4819-422F-C916-9D79-3C4ECF6B6D5F}"/>
          </ac:spMkLst>
        </pc:spChg>
        <pc:spChg chg="mod">
          <ac:chgData name="Mirwaz Afrid" userId="7f649713b4b914fe" providerId="LiveId" clId="{03CC9622-DCD3-4B0C-BB5A-EABB0EDAF7EC}" dt="2023-04-19T07:53:24" v="3367" actId="14100"/>
          <ac:spMkLst>
            <pc:docMk/>
            <pc:sldMk cId="3368996894" sldId="274"/>
            <ac:spMk id="3" creationId="{CA730EF5-0FDE-417F-06C7-153595F9BEDD}"/>
          </ac:spMkLst>
        </pc:spChg>
        <pc:spChg chg="add del">
          <ac:chgData name="Mirwaz Afrid" userId="7f649713b4b914fe" providerId="LiveId" clId="{03CC9622-DCD3-4B0C-BB5A-EABB0EDAF7EC}" dt="2023-04-19T07:53:16.760" v="3366" actId="26606"/>
          <ac:spMkLst>
            <pc:docMk/>
            <pc:sldMk cId="3368996894" sldId="274"/>
            <ac:spMk id="12" creationId="{AB43E7DC-5101-4E7C-ADB5-596311F53DEA}"/>
          </ac:spMkLst>
        </pc:spChg>
        <pc:spChg chg="add del">
          <ac:chgData name="Mirwaz Afrid" userId="7f649713b4b914fe" providerId="LiveId" clId="{03CC9622-DCD3-4B0C-BB5A-EABB0EDAF7EC}" dt="2023-04-19T07:53:16.760" v="3366" actId="26606"/>
          <ac:spMkLst>
            <pc:docMk/>
            <pc:sldMk cId="3368996894" sldId="274"/>
            <ac:spMk id="14" creationId="{1B8BCA7A-6464-4C53-A572-89B2B3C2D8D4}"/>
          </ac:spMkLst>
        </pc:spChg>
        <pc:spChg chg="add">
          <ac:chgData name="Mirwaz Afrid" userId="7f649713b4b914fe" providerId="LiveId" clId="{03CC9622-DCD3-4B0C-BB5A-EABB0EDAF7EC}" dt="2023-04-19T07:53:16.760" v="3366" actId="26606"/>
          <ac:spMkLst>
            <pc:docMk/>
            <pc:sldMk cId="3368996894" sldId="274"/>
            <ac:spMk id="19" creationId="{352BEC0E-22F8-46D0-9632-375DB541B06C}"/>
          </ac:spMkLst>
        </pc:spChg>
        <pc:spChg chg="add">
          <ac:chgData name="Mirwaz Afrid" userId="7f649713b4b914fe" providerId="LiveId" clId="{03CC9622-DCD3-4B0C-BB5A-EABB0EDAF7EC}" dt="2023-04-19T07:53:16.760" v="3366" actId="26606"/>
          <ac:spMkLst>
            <pc:docMk/>
            <pc:sldMk cId="3368996894" sldId="274"/>
            <ac:spMk id="21" creationId="{3FCFB1DE-0B7E-48CC-BA90-B2AB0889F9D6}"/>
          </ac:spMkLst>
        </pc:spChg>
        <pc:picChg chg="add mod">
          <ac:chgData name="Mirwaz Afrid" userId="7f649713b4b914fe" providerId="LiveId" clId="{03CC9622-DCD3-4B0C-BB5A-EABB0EDAF7EC}" dt="2023-04-19T07:53:33.224" v="3370" actId="14100"/>
          <ac:picMkLst>
            <pc:docMk/>
            <pc:sldMk cId="3368996894" sldId="274"/>
            <ac:picMk id="5" creationId="{A271393F-DF08-9026-F7C8-3DECAC11C154}"/>
          </ac:picMkLst>
        </pc:picChg>
        <pc:picChg chg="add del mod">
          <ac:chgData name="Mirwaz Afrid" userId="7f649713b4b914fe" providerId="LiveId" clId="{03CC9622-DCD3-4B0C-BB5A-EABB0EDAF7EC}" dt="2023-04-19T07:51:54.540" v="3355" actId="478"/>
          <ac:picMkLst>
            <pc:docMk/>
            <pc:sldMk cId="3368996894" sldId="274"/>
            <ac:picMk id="7" creationId="{DB6914E7-763D-D0B7-4B07-033A0492CC46}"/>
          </ac:picMkLst>
        </pc:picChg>
        <pc:picChg chg="add mod">
          <ac:chgData name="Mirwaz Afrid" userId="7f649713b4b914fe" providerId="LiveId" clId="{03CC9622-DCD3-4B0C-BB5A-EABB0EDAF7EC}" dt="2023-04-28T22:52:03.090" v="3476" actId="1076"/>
          <ac:picMkLst>
            <pc:docMk/>
            <pc:sldMk cId="3368996894" sldId="274"/>
            <ac:picMk id="9" creationId="{FE8D2B3D-6D07-CE2E-66B3-1F6A37D07BD7}"/>
          </ac:picMkLst>
        </pc:picChg>
      </pc:sldChg>
      <pc:sldChg chg="addSp delSp modSp new mod setBg">
        <pc:chgData name="Mirwaz Afrid" userId="7f649713b4b914fe" providerId="LiveId" clId="{03CC9622-DCD3-4B0C-BB5A-EABB0EDAF7EC}" dt="2023-04-19T07:58:11.361" v="3441" actId="20577"/>
        <pc:sldMkLst>
          <pc:docMk/>
          <pc:sldMk cId="3085267441" sldId="275"/>
        </pc:sldMkLst>
        <pc:spChg chg="del mod">
          <ac:chgData name="Mirwaz Afrid" userId="7f649713b4b914fe" providerId="LiveId" clId="{03CC9622-DCD3-4B0C-BB5A-EABB0EDAF7EC}" dt="2023-04-19T07:57:04.414" v="3404" actId="478"/>
          <ac:spMkLst>
            <pc:docMk/>
            <pc:sldMk cId="3085267441" sldId="275"/>
            <ac:spMk id="2" creationId="{64FDF4B6-A57D-3E8E-BCC6-0152B4D7BCF2}"/>
          </ac:spMkLst>
        </pc:spChg>
        <pc:spChg chg="mod">
          <ac:chgData name="Mirwaz Afrid" userId="7f649713b4b914fe" providerId="LiveId" clId="{03CC9622-DCD3-4B0C-BB5A-EABB0EDAF7EC}" dt="2023-04-19T07:58:11.361" v="3441" actId="20577"/>
          <ac:spMkLst>
            <pc:docMk/>
            <pc:sldMk cId="3085267441" sldId="275"/>
            <ac:spMk id="3" creationId="{82BA0554-29F2-FD1E-5391-7313E9F2A780}"/>
          </ac:spMkLst>
        </pc:spChg>
        <pc:spChg chg="add del">
          <ac:chgData name="Mirwaz Afrid" userId="7f649713b4b914fe" providerId="LiveId" clId="{03CC9622-DCD3-4B0C-BB5A-EABB0EDAF7EC}" dt="2023-04-19T07:57:01.943" v="3403" actId="26606"/>
          <ac:spMkLst>
            <pc:docMk/>
            <pc:sldMk cId="3085267441" sldId="275"/>
            <ac:spMk id="10" creationId="{32AEEBC8-9D30-42EF-95F2-386C2653FBF0}"/>
          </ac:spMkLst>
        </pc:spChg>
        <pc:spChg chg="add del">
          <ac:chgData name="Mirwaz Afrid" userId="7f649713b4b914fe" providerId="LiveId" clId="{03CC9622-DCD3-4B0C-BB5A-EABB0EDAF7EC}" dt="2023-04-19T07:57:01.943" v="3403" actId="26606"/>
          <ac:spMkLst>
            <pc:docMk/>
            <pc:sldMk cId="3085267441" sldId="275"/>
            <ac:spMk id="12" creationId="{2E92FA66-67D7-4CB4-94D3-E643A9AD4757}"/>
          </ac:spMkLst>
        </pc:spChg>
        <pc:spChg chg="add">
          <ac:chgData name="Mirwaz Afrid" userId="7f649713b4b914fe" providerId="LiveId" clId="{03CC9622-DCD3-4B0C-BB5A-EABB0EDAF7EC}" dt="2023-04-19T07:57:01.943" v="3403" actId="26606"/>
          <ac:spMkLst>
            <pc:docMk/>
            <pc:sldMk cId="3085267441" sldId="275"/>
            <ac:spMk id="17" creationId="{0E3596DD-156A-473E-9BB3-C6A29F7574E9}"/>
          </ac:spMkLst>
        </pc:spChg>
        <pc:spChg chg="add">
          <ac:chgData name="Mirwaz Afrid" userId="7f649713b4b914fe" providerId="LiveId" clId="{03CC9622-DCD3-4B0C-BB5A-EABB0EDAF7EC}" dt="2023-04-19T07:57:01.943" v="3403" actId="26606"/>
          <ac:spMkLst>
            <pc:docMk/>
            <pc:sldMk cId="3085267441" sldId="275"/>
            <ac:spMk id="19" creationId="{2C46C4D6-C474-4E92-B52E-944C1118F7B6}"/>
          </ac:spMkLst>
        </pc:spChg>
        <pc:picChg chg="add mod">
          <ac:chgData name="Mirwaz Afrid" userId="7f649713b4b914fe" providerId="LiveId" clId="{03CC9622-DCD3-4B0C-BB5A-EABB0EDAF7EC}" dt="2023-04-19T07:57:01.943" v="3403" actId="26606"/>
          <ac:picMkLst>
            <pc:docMk/>
            <pc:sldMk cId="3085267441" sldId="275"/>
            <ac:picMk id="7" creationId="{E4153923-79C7-4D47-73B0-B0F15F1B0795}"/>
          </ac:picMkLst>
        </pc:picChg>
      </pc:sldChg>
      <pc:sldChg chg="modSp new del mod">
        <pc:chgData name="Mirwaz Afrid" userId="7f649713b4b914fe" providerId="LiveId" clId="{03CC9622-DCD3-4B0C-BB5A-EABB0EDAF7EC}" dt="2023-04-19T07:54:48.446" v="3388" actId="2696"/>
        <pc:sldMkLst>
          <pc:docMk/>
          <pc:sldMk cId="4213653412" sldId="275"/>
        </pc:sldMkLst>
        <pc:spChg chg="mod">
          <ac:chgData name="Mirwaz Afrid" userId="7f649713b4b914fe" providerId="LiveId" clId="{03CC9622-DCD3-4B0C-BB5A-EABB0EDAF7EC}" dt="2023-04-19T07:54:11.782" v="3386" actId="20577"/>
          <ac:spMkLst>
            <pc:docMk/>
            <pc:sldMk cId="4213653412" sldId="275"/>
            <ac:spMk id="2" creationId="{872D6CF1-63C1-42E7-F267-B1F43CB6BF75}"/>
          </ac:spMkLst>
        </pc:spChg>
        <pc:spChg chg="mod">
          <ac:chgData name="Mirwaz Afrid" userId="7f649713b4b914fe" providerId="LiveId" clId="{03CC9622-DCD3-4B0C-BB5A-EABB0EDAF7EC}" dt="2023-04-19T07:54:15.248" v="3387" actId="5793"/>
          <ac:spMkLst>
            <pc:docMk/>
            <pc:sldMk cId="4213653412" sldId="275"/>
            <ac:spMk id="3" creationId="{942B1842-5310-6046-B814-B2E1C7EA6DA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21A1AE-FB24-41A1-91C9-F29A2228B3E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8F5B8318-95C1-457E-880E-972D2CBBFA28}">
      <dgm:prSet/>
      <dgm:spPr/>
      <dgm:t>
        <a:bodyPr/>
        <a:lstStyle/>
        <a:p>
          <a:r>
            <a:rPr lang="en-IN"/>
            <a:t>Abdul Afrid Mohammed</a:t>
          </a:r>
          <a:endParaRPr lang="en-US"/>
        </a:p>
      </dgm:t>
    </dgm:pt>
    <dgm:pt modelId="{BAD9D1E9-76EB-40E6-A552-F4E922025C16}" type="parTrans" cxnId="{B3D52571-02B4-4316-AA40-8CB1BA1D6840}">
      <dgm:prSet/>
      <dgm:spPr/>
      <dgm:t>
        <a:bodyPr/>
        <a:lstStyle/>
        <a:p>
          <a:endParaRPr lang="en-US"/>
        </a:p>
      </dgm:t>
    </dgm:pt>
    <dgm:pt modelId="{69692369-CFA2-4CB7-9038-A2C37994DF67}" type="sibTrans" cxnId="{B3D52571-02B4-4316-AA40-8CB1BA1D6840}">
      <dgm:prSet/>
      <dgm:spPr/>
      <dgm:t>
        <a:bodyPr/>
        <a:lstStyle/>
        <a:p>
          <a:endParaRPr lang="en-US"/>
        </a:p>
      </dgm:t>
    </dgm:pt>
    <dgm:pt modelId="{939DF967-B69D-473F-B43A-286AECF8A52C}" type="pres">
      <dgm:prSet presAssocID="{2321A1AE-FB24-41A1-91C9-F29A2228B3ED}" presName="hierChild1" presStyleCnt="0">
        <dgm:presLayoutVars>
          <dgm:chPref val="1"/>
          <dgm:dir/>
          <dgm:animOne val="branch"/>
          <dgm:animLvl val="lvl"/>
          <dgm:resizeHandles/>
        </dgm:presLayoutVars>
      </dgm:prSet>
      <dgm:spPr/>
    </dgm:pt>
    <dgm:pt modelId="{60FE38BE-2707-46A1-8957-9270162389D7}" type="pres">
      <dgm:prSet presAssocID="{8F5B8318-95C1-457E-880E-972D2CBBFA28}" presName="hierRoot1" presStyleCnt="0"/>
      <dgm:spPr/>
    </dgm:pt>
    <dgm:pt modelId="{EC252382-8491-4E06-A7ED-4336EB71E247}" type="pres">
      <dgm:prSet presAssocID="{8F5B8318-95C1-457E-880E-972D2CBBFA28}" presName="composite" presStyleCnt="0"/>
      <dgm:spPr/>
    </dgm:pt>
    <dgm:pt modelId="{B604CA9A-470C-4ABF-BC59-B3C96761260A}" type="pres">
      <dgm:prSet presAssocID="{8F5B8318-95C1-457E-880E-972D2CBBFA28}" presName="background" presStyleLbl="node0" presStyleIdx="0" presStyleCnt="1"/>
      <dgm:spPr/>
    </dgm:pt>
    <dgm:pt modelId="{105B787C-9BE0-4B5C-B8F6-8582EB771BAB}" type="pres">
      <dgm:prSet presAssocID="{8F5B8318-95C1-457E-880E-972D2CBBFA28}" presName="text" presStyleLbl="fgAcc0" presStyleIdx="0" presStyleCnt="1" custScaleX="338604" custLinFactX="-11111" custLinFactNeighborX="-100000" custLinFactNeighborY="-38715">
        <dgm:presLayoutVars>
          <dgm:chPref val="3"/>
        </dgm:presLayoutVars>
      </dgm:prSet>
      <dgm:spPr/>
    </dgm:pt>
    <dgm:pt modelId="{C952CA2C-F1DA-4D5A-AF94-F2F17FE7BE30}" type="pres">
      <dgm:prSet presAssocID="{8F5B8318-95C1-457E-880E-972D2CBBFA28}" presName="hierChild2" presStyleCnt="0"/>
      <dgm:spPr/>
    </dgm:pt>
  </dgm:ptLst>
  <dgm:cxnLst>
    <dgm:cxn modelId="{B3D52571-02B4-4316-AA40-8CB1BA1D6840}" srcId="{2321A1AE-FB24-41A1-91C9-F29A2228B3ED}" destId="{8F5B8318-95C1-457E-880E-972D2CBBFA28}" srcOrd="0" destOrd="0" parTransId="{BAD9D1E9-76EB-40E6-A552-F4E922025C16}" sibTransId="{69692369-CFA2-4CB7-9038-A2C37994DF67}"/>
    <dgm:cxn modelId="{3E747B79-153B-4BE4-8686-A05B2F949624}" type="presOf" srcId="{2321A1AE-FB24-41A1-91C9-F29A2228B3ED}" destId="{939DF967-B69D-473F-B43A-286AECF8A52C}" srcOrd="0" destOrd="0" presId="urn:microsoft.com/office/officeart/2005/8/layout/hierarchy1"/>
    <dgm:cxn modelId="{4E08F4AF-53CE-4767-9B54-B9FA8AAB3D35}" type="presOf" srcId="{8F5B8318-95C1-457E-880E-972D2CBBFA28}" destId="{105B787C-9BE0-4B5C-B8F6-8582EB771BAB}" srcOrd="0" destOrd="0" presId="urn:microsoft.com/office/officeart/2005/8/layout/hierarchy1"/>
    <dgm:cxn modelId="{E2D3D750-81FC-4E5C-AE9E-E7B659E602A9}" type="presParOf" srcId="{939DF967-B69D-473F-B43A-286AECF8A52C}" destId="{60FE38BE-2707-46A1-8957-9270162389D7}" srcOrd="0" destOrd="0" presId="urn:microsoft.com/office/officeart/2005/8/layout/hierarchy1"/>
    <dgm:cxn modelId="{078B4726-0AD4-43E4-9E55-102136DEC468}" type="presParOf" srcId="{60FE38BE-2707-46A1-8957-9270162389D7}" destId="{EC252382-8491-4E06-A7ED-4336EB71E247}" srcOrd="0" destOrd="0" presId="urn:microsoft.com/office/officeart/2005/8/layout/hierarchy1"/>
    <dgm:cxn modelId="{6BD62AE6-D652-4918-8760-BC539F237CF1}" type="presParOf" srcId="{EC252382-8491-4E06-A7ED-4336EB71E247}" destId="{B604CA9A-470C-4ABF-BC59-B3C96761260A}" srcOrd="0" destOrd="0" presId="urn:microsoft.com/office/officeart/2005/8/layout/hierarchy1"/>
    <dgm:cxn modelId="{15BB9780-F994-4702-BE91-0CBD1AD03C72}" type="presParOf" srcId="{EC252382-8491-4E06-A7ED-4336EB71E247}" destId="{105B787C-9BE0-4B5C-B8F6-8582EB771BAB}" srcOrd="1" destOrd="0" presId="urn:microsoft.com/office/officeart/2005/8/layout/hierarchy1"/>
    <dgm:cxn modelId="{5D980D9A-B86E-4F9A-BAEC-5F06B1492969}" type="presParOf" srcId="{60FE38BE-2707-46A1-8957-9270162389D7}" destId="{C952CA2C-F1DA-4D5A-AF94-F2F17FE7BE3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04CA9A-470C-4ABF-BC59-B3C96761260A}">
      <dsp:nvSpPr>
        <dsp:cNvPr id="0" name=""/>
        <dsp:cNvSpPr/>
      </dsp:nvSpPr>
      <dsp:spPr>
        <a:xfrm>
          <a:off x="-113957" y="-108260"/>
          <a:ext cx="3472796" cy="6512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5B787C-9BE0-4B5C-B8F6-8582EB771BAB}">
      <dsp:nvSpPr>
        <dsp:cNvPr id="0" name=""/>
        <dsp:cNvSpPr/>
      </dsp:nvSpPr>
      <dsp:spPr>
        <a:xfrm>
          <a:off x="0" y="0"/>
          <a:ext cx="3472796" cy="6512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a:t>Abdul Afrid Mohammed</a:t>
          </a:r>
          <a:endParaRPr lang="en-US" sz="2500" kern="1200"/>
        </a:p>
      </dsp:txBody>
      <dsp:txXfrm>
        <a:off x="19075" y="19075"/>
        <a:ext cx="3434646" cy="61311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E1561-CAEC-3CCE-2BC9-58EE46DA8E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A54C339-9327-7F85-7A4A-2C4C6DF6CE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55C090A-E3CB-898F-5FA7-B51A3BDBF428}"/>
              </a:ext>
            </a:extLst>
          </p:cNvPr>
          <p:cNvSpPr>
            <a:spLocks noGrp="1"/>
          </p:cNvSpPr>
          <p:nvPr>
            <p:ph type="dt" sz="half" idx="10"/>
          </p:nvPr>
        </p:nvSpPr>
        <p:spPr/>
        <p:txBody>
          <a:bodyPr/>
          <a:lstStyle/>
          <a:p>
            <a:fld id="{EFA64E30-35B5-4BCC-B7AC-C5E8790F5EAA}" type="datetimeFigureOut">
              <a:rPr lang="en-IN" smtClean="0"/>
              <a:t>28-04-2023</a:t>
            </a:fld>
            <a:endParaRPr lang="en-IN"/>
          </a:p>
        </p:txBody>
      </p:sp>
      <p:sp>
        <p:nvSpPr>
          <p:cNvPr id="5" name="Footer Placeholder 4">
            <a:extLst>
              <a:ext uri="{FF2B5EF4-FFF2-40B4-BE49-F238E27FC236}">
                <a16:creationId xmlns:a16="http://schemas.microsoft.com/office/drawing/2014/main" id="{CB44E9E5-D339-2B9A-81CE-71C80A7A41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75A476-1196-8EC8-6EFA-421F8A80E588}"/>
              </a:ext>
            </a:extLst>
          </p:cNvPr>
          <p:cNvSpPr>
            <a:spLocks noGrp="1"/>
          </p:cNvSpPr>
          <p:nvPr>
            <p:ph type="sldNum" sz="quarter" idx="12"/>
          </p:nvPr>
        </p:nvSpPr>
        <p:spPr/>
        <p:txBody>
          <a:bodyPr/>
          <a:lstStyle/>
          <a:p>
            <a:fld id="{BA9B03CE-88EF-4807-BA89-5BB993DD6CE2}" type="slidenum">
              <a:rPr lang="en-IN" smtClean="0"/>
              <a:t>‹#›</a:t>
            </a:fld>
            <a:endParaRPr lang="en-IN"/>
          </a:p>
        </p:txBody>
      </p:sp>
    </p:spTree>
    <p:extLst>
      <p:ext uri="{BB962C8B-B14F-4D97-AF65-F5344CB8AC3E}">
        <p14:creationId xmlns:p14="http://schemas.microsoft.com/office/powerpoint/2010/main" val="1109954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DF99E-BA61-DE67-127A-A3E845989F5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EDB32E-A42A-DAEE-ED51-993580B254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6419B2-D85D-28BF-989C-A03318F10A56}"/>
              </a:ext>
            </a:extLst>
          </p:cNvPr>
          <p:cNvSpPr>
            <a:spLocks noGrp="1"/>
          </p:cNvSpPr>
          <p:nvPr>
            <p:ph type="dt" sz="half" idx="10"/>
          </p:nvPr>
        </p:nvSpPr>
        <p:spPr/>
        <p:txBody>
          <a:bodyPr/>
          <a:lstStyle/>
          <a:p>
            <a:fld id="{EFA64E30-35B5-4BCC-B7AC-C5E8790F5EAA}" type="datetimeFigureOut">
              <a:rPr lang="en-IN" smtClean="0"/>
              <a:t>28-04-2023</a:t>
            </a:fld>
            <a:endParaRPr lang="en-IN"/>
          </a:p>
        </p:txBody>
      </p:sp>
      <p:sp>
        <p:nvSpPr>
          <p:cNvPr id="5" name="Footer Placeholder 4">
            <a:extLst>
              <a:ext uri="{FF2B5EF4-FFF2-40B4-BE49-F238E27FC236}">
                <a16:creationId xmlns:a16="http://schemas.microsoft.com/office/drawing/2014/main" id="{86614577-16EE-9E3A-131B-EA8829A385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489C6A-BFAA-484A-59CE-6FAEEA190B13}"/>
              </a:ext>
            </a:extLst>
          </p:cNvPr>
          <p:cNvSpPr>
            <a:spLocks noGrp="1"/>
          </p:cNvSpPr>
          <p:nvPr>
            <p:ph type="sldNum" sz="quarter" idx="12"/>
          </p:nvPr>
        </p:nvSpPr>
        <p:spPr/>
        <p:txBody>
          <a:bodyPr/>
          <a:lstStyle/>
          <a:p>
            <a:fld id="{BA9B03CE-88EF-4807-BA89-5BB993DD6CE2}" type="slidenum">
              <a:rPr lang="en-IN" smtClean="0"/>
              <a:t>‹#›</a:t>
            </a:fld>
            <a:endParaRPr lang="en-IN"/>
          </a:p>
        </p:txBody>
      </p:sp>
    </p:spTree>
    <p:extLst>
      <p:ext uri="{BB962C8B-B14F-4D97-AF65-F5344CB8AC3E}">
        <p14:creationId xmlns:p14="http://schemas.microsoft.com/office/powerpoint/2010/main" val="661920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84C6BB-48B5-2790-1F62-434BEDA996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717E8D-C3EE-9194-B3C4-C5CA3C979C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2A866B-F153-4BB7-69B3-BC90EC81D3A1}"/>
              </a:ext>
            </a:extLst>
          </p:cNvPr>
          <p:cNvSpPr>
            <a:spLocks noGrp="1"/>
          </p:cNvSpPr>
          <p:nvPr>
            <p:ph type="dt" sz="half" idx="10"/>
          </p:nvPr>
        </p:nvSpPr>
        <p:spPr/>
        <p:txBody>
          <a:bodyPr/>
          <a:lstStyle/>
          <a:p>
            <a:fld id="{EFA64E30-35B5-4BCC-B7AC-C5E8790F5EAA}" type="datetimeFigureOut">
              <a:rPr lang="en-IN" smtClean="0"/>
              <a:t>28-04-2023</a:t>
            </a:fld>
            <a:endParaRPr lang="en-IN"/>
          </a:p>
        </p:txBody>
      </p:sp>
      <p:sp>
        <p:nvSpPr>
          <p:cNvPr id="5" name="Footer Placeholder 4">
            <a:extLst>
              <a:ext uri="{FF2B5EF4-FFF2-40B4-BE49-F238E27FC236}">
                <a16:creationId xmlns:a16="http://schemas.microsoft.com/office/drawing/2014/main" id="{ACE45BCF-2DB0-E190-A658-247B884230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81415A-7419-28B6-3C62-0373401BD0E3}"/>
              </a:ext>
            </a:extLst>
          </p:cNvPr>
          <p:cNvSpPr>
            <a:spLocks noGrp="1"/>
          </p:cNvSpPr>
          <p:nvPr>
            <p:ph type="sldNum" sz="quarter" idx="12"/>
          </p:nvPr>
        </p:nvSpPr>
        <p:spPr/>
        <p:txBody>
          <a:bodyPr/>
          <a:lstStyle/>
          <a:p>
            <a:fld id="{BA9B03CE-88EF-4807-BA89-5BB993DD6CE2}" type="slidenum">
              <a:rPr lang="en-IN" smtClean="0"/>
              <a:t>‹#›</a:t>
            </a:fld>
            <a:endParaRPr lang="en-IN"/>
          </a:p>
        </p:txBody>
      </p:sp>
    </p:spTree>
    <p:extLst>
      <p:ext uri="{BB962C8B-B14F-4D97-AF65-F5344CB8AC3E}">
        <p14:creationId xmlns:p14="http://schemas.microsoft.com/office/powerpoint/2010/main" val="1095420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07064-9B4E-C780-8447-EEF4A3C1EA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72B9BE-9374-7533-1C07-031B285836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0E1521-266E-38E9-CA48-2C2B35F39F0B}"/>
              </a:ext>
            </a:extLst>
          </p:cNvPr>
          <p:cNvSpPr>
            <a:spLocks noGrp="1"/>
          </p:cNvSpPr>
          <p:nvPr>
            <p:ph type="dt" sz="half" idx="10"/>
          </p:nvPr>
        </p:nvSpPr>
        <p:spPr/>
        <p:txBody>
          <a:bodyPr/>
          <a:lstStyle/>
          <a:p>
            <a:fld id="{EFA64E30-35B5-4BCC-B7AC-C5E8790F5EAA}" type="datetimeFigureOut">
              <a:rPr lang="en-IN" smtClean="0"/>
              <a:t>28-04-2023</a:t>
            </a:fld>
            <a:endParaRPr lang="en-IN"/>
          </a:p>
        </p:txBody>
      </p:sp>
      <p:sp>
        <p:nvSpPr>
          <p:cNvPr id="5" name="Footer Placeholder 4">
            <a:extLst>
              <a:ext uri="{FF2B5EF4-FFF2-40B4-BE49-F238E27FC236}">
                <a16:creationId xmlns:a16="http://schemas.microsoft.com/office/drawing/2014/main" id="{45041029-F3A2-2B76-AB99-3AC4C11F90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2D8D64-1172-8405-0750-CD583FCBE95D}"/>
              </a:ext>
            </a:extLst>
          </p:cNvPr>
          <p:cNvSpPr>
            <a:spLocks noGrp="1"/>
          </p:cNvSpPr>
          <p:nvPr>
            <p:ph type="sldNum" sz="quarter" idx="12"/>
          </p:nvPr>
        </p:nvSpPr>
        <p:spPr/>
        <p:txBody>
          <a:bodyPr/>
          <a:lstStyle/>
          <a:p>
            <a:fld id="{BA9B03CE-88EF-4807-BA89-5BB993DD6CE2}" type="slidenum">
              <a:rPr lang="en-IN" smtClean="0"/>
              <a:t>‹#›</a:t>
            </a:fld>
            <a:endParaRPr lang="en-IN"/>
          </a:p>
        </p:txBody>
      </p:sp>
    </p:spTree>
    <p:extLst>
      <p:ext uri="{BB962C8B-B14F-4D97-AF65-F5344CB8AC3E}">
        <p14:creationId xmlns:p14="http://schemas.microsoft.com/office/powerpoint/2010/main" val="3470740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3B542-2DDF-24CD-D3CC-BE360B85B8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9D466C9-632A-DB84-9CA7-010DF45E2B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9ABAEC-B255-E66E-C5EE-98093C42694F}"/>
              </a:ext>
            </a:extLst>
          </p:cNvPr>
          <p:cNvSpPr>
            <a:spLocks noGrp="1"/>
          </p:cNvSpPr>
          <p:nvPr>
            <p:ph type="dt" sz="half" idx="10"/>
          </p:nvPr>
        </p:nvSpPr>
        <p:spPr/>
        <p:txBody>
          <a:bodyPr/>
          <a:lstStyle/>
          <a:p>
            <a:fld id="{EFA64E30-35B5-4BCC-B7AC-C5E8790F5EAA}" type="datetimeFigureOut">
              <a:rPr lang="en-IN" smtClean="0"/>
              <a:t>28-04-2023</a:t>
            </a:fld>
            <a:endParaRPr lang="en-IN"/>
          </a:p>
        </p:txBody>
      </p:sp>
      <p:sp>
        <p:nvSpPr>
          <p:cNvPr id="5" name="Footer Placeholder 4">
            <a:extLst>
              <a:ext uri="{FF2B5EF4-FFF2-40B4-BE49-F238E27FC236}">
                <a16:creationId xmlns:a16="http://schemas.microsoft.com/office/drawing/2014/main" id="{C0D7E948-7297-C624-4D0E-EF17D693DC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02FFB9-FB96-CE99-271C-9CF6A598E0EE}"/>
              </a:ext>
            </a:extLst>
          </p:cNvPr>
          <p:cNvSpPr>
            <a:spLocks noGrp="1"/>
          </p:cNvSpPr>
          <p:nvPr>
            <p:ph type="sldNum" sz="quarter" idx="12"/>
          </p:nvPr>
        </p:nvSpPr>
        <p:spPr/>
        <p:txBody>
          <a:bodyPr/>
          <a:lstStyle/>
          <a:p>
            <a:fld id="{BA9B03CE-88EF-4807-BA89-5BB993DD6CE2}" type="slidenum">
              <a:rPr lang="en-IN" smtClean="0"/>
              <a:t>‹#›</a:t>
            </a:fld>
            <a:endParaRPr lang="en-IN"/>
          </a:p>
        </p:txBody>
      </p:sp>
    </p:spTree>
    <p:extLst>
      <p:ext uri="{BB962C8B-B14F-4D97-AF65-F5344CB8AC3E}">
        <p14:creationId xmlns:p14="http://schemas.microsoft.com/office/powerpoint/2010/main" val="2888930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A7095-F312-95E6-ABAE-FF5CC58F18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707B43-00A0-7632-5E1A-5CA1D903D9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BAEC9A6-D181-4C55-4312-A9116987E9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31B9F5-DC44-80CB-E06E-94A8D46664B2}"/>
              </a:ext>
            </a:extLst>
          </p:cNvPr>
          <p:cNvSpPr>
            <a:spLocks noGrp="1"/>
          </p:cNvSpPr>
          <p:nvPr>
            <p:ph type="dt" sz="half" idx="10"/>
          </p:nvPr>
        </p:nvSpPr>
        <p:spPr/>
        <p:txBody>
          <a:bodyPr/>
          <a:lstStyle/>
          <a:p>
            <a:fld id="{EFA64E30-35B5-4BCC-B7AC-C5E8790F5EAA}" type="datetimeFigureOut">
              <a:rPr lang="en-IN" smtClean="0"/>
              <a:t>28-04-2023</a:t>
            </a:fld>
            <a:endParaRPr lang="en-IN"/>
          </a:p>
        </p:txBody>
      </p:sp>
      <p:sp>
        <p:nvSpPr>
          <p:cNvPr id="6" name="Footer Placeholder 5">
            <a:extLst>
              <a:ext uri="{FF2B5EF4-FFF2-40B4-BE49-F238E27FC236}">
                <a16:creationId xmlns:a16="http://schemas.microsoft.com/office/drawing/2014/main" id="{69F1F865-405F-6B8F-33B4-2667963A26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9FC77A-DC3D-59B5-745A-28411DB9ACA3}"/>
              </a:ext>
            </a:extLst>
          </p:cNvPr>
          <p:cNvSpPr>
            <a:spLocks noGrp="1"/>
          </p:cNvSpPr>
          <p:nvPr>
            <p:ph type="sldNum" sz="quarter" idx="12"/>
          </p:nvPr>
        </p:nvSpPr>
        <p:spPr/>
        <p:txBody>
          <a:bodyPr/>
          <a:lstStyle/>
          <a:p>
            <a:fld id="{BA9B03CE-88EF-4807-BA89-5BB993DD6CE2}" type="slidenum">
              <a:rPr lang="en-IN" smtClean="0"/>
              <a:t>‹#›</a:t>
            </a:fld>
            <a:endParaRPr lang="en-IN"/>
          </a:p>
        </p:txBody>
      </p:sp>
    </p:spTree>
    <p:extLst>
      <p:ext uri="{BB962C8B-B14F-4D97-AF65-F5344CB8AC3E}">
        <p14:creationId xmlns:p14="http://schemas.microsoft.com/office/powerpoint/2010/main" val="3924207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0046-ED71-5822-EDC6-353DDA0958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3AA9EF-84BE-4EE6-5966-07E54794EE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63ACFF-8E0B-F46C-B6F7-E1C6A4B6DE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8364DB7-4CD6-0CB0-684D-CFAB246A7C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F8AF92-AE50-E548-D87C-5BD11A3AED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FAA555-739E-CE05-7748-882C6497A392}"/>
              </a:ext>
            </a:extLst>
          </p:cNvPr>
          <p:cNvSpPr>
            <a:spLocks noGrp="1"/>
          </p:cNvSpPr>
          <p:nvPr>
            <p:ph type="dt" sz="half" idx="10"/>
          </p:nvPr>
        </p:nvSpPr>
        <p:spPr/>
        <p:txBody>
          <a:bodyPr/>
          <a:lstStyle/>
          <a:p>
            <a:fld id="{EFA64E30-35B5-4BCC-B7AC-C5E8790F5EAA}" type="datetimeFigureOut">
              <a:rPr lang="en-IN" smtClean="0"/>
              <a:t>28-04-2023</a:t>
            </a:fld>
            <a:endParaRPr lang="en-IN"/>
          </a:p>
        </p:txBody>
      </p:sp>
      <p:sp>
        <p:nvSpPr>
          <p:cNvPr id="8" name="Footer Placeholder 7">
            <a:extLst>
              <a:ext uri="{FF2B5EF4-FFF2-40B4-BE49-F238E27FC236}">
                <a16:creationId xmlns:a16="http://schemas.microsoft.com/office/drawing/2014/main" id="{B2CDDF7D-D34F-D210-BBAB-C602AE5C93A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8348553-7FC0-FF4E-F7D2-5918B461DCD9}"/>
              </a:ext>
            </a:extLst>
          </p:cNvPr>
          <p:cNvSpPr>
            <a:spLocks noGrp="1"/>
          </p:cNvSpPr>
          <p:nvPr>
            <p:ph type="sldNum" sz="quarter" idx="12"/>
          </p:nvPr>
        </p:nvSpPr>
        <p:spPr/>
        <p:txBody>
          <a:bodyPr/>
          <a:lstStyle/>
          <a:p>
            <a:fld id="{BA9B03CE-88EF-4807-BA89-5BB993DD6CE2}" type="slidenum">
              <a:rPr lang="en-IN" smtClean="0"/>
              <a:t>‹#›</a:t>
            </a:fld>
            <a:endParaRPr lang="en-IN"/>
          </a:p>
        </p:txBody>
      </p:sp>
    </p:spTree>
    <p:extLst>
      <p:ext uri="{BB962C8B-B14F-4D97-AF65-F5344CB8AC3E}">
        <p14:creationId xmlns:p14="http://schemas.microsoft.com/office/powerpoint/2010/main" val="11605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07AC-1634-EA7B-8958-96DDCD4FE3B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CF4768-A656-ACB0-92BF-09AE25550D46}"/>
              </a:ext>
            </a:extLst>
          </p:cNvPr>
          <p:cNvSpPr>
            <a:spLocks noGrp="1"/>
          </p:cNvSpPr>
          <p:nvPr>
            <p:ph type="dt" sz="half" idx="10"/>
          </p:nvPr>
        </p:nvSpPr>
        <p:spPr/>
        <p:txBody>
          <a:bodyPr/>
          <a:lstStyle/>
          <a:p>
            <a:fld id="{EFA64E30-35B5-4BCC-B7AC-C5E8790F5EAA}" type="datetimeFigureOut">
              <a:rPr lang="en-IN" smtClean="0"/>
              <a:t>28-04-2023</a:t>
            </a:fld>
            <a:endParaRPr lang="en-IN"/>
          </a:p>
        </p:txBody>
      </p:sp>
      <p:sp>
        <p:nvSpPr>
          <p:cNvPr id="4" name="Footer Placeholder 3">
            <a:extLst>
              <a:ext uri="{FF2B5EF4-FFF2-40B4-BE49-F238E27FC236}">
                <a16:creationId xmlns:a16="http://schemas.microsoft.com/office/drawing/2014/main" id="{86CB6AD2-77B3-A4EB-D1C7-4DD7352DC51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2F224F2-BAEB-0290-F8A3-A0E7D6392A92}"/>
              </a:ext>
            </a:extLst>
          </p:cNvPr>
          <p:cNvSpPr>
            <a:spLocks noGrp="1"/>
          </p:cNvSpPr>
          <p:nvPr>
            <p:ph type="sldNum" sz="quarter" idx="12"/>
          </p:nvPr>
        </p:nvSpPr>
        <p:spPr/>
        <p:txBody>
          <a:bodyPr/>
          <a:lstStyle/>
          <a:p>
            <a:fld id="{BA9B03CE-88EF-4807-BA89-5BB993DD6CE2}" type="slidenum">
              <a:rPr lang="en-IN" smtClean="0"/>
              <a:t>‹#›</a:t>
            </a:fld>
            <a:endParaRPr lang="en-IN"/>
          </a:p>
        </p:txBody>
      </p:sp>
    </p:spTree>
    <p:extLst>
      <p:ext uri="{BB962C8B-B14F-4D97-AF65-F5344CB8AC3E}">
        <p14:creationId xmlns:p14="http://schemas.microsoft.com/office/powerpoint/2010/main" val="4185550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3E941F-DFA0-D5C0-197A-3DCAB8B1F821}"/>
              </a:ext>
            </a:extLst>
          </p:cNvPr>
          <p:cNvSpPr>
            <a:spLocks noGrp="1"/>
          </p:cNvSpPr>
          <p:nvPr>
            <p:ph type="dt" sz="half" idx="10"/>
          </p:nvPr>
        </p:nvSpPr>
        <p:spPr/>
        <p:txBody>
          <a:bodyPr/>
          <a:lstStyle/>
          <a:p>
            <a:fld id="{EFA64E30-35B5-4BCC-B7AC-C5E8790F5EAA}" type="datetimeFigureOut">
              <a:rPr lang="en-IN" smtClean="0"/>
              <a:t>28-04-2023</a:t>
            </a:fld>
            <a:endParaRPr lang="en-IN"/>
          </a:p>
        </p:txBody>
      </p:sp>
      <p:sp>
        <p:nvSpPr>
          <p:cNvPr id="3" name="Footer Placeholder 2">
            <a:extLst>
              <a:ext uri="{FF2B5EF4-FFF2-40B4-BE49-F238E27FC236}">
                <a16:creationId xmlns:a16="http://schemas.microsoft.com/office/drawing/2014/main" id="{099AFAA8-C839-E697-FC68-9EF07DFF4D7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BAE3263-B4B6-BAB7-EFBD-727BAEF0A13A}"/>
              </a:ext>
            </a:extLst>
          </p:cNvPr>
          <p:cNvSpPr>
            <a:spLocks noGrp="1"/>
          </p:cNvSpPr>
          <p:nvPr>
            <p:ph type="sldNum" sz="quarter" idx="12"/>
          </p:nvPr>
        </p:nvSpPr>
        <p:spPr/>
        <p:txBody>
          <a:bodyPr/>
          <a:lstStyle/>
          <a:p>
            <a:fld id="{BA9B03CE-88EF-4807-BA89-5BB993DD6CE2}" type="slidenum">
              <a:rPr lang="en-IN" smtClean="0"/>
              <a:t>‹#›</a:t>
            </a:fld>
            <a:endParaRPr lang="en-IN"/>
          </a:p>
        </p:txBody>
      </p:sp>
    </p:spTree>
    <p:extLst>
      <p:ext uri="{BB962C8B-B14F-4D97-AF65-F5344CB8AC3E}">
        <p14:creationId xmlns:p14="http://schemas.microsoft.com/office/powerpoint/2010/main" val="3021836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1DF1F-8503-F712-42A2-EDF8EA1EB3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97A205-614F-EC34-5BBE-1BF819F3FA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C480D3-452B-9DD8-1080-E74E33EE6B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D4E34-12BC-1706-A66B-72823747A28A}"/>
              </a:ext>
            </a:extLst>
          </p:cNvPr>
          <p:cNvSpPr>
            <a:spLocks noGrp="1"/>
          </p:cNvSpPr>
          <p:nvPr>
            <p:ph type="dt" sz="half" idx="10"/>
          </p:nvPr>
        </p:nvSpPr>
        <p:spPr/>
        <p:txBody>
          <a:bodyPr/>
          <a:lstStyle/>
          <a:p>
            <a:fld id="{EFA64E30-35B5-4BCC-B7AC-C5E8790F5EAA}" type="datetimeFigureOut">
              <a:rPr lang="en-IN" smtClean="0"/>
              <a:t>28-04-2023</a:t>
            </a:fld>
            <a:endParaRPr lang="en-IN"/>
          </a:p>
        </p:txBody>
      </p:sp>
      <p:sp>
        <p:nvSpPr>
          <p:cNvPr id="6" name="Footer Placeholder 5">
            <a:extLst>
              <a:ext uri="{FF2B5EF4-FFF2-40B4-BE49-F238E27FC236}">
                <a16:creationId xmlns:a16="http://schemas.microsoft.com/office/drawing/2014/main" id="{A630870D-439B-346C-B1BE-603D55DC24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4CAA3A-D7B7-5789-34FC-69BBBB056A02}"/>
              </a:ext>
            </a:extLst>
          </p:cNvPr>
          <p:cNvSpPr>
            <a:spLocks noGrp="1"/>
          </p:cNvSpPr>
          <p:nvPr>
            <p:ph type="sldNum" sz="quarter" idx="12"/>
          </p:nvPr>
        </p:nvSpPr>
        <p:spPr/>
        <p:txBody>
          <a:bodyPr/>
          <a:lstStyle/>
          <a:p>
            <a:fld id="{BA9B03CE-88EF-4807-BA89-5BB993DD6CE2}" type="slidenum">
              <a:rPr lang="en-IN" smtClean="0"/>
              <a:t>‹#›</a:t>
            </a:fld>
            <a:endParaRPr lang="en-IN"/>
          </a:p>
        </p:txBody>
      </p:sp>
    </p:spTree>
    <p:extLst>
      <p:ext uri="{BB962C8B-B14F-4D97-AF65-F5344CB8AC3E}">
        <p14:creationId xmlns:p14="http://schemas.microsoft.com/office/powerpoint/2010/main" val="4282648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FCA80-FDCE-9322-B6A8-53387A6F50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2B38A8-FC99-4F91-C7C6-7FC411B896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7CF5C24-2E7D-72A1-395C-414155C9B5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CD5EB0-9EC5-25DE-4950-744AE011FF37}"/>
              </a:ext>
            </a:extLst>
          </p:cNvPr>
          <p:cNvSpPr>
            <a:spLocks noGrp="1"/>
          </p:cNvSpPr>
          <p:nvPr>
            <p:ph type="dt" sz="half" idx="10"/>
          </p:nvPr>
        </p:nvSpPr>
        <p:spPr/>
        <p:txBody>
          <a:bodyPr/>
          <a:lstStyle/>
          <a:p>
            <a:fld id="{EFA64E30-35B5-4BCC-B7AC-C5E8790F5EAA}" type="datetimeFigureOut">
              <a:rPr lang="en-IN" smtClean="0"/>
              <a:t>28-04-2023</a:t>
            </a:fld>
            <a:endParaRPr lang="en-IN"/>
          </a:p>
        </p:txBody>
      </p:sp>
      <p:sp>
        <p:nvSpPr>
          <p:cNvPr id="6" name="Footer Placeholder 5">
            <a:extLst>
              <a:ext uri="{FF2B5EF4-FFF2-40B4-BE49-F238E27FC236}">
                <a16:creationId xmlns:a16="http://schemas.microsoft.com/office/drawing/2014/main" id="{322CB858-9B8B-D08F-C283-BB6E3F29C5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011611-0D99-35A8-DD70-117B7FB96F55}"/>
              </a:ext>
            </a:extLst>
          </p:cNvPr>
          <p:cNvSpPr>
            <a:spLocks noGrp="1"/>
          </p:cNvSpPr>
          <p:nvPr>
            <p:ph type="sldNum" sz="quarter" idx="12"/>
          </p:nvPr>
        </p:nvSpPr>
        <p:spPr/>
        <p:txBody>
          <a:bodyPr/>
          <a:lstStyle/>
          <a:p>
            <a:fld id="{BA9B03CE-88EF-4807-BA89-5BB993DD6CE2}" type="slidenum">
              <a:rPr lang="en-IN" smtClean="0"/>
              <a:t>‹#›</a:t>
            </a:fld>
            <a:endParaRPr lang="en-IN"/>
          </a:p>
        </p:txBody>
      </p:sp>
    </p:spTree>
    <p:extLst>
      <p:ext uri="{BB962C8B-B14F-4D97-AF65-F5344CB8AC3E}">
        <p14:creationId xmlns:p14="http://schemas.microsoft.com/office/powerpoint/2010/main" val="1744768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82F861-38E9-923E-B60F-36285DB03B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64D893-449A-7C7B-EE90-7F92FE49CA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45304D-CE74-1B2B-8E0F-D15B699EAB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A64E30-35B5-4BCC-B7AC-C5E8790F5EAA}" type="datetimeFigureOut">
              <a:rPr lang="en-IN" smtClean="0"/>
              <a:t>28-04-2023</a:t>
            </a:fld>
            <a:endParaRPr lang="en-IN"/>
          </a:p>
        </p:txBody>
      </p:sp>
      <p:sp>
        <p:nvSpPr>
          <p:cNvPr id="5" name="Footer Placeholder 4">
            <a:extLst>
              <a:ext uri="{FF2B5EF4-FFF2-40B4-BE49-F238E27FC236}">
                <a16:creationId xmlns:a16="http://schemas.microsoft.com/office/drawing/2014/main" id="{4F37D2DD-45D6-B515-DAAD-3E229593C2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6D32E06-64A9-5B25-76B0-E068762D22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9B03CE-88EF-4807-BA89-5BB993DD6CE2}" type="slidenum">
              <a:rPr lang="en-IN" smtClean="0"/>
              <a:t>‹#›</a:t>
            </a:fld>
            <a:endParaRPr lang="en-IN"/>
          </a:p>
        </p:txBody>
      </p:sp>
    </p:spTree>
    <p:extLst>
      <p:ext uri="{BB962C8B-B14F-4D97-AF65-F5344CB8AC3E}">
        <p14:creationId xmlns:p14="http://schemas.microsoft.com/office/powerpoint/2010/main" val="1146247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D2086-E8E7-E5D8-C915-F8D0145061F6}"/>
              </a:ext>
            </a:extLst>
          </p:cNvPr>
          <p:cNvSpPr>
            <a:spLocks noGrp="1"/>
          </p:cNvSpPr>
          <p:nvPr>
            <p:ph type="title"/>
          </p:nvPr>
        </p:nvSpPr>
        <p:spPr/>
        <p:txBody>
          <a:bodyPr>
            <a:normAutofit/>
          </a:bodyPr>
          <a:lstStyle/>
          <a:p>
            <a:r>
              <a:rPr lang="en-IN" sz="3600" b="1" dirty="0"/>
              <a:t>                      </a:t>
            </a:r>
            <a:r>
              <a:rPr lang="en-IN" b="1" dirty="0"/>
              <a:t>Georgia State University</a:t>
            </a:r>
            <a:br>
              <a:rPr lang="en-IN" sz="3600" b="1" dirty="0"/>
            </a:br>
            <a:r>
              <a:rPr lang="en-IN" sz="3600" b="1" dirty="0"/>
              <a:t>                          Data Mining – CSC 6740</a:t>
            </a:r>
          </a:p>
        </p:txBody>
      </p:sp>
      <p:sp>
        <p:nvSpPr>
          <p:cNvPr id="4" name="Text Placeholder 3">
            <a:extLst>
              <a:ext uri="{FF2B5EF4-FFF2-40B4-BE49-F238E27FC236}">
                <a16:creationId xmlns:a16="http://schemas.microsoft.com/office/drawing/2014/main" id="{83FB963B-1537-995A-0094-D1C0F8A1D0E0}"/>
              </a:ext>
            </a:extLst>
          </p:cNvPr>
          <p:cNvSpPr>
            <a:spLocks noGrp="1"/>
          </p:cNvSpPr>
          <p:nvPr>
            <p:ph type="body" idx="1"/>
          </p:nvPr>
        </p:nvSpPr>
        <p:spPr>
          <a:xfrm>
            <a:off x="839788" y="1681162"/>
            <a:ext cx="10398188" cy="823913"/>
          </a:xfrm>
        </p:spPr>
        <p:txBody>
          <a:bodyPr/>
          <a:lstStyle/>
          <a:p>
            <a:r>
              <a:rPr lang="en-IN" b="0" dirty="0"/>
              <a:t>                                                Final Project Presentation</a:t>
            </a:r>
          </a:p>
        </p:txBody>
      </p:sp>
      <p:sp>
        <p:nvSpPr>
          <p:cNvPr id="5" name="Content Placeholder 4">
            <a:extLst>
              <a:ext uri="{FF2B5EF4-FFF2-40B4-BE49-F238E27FC236}">
                <a16:creationId xmlns:a16="http://schemas.microsoft.com/office/drawing/2014/main" id="{AEE276EA-BBDD-50A5-3B7A-95986A2D4A50}"/>
              </a:ext>
            </a:extLst>
          </p:cNvPr>
          <p:cNvSpPr>
            <a:spLocks noGrp="1"/>
          </p:cNvSpPr>
          <p:nvPr>
            <p:ph sz="half" idx="2"/>
          </p:nvPr>
        </p:nvSpPr>
        <p:spPr>
          <a:xfrm>
            <a:off x="839788" y="2505075"/>
            <a:ext cx="10672508" cy="1573149"/>
          </a:xfrm>
        </p:spPr>
        <p:txBody>
          <a:bodyPr>
            <a:normAutofit/>
          </a:bodyPr>
          <a:lstStyle/>
          <a:p>
            <a:pPr marL="0" indent="0">
              <a:buNone/>
            </a:pPr>
            <a:r>
              <a:rPr lang="en-IN" sz="3600" dirty="0"/>
              <a:t>  Risk of Developing Coronary Heart Disease prediction</a:t>
            </a:r>
          </a:p>
        </p:txBody>
      </p:sp>
      <p:graphicFrame>
        <p:nvGraphicFramePr>
          <p:cNvPr id="10" name="Content Placeholder 6">
            <a:extLst>
              <a:ext uri="{FF2B5EF4-FFF2-40B4-BE49-F238E27FC236}">
                <a16:creationId xmlns:a16="http://schemas.microsoft.com/office/drawing/2014/main" id="{FAB2E99E-07A4-B5C0-B1FB-0768DB3F01CE}"/>
              </a:ext>
            </a:extLst>
          </p:cNvPr>
          <p:cNvGraphicFramePr>
            <a:graphicFrameLocks noGrp="1"/>
          </p:cNvGraphicFramePr>
          <p:nvPr>
            <p:ph sz="quarter" idx="4"/>
            <p:extLst>
              <p:ext uri="{D42A27DB-BD31-4B8C-83A1-F6EECF244321}">
                <p14:modId xmlns:p14="http://schemas.microsoft.com/office/powerpoint/2010/main" val="3252764099"/>
              </p:ext>
            </p:extLst>
          </p:nvPr>
        </p:nvGraphicFramePr>
        <p:xfrm>
          <a:off x="3968496" y="3698208"/>
          <a:ext cx="3776472" cy="760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2903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782E63-E799-7DA8-3F60-DB9DDCE9EA20}"/>
              </a:ext>
            </a:extLst>
          </p:cNvPr>
          <p:cNvSpPr>
            <a:spLocks noGrp="1"/>
          </p:cNvSpPr>
          <p:nvPr>
            <p:ph type="title"/>
          </p:nvPr>
        </p:nvSpPr>
        <p:spPr>
          <a:xfrm>
            <a:off x="5297762" y="329184"/>
            <a:ext cx="6251110" cy="1783080"/>
          </a:xfrm>
        </p:spPr>
        <p:txBody>
          <a:bodyPr anchor="b">
            <a:normAutofit/>
          </a:bodyPr>
          <a:lstStyle/>
          <a:p>
            <a:r>
              <a:rPr lang="en-IN" sz="5400"/>
              <a:t>Models</a:t>
            </a:r>
          </a:p>
        </p:txBody>
      </p:sp>
      <p:pic>
        <p:nvPicPr>
          <p:cNvPr id="5" name="Picture 4" descr="White paper ships being led by a yellow ship">
            <a:extLst>
              <a:ext uri="{FF2B5EF4-FFF2-40B4-BE49-F238E27FC236}">
                <a16:creationId xmlns:a16="http://schemas.microsoft.com/office/drawing/2014/main" id="{21AA3906-B672-3F4F-5350-CA0CCE92F268}"/>
              </a:ext>
            </a:extLst>
          </p:cNvPr>
          <p:cNvPicPr>
            <a:picLocks noChangeAspect="1"/>
          </p:cNvPicPr>
          <p:nvPr/>
        </p:nvPicPr>
        <p:blipFill rotWithShape="1">
          <a:blip r:embed="rId2"/>
          <a:srcRect l="41115" r="1355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E6FCADC-07ED-A115-3CE4-3891682A33FF}"/>
              </a:ext>
            </a:extLst>
          </p:cNvPr>
          <p:cNvSpPr>
            <a:spLocks noGrp="1"/>
          </p:cNvSpPr>
          <p:nvPr>
            <p:ph idx="1"/>
          </p:nvPr>
        </p:nvSpPr>
        <p:spPr>
          <a:xfrm>
            <a:off x="5297762" y="2706624"/>
            <a:ext cx="6251110" cy="3483864"/>
          </a:xfrm>
        </p:spPr>
        <p:txBody>
          <a:bodyPr>
            <a:normAutofit/>
          </a:bodyPr>
          <a:lstStyle/>
          <a:p>
            <a:pPr marL="0" indent="0">
              <a:buNone/>
            </a:pPr>
            <a:r>
              <a:rPr lang="en-IN" sz="2200" dirty="0"/>
              <a:t>As this is a classification problem, following algorithms are used to predict the outcome.</a:t>
            </a:r>
          </a:p>
          <a:p>
            <a:pPr marL="0" indent="0">
              <a:buNone/>
            </a:pPr>
            <a:endParaRPr lang="en-IN" sz="2200" dirty="0"/>
          </a:p>
          <a:p>
            <a:r>
              <a:rPr lang="en-IN" sz="2200" dirty="0"/>
              <a:t>Logistic Regression</a:t>
            </a:r>
          </a:p>
          <a:p>
            <a:r>
              <a:rPr lang="en-IN" sz="2200" dirty="0"/>
              <a:t>Support Vector Classifier</a:t>
            </a:r>
          </a:p>
          <a:p>
            <a:r>
              <a:rPr lang="en-IN" sz="2200" dirty="0"/>
              <a:t>Decision Tree Classifier</a:t>
            </a:r>
          </a:p>
          <a:p>
            <a:r>
              <a:rPr lang="en-IN" sz="2200" dirty="0"/>
              <a:t>K-Nearest Neighbours(KNN)</a:t>
            </a:r>
          </a:p>
        </p:txBody>
      </p:sp>
    </p:spTree>
    <p:extLst>
      <p:ext uri="{BB962C8B-B14F-4D97-AF65-F5344CB8AC3E}">
        <p14:creationId xmlns:p14="http://schemas.microsoft.com/office/powerpoint/2010/main" val="3990351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FEF168-F83C-92E4-67AB-E5AAC4B67493}"/>
              </a:ext>
            </a:extLst>
          </p:cNvPr>
          <p:cNvSpPr>
            <a:spLocks noGrp="1"/>
          </p:cNvSpPr>
          <p:nvPr>
            <p:ph type="title"/>
          </p:nvPr>
        </p:nvSpPr>
        <p:spPr>
          <a:xfrm>
            <a:off x="640080" y="325369"/>
            <a:ext cx="4368602" cy="1956841"/>
          </a:xfrm>
        </p:spPr>
        <p:txBody>
          <a:bodyPr anchor="b">
            <a:normAutofit/>
          </a:bodyPr>
          <a:lstStyle/>
          <a:p>
            <a:r>
              <a:rPr lang="en-IN" sz="5400"/>
              <a:t>Evaluation and Data Sampling</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6DA0F30-38BB-7DC5-B5E1-55D0FBC35A8D}"/>
              </a:ext>
            </a:extLst>
          </p:cNvPr>
          <p:cNvSpPr>
            <a:spLocks noGrp="1"/>
          </p:cNvSpPr>
          <p:nvPr>
            <p:ph idx="1"/>
          </p:nvPr>
        </p:nvSpPr>
        <p:spPr>
          <a:xfrm>
            <a:off x="640080" y="2872899"/>
            <a:ext cx="4243589" cy="3320668"/>
          </a:xfrm>
        </p:spPr>
        <p:txBody>
          <a:bodyPr>
            <a:normAutofit/>
          </a:bodyPr>
          <a:lstStyle/>
          <a:p>
            <a:pPr marL="0" indent="0">
              <a:buNone/>
            </a:pPr>
            <a:r>
              <a:rPr lang="en-IN" sz="2200" dirty="0"/>
              <a:t>Accuracy, Precision, Recall and F1-Score are used as the Evaluation Metrics.</a:t>
            </a:r>
          </a:p>
          <a:p>
            <a:pPr marL="0" indent="0">
              <a:buNone/>
            </a:pPr>
            <a:endParaRPr lang="en-IN" sz="2200" dirty="0"/>
          </a:p>
          <a:p>
            <a:pPr marL="0" indent="0">
              <a:buNone/>
            </a:pPr>
            <a:r>
              <a:rPr lang="en-IN" sz="2200" dirty="0"/>
              <a:t>K-Fold cross validation is used to sample the data into k-folds and train the model.</a:t>
            </a:r>
          </a:p>
        </p:txBody>
      </p:sp>
      <p:pic>
        <p:nvPicPr>
          <p:cNvPr id="5" name="Picture 4" descr="Magnifying glass showing decling performance">
            <a:extLst>
              <a:ext uri="{FF2B5EF4-FFF2-40B4-BE49-F238E27FC236}">
                <a16:creationId xmlns:a16="http://schemas.microsoft.com/office/drawing/2014/main" id="{8DE399F6-5686-1D2A-8BD3-068E9B13E5AF}"/>
              </a:ext>
            </a:extLst>
          </p:cNvPr>
          <p:cNvPicPr>
            <a:picLocks noChangeAspect="1"/>
          </p:cNvPicPr>
          <p:nvPr/>
        </p:nvPicPr>
        <p:blipFill rotWithShape="1">
          <a:blip r:embed="rId2"/>
          <a:srcRect l="1242" r="3180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671522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869E6C-329D-F61B-246B-F4F61729FB7B}"/>
              </a:ext>
            </a:extLst>
          </p:cNvPr>
          <p:cNvSpPr>
            <a:spLocks noGrp="1"/>
          </p:cNvSpPr>
          <p:nvPr>
            <p:ph type="title"/>
          </p:nvPr>
        </p:nvSpPr>
        <p:spPr>
          <a:xfrm>
            <a:off x="640080" y="329184"/>
            <a:ext cx="6894576" cy="1783080"/>
          </a:xfrm>
        </p:spPr>
        <p:txBody>
          <a:bodyPr anchor="b">
            <a:normAutofit/>
          </a:bodyPr>
          <a:lstStyle/>
          <a:p>
            <a:r>
              <a:rPr lang="en-IN" sz="5400"/>
              <a:t>Model Building</a:t>
            </a:r>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566CB67-8F9B-2437-500F-D47987B3558D}"/>
              </a:ext>
            </a:extLst>
          </p:cNvPr>
          <p:cNvSpPr>
            <a:spLocks noGrp="1"/>
          </p:cNvSpPr>
          <p:nvPr>
            <p:ph idx="1"/>
          </p:nvPr>
        </p:nvSpPr>
        <p:spPr>
          <a:xfrm>
            <a:off x="640080" y="2706624"/>
            <a:ext cx="6894576" cy="3483864"/>
          </a:xfrm>
        </p:spPr>
        <p:txBody>
          <a:bodyPr>
            <a:normAutofit/>
          </a:bodyPr>
          <a:lstStyle/>
          <a:p>
            <a:pPr marL="0" indent="0">
              <a:buNone/>
            </a:pPr>
            <a:r>
              <a:rPr lang="en-IN" sz="2200"/>
              <a:t>Logistic Regression:</a:t>
            </a:r>
          </a:p>
          <a:p>
            <a:pPr marL="0" indent="0">
              <a:buNone/>
            </a:pPr>
            <a:endParaRPr lang="en-IN" sz="2200"/>
          </a:p>
          <a:p>
            <a:pPr marL="0" indent="0">
              <a:buNone/>
            </a:pPr>
            <a:endParaRPr lang="en-IN" sz="2200"/>
          </a:p>
        </p:txBody>
      </p:sp>
      <p:pic>
        <p:nvPicPr>
          <p:cNvPr id="5" name="Picture 4">
            <a:extLst>
              <a:ext uri="{FF2B5EF4-FFF2-40B4-BE49-F238E27FC236}">
                <a16:creationId xmlns:a16="http://schemas.microsoft.com/office/drawing/2014/main" id="{2AD9E83C-4887-2DD3-5815-093728765869}"/>
              </a:ext>
            </a:extLst>
          </p:cNvPr>
          <p:cNvPicPr>
            <a:picLocks noChangeAspect="1"/>
          </p:cNvPicPr>
          <p:nvPr/>
        </p:nvPicPr>
        <p:blipFill>
          <a:blip r:embed="rId2"/>
          <a:stretch>
            <a:fillRect/>
          </a:stretch>
        </p:blipFill>
        <p:spPr>
          <a:xfrm>
            <a:off x="6375508" y="2791435"/>
            <a:ext cx="4014216" cy="2689524"/>
          </a:xfrm>
          <a:prstGeom prst="rect">
            <a:avLst/>
          </a:prstGeom>
        </p:spPr>
      </p:pic>
      <p:pic>
        <p:nvPicPr>
          <p:cNvPr id="7" name="Picture 6">
            <a:extLst>
              <a:ext uri="{FF2B5EF4-FFF2-40B4-BE49-F238E27FC236}">
                <a16:creationId xmlns:a16="http://schemas.microsoft.com/office/drawing/2014/main" id="{4C50672B-B9B3-245C-FE3A-BB404E74E8DC}"/>
              </a:ext>
            </a:extLst>
          </p:cNvPr>
          <p:cNvPicPr>
            <a:picLocks noChangeAspect="1"/>
          </p:cNvPicPr>
          <p:nvPr/>
        </p:nvPicPr>
        <p:blipFill>
          <a:blip r:embed="rId3"/>
          <a:stretch>
            <a:fillRect/>
          </a:stretch>
        </p:blipFill>
        <p:spPr>
          <a:xfrm>
            <a:off x="960603" y="3633281"/>
            <a:ext cx="4418792" cy="1145150"/>
          </a:xfrm>
          <a:prstGeom prst="rect">
            <a:avLst/>
          </a:prstGeom>
        </p:spPr>
      </p:pic>
    </p:spTree>
    <p:extLst>
      <p:ext uri="{BB962C8B-B14F-4D97-AF65-F5344CB8AC3E}">
        <p14:creationId xmlns:p14="http://schemas.microsoft.com/office/powerpoint/2010/main" val="3383325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869E6C-329D-F61B-246B-F4F61729FB7B}"/>
              </a:ext>
            </a:extLst>
          </p:cNvPr>
          <p:cNvSpPr>
            <a:spLocks noGrp="1"/>
          </p:cNvSpPr>
          <p:nvPr>
            <p:ph type="title"/>
          </p:nvPr>
        </p:nvSpPr>
        <p:spPr>
          <a:xfrm>
            <a:off x="640080" y="329184"/>
            <a:ext cx="6894576" cy="1783080"/>
          </a:xfrm>
        </p:spPr>
        <p:txBody>
          <a:bodyPr anchor="b">
            <a:normAutofit/>
          </a:bodyPr>
          <a:lstStyle/>
          <a:p>
            <a:r>
              <a:rPr lang="en-IN" sz="5400"/>
              <a:t>Model Building</a:t>
            </a:r>
          </a:p>
        </p:txBody>
      </p:sp>
      <p:sp>
        <p:nvSpPr>
          <p:cNvPr id="1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566CB67-8F9B-2437-500F-D47987B3558D}"/>
              </a:ext>
            </a:extLst>
          </p:cNvPr>
          <p:cNvSpPr>
            <a:spLocks noGrp="1"/>
          </p:cNvSpPr>
          <p:nvPr>
            <p:ph idx="1"/>
          </p:nvPr>
        </p:nvSpPr>
        <p:spPr>
          <a:xfrm>
            <a:off x="640080" y="2706624"/>
            <a:ext cx="6894576" cy="3483864"/>
          </a:xfrm>
        </p:spPr>
        <p:txBody>
          <a:bodyPr>
            <a:normAutofit/>
          </a:bodyPr>
          <a:lstStyle/>
          <a:p>
            <a:pPr marL="0" indent="0">
              <a:buNone/>
            </a:pPr>
            <a:r>
              <a:rPr lang="en-IN" sz="2200" dirty="0"/>
              <a:t>Support Vector Classifier:</a:t>
            </a:r>
          </a:p>
          <a:p>
            <a:pPr marL="0" indent="0">
              <a:buNone/>
            </a:pPr>
            <a:endParaRPr lang="en-IN" sz="2200" dirty="0"/>
          </a:p>
          <a:p>
            <a:pPr marL="0" indent="0">
              <a:buNone/>
            </a:pPr>
            <a:endParaRPr lang="en-IN" sz="2200" dirty="0"/>
          </a:p>
        </p:txBody>
      </p:sp>
      <p:pic>
        <p:nvPicPr>
          <p:cNvPr id="6" name="Picture 5">
            <a:extLst>
              <a:ext uri="{FF2B5EF4-FFF2-40B4-BE49-F238E27FC236}">
                <a16:creationId xmlns:a16="http://schemas.microsoft.com/office/drawing/2014/main" id="{23C37442-727D-204F-B7E7-E0317040C289}"/>
              </a:ext>
            </a:extLst>
          </p:cNvPr>
          <p:cNvPicPr>
            <a:picLocks noChangeAspect="1"/>
          </p:cNvPicPr>
          <p:nvPr/>
        </p:nvPicPr>
        <p:blipFill>
          <a:blip r:embed="rId2"/>
          <a:stretch>
            <a:fillRect/>
          </a:stretch>
        </p:blipFill>
        <p:spPr>
          <a:xfrm>
            <a:off x="6094476" y="3045627"/>
            <a:ext cx="4014216" cy="2739702"/>
          </a:xfrm>
          <a:prstGeom prst="rect">
            <a:avLst/>
          </a:prstGeom>
        </p:spPr>
      </p:pic>
      <p:pic>
        <p:nvPicPr>
          <p:cNvPr id="9" name="Picture 8">
            <a:extLst>
              <a:ext uri="{FF2B5EF4-FFF2-40B4-BE49-F238E27FC236}">
                <a16:creationId xmlns:a16="http://schemas.microsoft.com/office/drawing/2014/main" id="{C141A125-D42C-F354-83C2-6A7DAEA8E70B}"/>
              </a:ext>
            </a:extLst>
          </p:cNvPr>
          <p:cNvPicPr>
            <a:picLocks noChangeAspect="1"/>
          </p:cNvPicPr>
          <p:nvPr/>
        </p:nvPicPr>
        <p:blipFill>
          <a:blip r:embed="rId3"/>
          <a:stretch>
            <a:fillRect/>
          </a:stretch>
        </p:blipFill>
        <p:spPr>
          <a:xfrm>
            <a:off x="1006613" y="3897564"/>
            <a:ext cx="3995928" cy="885828"/>
          </a:xfrm>
          <a:prstGeom prst="rect">
            <a:avLst/>
          </a:prstGeom>
        </p:spPr>
      </p:pic>
    </p:spTree>
    <p:extLst>
      <p:ext uri="{BB962C8B-B14F-4D97-AF65-F5344CB8AC3E}">
        <p14:creationId xmlns:p14="http://schemas.microsoft.com/office/powerpoint/2010/main" val="4113694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869E6C-329D-F61B-246B-F4F61729FB7B}"/>
              </a:ext>
            </a:extLst>
          </p:cNvPr>
          <p:cNvSpPr>
            <a:spLocks noGrp="1"/>
          </p:cNvSpPr>
          <p:nvPr>
            <p:ph type="title"/>
          </p:nvPr>
        </p:nvSpPr>
        <p:spPr>
          <a:xfrm>
            <a:off x="640080" y="329184"/>
            <a:ext cx="6894576" cy="1783080"/>
          </a:xfrm>
        </p:spPr>
        <p:txBody>
          <a:bodyPr anchor="b">
            <a:normAutofit/>
          </a:bodyPr>
          <a:lstStyle/>
          <a:p>
            <a:r>
              <a:rPr lang="en-IN" sz="5400"/>
              <a:t>Model Building</a:t>
            </a:r>
          </a:p>
        </p:txBody>
      </p:sp>
      <p:sp>
        <p:nvSpPr>
          <p:cNvPr id="1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566CB67-8F9B-2437-500F-D47987B3558D}"/>
              </a:ext>
            </a:extLst>
          </p:cNvPr>
          <p:cNvSpPr>
            <a:spLocks noGrp="1"/>
          </p:cNvSpPr>
          <p:nvPr>
            <p:ph idx="1"/>
          </p:nvPr>
        </p:nvSpPr>
        <p:spPr>
          <a:xfrm>
            <a:off x="640080" y="2706624"/>
            <a:ext cx="6894576" cy="3483864"/>
          </a:xfrm>
        </p:spPr>
        <p:txBody>
          <a:bodyPr>
            <a:normAutofit/>
          </a:bodyPr>
          <a:lstStyle/>
          <a:p>
            <a:pPr marL="0" indent="0">
              <a:buNone/>
            </a:pPr>
            <a:r>
              <a:rPr lang="en-IN" sz="2200" dirty="0"/>
              <a:t>Decision Tree Classifier:</a:t>
            </a:r>
          </a:p>
          <a:p>
            <a:pPr marL="0" indent="0">
              <a:buNone/>
            </a:pPr>
            <a:endParaRPr lang="en-IN" sz="2200" dirty="0"/>
          </a:p>
          <a:p>
            <a:pPr marL="0" indent="0">
              <a:buNone/>
            </a:pPr>
            <a:endParaRPr lang="en-IN" sz="2200" dirty="0"/>
          </a:p>
        </p:txBody>
      </p:sp>
      <p:pic>
        <p:nvPicPr>
          <p:cNvPr id="9" name="Picture 8">
            <a:extLst>
              <a:ext uri="{FF2B5EF4-FFF2-40B4-BE49-F238E27FC236}">
                <a16:creationId xmlns:a16="http://schemas.microsoft.com/office/drawing/2014/main" id="{7007009F-EC82-8F45-D6F2-98B257A04BFA}"/>
              </a:ext>
            </a:extLst>
          </p:cNvPr>
          <p:cNvPicPr>
            <a:picLocks noChangeAspect="1"/>
          </p:cNvPicPr>
          <p:nvPr/>
        </p:nvPicPr>
        <p:blipFill>
          <a:blip r:embed="rId2"/>
          <a:stretch>
            <a:fillRect/>
          </a:stretch>
        </p:blipFill>
        <p:spPr>
          <a:xfrm>
            <a:off x="6356053" y="3045627"/>
            <a:ext cx="4014216" cy="2739702"/>
          </a:xfrm>
          <a:prstGeom prst="rect">
            <a:avLst/>
          </a:prstGeom>
        </p:spPr>
      </p:pic>
      <p:pic>
        <p:nvPicPr>
          <p:cNvPr id="6" name="Picture 5">
            <a:extLst>
              <a:ext uri="{FF2B5EF4-FFF2-40B4-BE49-F238E27FC236}">
                <a16:creationId xmlns:a16="http://schemas.microsoft.com/office/drawing/2014/main" id="{164180E4-BB4D-3557-586B-E237BF4CF0EA}"/>
              </a:ext>
            </a:extLst>
          </p:cNvPr>
          <p:cNvPicPr>
            <a:picLocks noChangeAspect="1"/>
          </p:cNvPicPr>
          <p:nvPr/>
        </p:nvPicPr>
        <p:blipFill>
          <a:blip r:embed="rId3"/>
          <a:stretch>
            <a:fillRect/>
          </a:stretch>
        </p:blipFill>
        <p:spPr>
          <a:xfrm>
            <a:off x="1053208" y="3706238"/>
            <a:ext cx="4549924" cy="1170453"/>
          </a:xfrm>
          <a:prstGeom prst="rect">
            <a:avLst/>
          </a:prstGeom>
        </p:spPr>
      </p:pic>
    </p:spTree>
    <p:extLst>
      <p:ext uri="{BB962C8B-B14F-4D97-AF65-F5344CB8AC3E}">
        <p14:creationId xmlns:p14="http://schemas.microsoft.com/office/powerpoint/2010/main" val="439185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869E6C-329D-F61B-246B-F4F61729FB7B}"/>
              </a:ext>
            </a:extLst>
          </p:cNvPr>
          <p:cNvSpPr>
            <a:spLocks noGrp="1"/>
          </p:cNvSpPr>
          <p:nvPr>
            <p:ph type="title"/>
          </p:nvPr>
        </p:nvSpPr>
        <p:spPr>
          <a:xfrm>
            <a:off x="640080" y="329184"/>
            <a:ext cx="6894576" cy="1783080"/>
          </a:xfrm>
        </p:spPr>
        <p:txBody>
          <a:bodyPr anchor="b">
            <a:normAutofit/>
          </a:bodyPr>
          <a:lstStyle/>
          <a:p>
            <a:r>
              <a:rPr lang="en-IN" sz="5400"/>
              <a:t>Model Building</a:t>
            </a:r>
          </a:p>
        </p:txBody>
      </p:sp>
      <p:sp>
        <p:nvSpPr>
          <p:cNvPr id="1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566CB67-8F9B-2437-500F-D47987B3558D}"/>
              </a:ext>
            </a:extLst>
          </p:cNvPr>
          <p:cNvSpPr>
            <a:spLocks noGrp="1"/>
          </p:cNvSpPr>
          <p:nvPr>
            <p:ph idx="1"/>
          </p:nvPr>
        </p:nvSpPr>
        <p:spPr>
          <a:xfrm>
            <a:off x="640080" y="2706624"/>
            <a:ext cx="6894576" cy="3483864"/>
          </a:xfrm>
        </p:spPr>
        <p:txBody>
          <a:bodyPr>
            <a:normAutofit/>
          </a:bodyPr>
          <a:lstStyle/>
          <a:p>
            <a:pPr marL="0" indent="0">
              <a:buNone/>
            </a:pPr>
            <a:r>
              <a:rPr lang="en-IN" sz="2200" dirty="0"/>
              <a:t>K-Nearest Neighbours(KNN):</a:t>
            </a:r>
          </a:p>
          <a:p>
            <a:pPr marL="0" indent="0">
              <a:buNone/>
            </a:pPr>
            <a:endParaRPr lang="en-IN" sz="2200" dirty="0"/>
          </a:p>
          <a:p>
            <a:pPr marL="0" indent="0">
              <a:buNone/>
            </a:pPr>
            <a:endParaRPr lang="en-IN" sz="2200" dirty="0"/>
          </a:p>
        </p:txBody>
      </p:sp>
      <p:pic>
        <p:nvPicPr>
          <p:cNvPr id="9" name="Picture 8">
            <a:extLst>
              <a:ext uri="{FF2B5EF4-FFF2-40B4-BE49-F238E27FC236}">
                <a16:creationId xmlns:a16="http://schemas.microsoft.com/office/drawing/2014/main" id="{5F54C5C7-E64F-F792-9784-9A578F46CAA6}"/>
              </a:ext>
            </a:extLst>
          </p:cNvPr>
          <p:cNvPicPr>
            <a:picLocks noChangeAspect="1"/>
          </p:cNvPicPr>
          <p:nvPr/>
        </p:nvPicPr>
        <p:blipFill>
          <a:blip r:embed="rId2"/>
          <a:stretch>
            <a:fillRect/>
          </a:stretch>
        </p:blipFill>
        <p:spPr>
          <a:xfrm>
            <a:off x="6793606" y="2796189"/>
            <a:ext cx="4014216" cy="2930378"/>
          </a:xfrm>
          <a:prstGeom prst="rect">
            <a:avLst/>
          </a:prstGeom>
        </p:spPr>
      </p:pic>
      <p:pic>
        <p:nvPicPr>
          <p:cNvPr id="6" name="Picture 5">
            <a:extLst>
              <a:ext uri="{FF2B5EF4-FFF2-40B4-BE49-F238E27FC236}">
                <a16:creationId xmlns:a16="http://schemas.microsoft.com/office/drawing/2014/main" id="{9D5DDDC1-6EEA-FE47-335A-55EFC2EB832A}"/>
              </a:ext>
            </a:extLst>
          </p:cNvPr>
          <p:cNvPicPr>
            <a:picLocks noChangeAspect="1"/>
          </p:cNvPicPr>
          <p:nvPr/>
        </p:nvPicPr>
        <p:blipFill>
          <a:blip r:embed="rId3"/>
          <a:stretch>
            <a:fillRect/>
          </a:stretch>
        </p:blipFill>
        <p:spPr>
          <a:xfrm>
            <a:off x="1006612" y="3686783"/>
            <a:ext cx="4405863" cy="957453"/>
          </a:xfrm>
          <a:prstGeom prst="rect">
            <a:avLst/>
          </a:prstGeom>
        </p:spPr>
      </p:pic>
    </p:spTree>
    <p:extLst>
      <p:ext uri="{BB962C8B-B14F-4D97-AF65-F5344CB8AC3E}">
        <p14:creationId xmlns:p14="http://schemas.microsoft.com/office/powerpoint/2010/main" val="624225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4120A5-771A-C0AE-4587-9321E8D418EE}"/>
              </a:ext>
            </a:extLst>
          </p:cNvPr>
          <p:cNvSpPr>
            <a:spLocks noGrp="1"/>
          </p:cNvSpPr>
          <p:nvPr>
            <p:ph type="title"/>
          </p:nvPr>
        </p:nvSpPr>
        <p:spPr>
          <a:xfrm>
            <a:off x="630936" y="640823"/>
            <a:ext cx="3419856" cy="5583148"/>
          </a:xfrm>
        </p:spPr>
        <p:txBody>
          <a:bodyPr anchor="ctr">
            <a:normAutofit/>
          </a:bodyPr>
          <a:lstStyle/>
          <a:p>
            <a:r>
              <a:rPr lang="en-IN" sz="3800"/>
              <a:t>Hyperparameter Optimization</a:t>
            </a:r>
          </a:p>
        </p:txBody>
      </p:sp>
      <p:sp>
        <p:nvSpPr>
          <p:cNvPr id="12"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2F9E9DB-1524-8831-C2E9-8E63E04EE65B}"/>
              </a:ext>
            </a:extLst>
          </p:cNvPr>
          <p:cNvPicPr>
            <a:picLocks noChangeAspect="1"/>
          </p:cNvPicPr>
          <p:nvPr/>
        </p:nvPicPr>
        <p:blipFill>
          <a:blip r:embed="rId2"/>
          <a:stretch>
            <a:fillRect/>
          </a:stretch>
        </p:blipFill>
        <p:spPr>
          <a:xfrm>
            <a:off x="4654296" y="1857348"/>
            <a:ext cx="6894576" cy="1460808"/>
          </a:xfrm>
          <a:prstGeom prst="rect">
            <a:avLst/>
          </a:prstGeom>
        </p:spPr>
      </p:pic>
      <p:sp>
        <p:nvSpPr>
          <p:cNvPr id="3" name="Content Placeholder 2">
            <a:extLst>
              <a:ext uri="{FF2B5EF4-FFF2-40B4-BE49-F238E27FC236}">
                <a16:creationId xmlns:a16="http://schemas.microsoft.com/office/drawing/2014/main" id="{D03468EC-1F53-1034-9B37-7CFD4EBD7DDF}"/>
              </a:ext>
            </a:extLst>
          </p:cNvPr>
          <p:cNvSpPr>
            <a:spLocks noGrp="1"/>
          </p:cNvSpPr>
          <p:nvPr>
            <p:ph idx="1"/>
          </p:nvPr>
        </p:nvSpPr>
        <p:spPr>
          <a:xfrm>
            <a:off x="4654296" y="4798577"/>
            <a:ext cx="6894576" cy="1428487"/>
          </a:xfrm>
        </p:spPr>
        <p:txBody>
          <a:bodyPr anchor="t">
            <a:normAutofit/>
          </a:bodyPr>
          <a:lstStyle/>
          <a:p>
            <a:pPr marL="0" indent="0">
              <a:buNone/>
            </a:pPr>
            <a:r>
              <a:rPr lang="en-IN" sz="2200" dirty="0" err="1"/>
              <a:t>GridCV</a:t>
            </a:r>
            <a:r>
              <a:rPr lang="en-IN" sz="2200" dirty="0"/>
              <a:t> has been used to go through all the parameters and give us optimal features depending upon the data.</a:t>
            </a:r>
          </a:p>
          <a:p>
            <a:pPr marL="0" indent="0">
              <a:buNone/>
            </a:pPr>
            <a:r>
              <a:rPr lang="en-IN" sz="2200" dirty="0"/>
              <a:t>After Hyperparameter Tuning, Evaluation of the Logistic Regression:</a:t>
            </a:r>
          </a:p>
          <a:p>
            <a:pPr marL="0" indent="0">
              <a:buNone/>
            </a:pPr>
            <a:endParaRPr lang="en-IN" sz="2200" dirty="0"/>
          </a:p>
        </p:txBody>
      </p:sp>
    </p:spTree>
    <p:extLst>
      <p:ext uri="{BB962C8B-B14F-4D97-AF65-F5344CB8AC3E}">
        <p14:creationId xmlns:p14="http://schemas.microsoft.com/office/powerpoint/2010/main" val="3010630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AD4819-422F-C916-9D79-3C4ECF6B6D5F}"/>
              </a:ext>
            </a:extLst>
          </p:cNvPr>
          <p:cNvSpPr>
            <a:spLocks noGrp="1"/>
          </p:cNvSpPr>
          <p:nvPr>
            <p:ph type="title"/>
          </p:nvPr>
        </p:nvSpPr>
        <p:spPr>
          <a:xfrm>
            <a:off x="640080" y="329184"/>
            <a:ext cx="6894576" cy="1783080"/>
          </a:xfrm>
        </p:spPr>
        <p:txBody>
          <a:bodyPr anchor="b">
            <a:normAutofit/>
          </a:bodyPr>
          <a:lstStyle/>
          <a:p>
            <a:r>
              <a:rPr lang="en-IN" sz="5400"/>
              <a:t>Web Interface</a:t>
            </a:r>
          </a:p>
        </p:txBody>
      </p:sp>
      <p:sp>
        <p:nvSpPr>
          <p:cNvPr id="2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A730EF5-0FDE-417F-06C7-153595F9BEDD}"/>
              </a:ext>
            </a:extLst>
          </p:cNvPr>
          <p:cNvSpPr>
            <a:spLocks noGrp="1"/>
          </p:cNvSpPr>
          <p:nvPr>
            <p:ph idx="1"/>
          </p:nvPr>
        </p:nvSpPr>
        <p:spPr>
          <a:xfrm>
            <a:off x="640080" y="2706624"/>
            <a:ext cx="4457214" cy="3483864"/>
          </a:xfrm>
        </p:spPr>
        <p:txBody>
          <a:bodyPr>
            <a:normAutofit/>
          </a:bodyPr>
          <a:lstStyle/>
          <a:p>
            <a:pPr marL="0" indent="0">
              <a:buNone/>
            </a:pPr>
            <a:r>
              <a:rPr lang="en-IN" sz="2200" dirty="0"/>
              <a:t>We can input the feature values from the drop down menu. It will tell whether or not the person is at the risk of developing a heart disease</a:t>
            </a:r>
          </a:p>
        </p:txBody>
      </p:sp>
      <p:pic>
        <p:nvPicPr>
          <p:cNvPr id="5" name="Picture 4">
            <a:extLst>
              <a:ext uri="{FF2B5EF4-FFF2-40B4-BE49-F238E27FC236}">
                <a16:creationId xmlns:a16="http://schemas.microsoft.com/office/drawing/2014/main" id="{A271393F-DF08-9026-F7C8-3DECAC11C154}"/>
              </a:ext>
            </a:extLst>
          </p:cNvPr>
          <p:cNvPicPr>
            <a:picLocks noChangeAspect="1"/>
          </p:cNvPicPr>
          <p:nvPr/>
        </p:nvPicPr>
        <p:blipFill>
          <a:blip r:embed="rId2"/>
          <a:stretch>
            <a:fillRect/>
          </a:stretch>
        </p:blipFill>
        <p:spPr>
          <a:xfrm>
            <a:off x="5856246" y="554478"/>
            <a:ext cx="6021810" cy="3161488"/>
          </a:xfrm>
          <a:prstGeom prst="rect">
            <a:avLst/>
          </a:prstGeom>
        </p:spPr>
      </p:pic>
      <p:pic>
        <p:nvPicPr>
          <p:cNvPr id="9" name="Picture 8">
            <a:extLst>
              <a:ext uri="{FF2B5EF4-FFF2-40B4-BE49-F238E27FC236}">
                <a16:creationId xmlns:a16="http://schemas.microsoft.com/office/drawing/2014/main" id="{FE8D2B3D-6D07-CE2E-66B3-1F6A37D07BD7}"/>
              </a:ext>
            </a:extLst>
          </p:cNvPr>
          <p:cNvPicPr>
            <a:picLocks noChangeAspect="1"/>
          </p:cNvPicPr>
          <p:nvPr/>
        </p:nvPicPr>
        <p:blipFill>
          <a:blip r:embed="rId3"/>
          <a:stretch>
            <a:fillRect/>
          </a:stretch>
        </p:blipFill>
        <p:spPr>
          <a:xfrm>
            <a:off x="5856246" y="3715966"/>
            <a:ext cx="5326866" cy="2451369"/>
          </a:xfrm>
          <a:prstGeom prst="rect">
            <a:avLst/>
          </a:prstGeom>
        </p:spPr>
      </p:pic>
    </p:spTree>
    <p:extLst>
      <p:ext uri="{BB962C8B-B14F-4D97-AF65-F5344CB8AC3E}">
        <p14:creationId xmlns:p14="http://schemas.microsoft.com/office/powerpoint/2010/main" val="3368996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2BA0554-29F2-FD1E-5391-7313E9F2A780}"/>
              </a:ext>
            </a:extLst>
          </p:cNvPr>
          <p:cNvSpPr>
            <a:spLocks noGrp="1"/>
          </p:cNvSpPr>
          <p:nvPr>
            <p:ph idx="1"/>
          </p:nvPr>
        </p:nvSpPr>
        <p:spPr>
          <a:xfrm>
            <a:off x="0" y="2451371"/>
            <a:ext cx="6160567" cy="3725592"/>
          </a:xfrm>
        </p:spPr>
        <p:txBody>
          <a:bodyPr>
            <a:normAutofit/>
          </a:bodyPr>
          <a:lstStyle/>
          <a:p>
            <a:pPr marL="0" indent="0">
              <a:buNone/>
            </a:pPr>
            <a:r>
              <a:rPr lang="en-IN" sz="9600" dirty="0"/>
              <a:t>  THANK </a:t>
            </a:r>
          </a:p>
          <a:p>
            <a:pPr marL="0" indent="0">
              <a:buNone/>
            </a:pPr>
            <a:r>
              <a:rPr lang="en-IN" sz="9600" dirty="0"/>
              <a:t>    YOU!</a:t>
            </a:r>
          </a:p>
        </p:txBody>
      </p:sp>
      <p:pic>
        <p:nvPicPr>
          <p:cNvPr id="7" name="Graphic 6" descr="Handshake">
            <a:extLst>
              <a:ext uri="{FF2B5EF4-FFF2-40B4-BE49-F238E27FC236}">
                <a16:creationId xmlns:a16="http://schemas.microsoft.com/office/drawing/2014/main" id="{E4153923-79C7-4D47-73B0-B0F15F1B07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00986" y="1069398"/>
            <a:ext cx="4747547" cy="4747547"/>
          </a:xfrm>
          <a:prstGeom prst="rect">
            <a:avLst/>
          </a:prstGeom>
        </p:spPr>
      </p:pic>
    </p:spTree>
    <p:extLst>
      <p:ext uri="{BB962C8B-B14F-4D97-AF65-F5344CB8AC3E}">
        <p14:creationId xmlns:p14="http://schemas.microsoft.com/office/powerpoint/2010/main" val="3085267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7A91AC-D68B-B2E1-852C-18563760EEE6}"/>
              </a:ext>
            </a:extLst>
          </p:cNvPr>
          <p:cNvSpPr>
            <a:spLocks noGrp="1"/>
          </p:cNvSpPr>
          <p:nvPr>
            <p:ph type="title"/>
          </p:nvPr>
        </p:nvSpPr>
        <p:spPr>
          <a:xfrm>
            <a:off x="5297762" y="329184"/>
            <a:ext cx="6251110" cy="1783080"/>
          </a:xfrm>
        </p:spPr>
        <p:txBody>
          <a:bodyPr anchor="b">
            <a:normAutofit/>
          </a:bodyPr>
          <a:lstStyle/>
          <a:p>
            <a:r>
              <a:rPr lang="en-IN" sz="5400"/>
              <a:t>Introduction</a:t>
            </a:r>
          </a:p>
        </p:txBody>
      </p:sp>
      <p:pic>
        <p:nvPicPr>
          <p:cNvPr id="17" name="Picture 4" descr="Stethoscope">
            <a:extLst>
              <a:ext uri="{FF2B5EF4-FFF2-40B4-BE49-F238E27FC236}">
                <a16:creationId xmlns:a16="http://schemas.microsoft.com/office/drawing/2014/main" id="{BD0E0652-B131-F2A9-1899-D279DB2F2CEB}"/>
              </a:ext>
            </a:extLst>
          </p:cNvPr>
          <p:cNvPicPr>
            <a:picLocks noChangeAspect="1"/>
          </p:cNvPicPr>
          <p:nvPr/>
        </p:nvPicPr>
        <p:blipFill rotWithShape="1">
          <a:blip r:embed="rId2"/>
          <a:srcRect l="30098" r="24570"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8"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99F0B9-02F1-CD04-1AF7-02C43CA28781}"/>
              </a:ext>
            </a:extLst>
          </p:cNvPr>
          <p:cNvSpPr>
            <a:spLocks noGrp="1"/>
          </p:cNvSpPr>
          <p:nvPr>
            <p:ph idx="1"/>
          </p:nvPr>
        </p:nvSpPr>
        <p:spPr>
          <a:xfrm>
            <a:off x="5297762" y="2706624"/>
            <a:ext cx="6251110" cy="3483864"/>
          </a:xfrm>
        </p:spPr>
        <p:txBody>
          <a:bodyPr>
            <a:normAutofit/>
          </a:bodyPr>
          <a:lstStyle/>
          <a:p>
            <a:pPr marL="0" indent="0">
              <a:buNone/>
            </a:pPr>
            <a:r>
              <a:rPr lang="en-US" sz="2000" b="0" i="0" dirty="0">
                <a:effectLst/>
                <a:latin typeface="Times New Roman" panose="02020603050405020304" pitchFamily="18" charset="0"/>
                <a:cs typeface="Times New Roman" panose="02020603050405020304" pitchFamily="18" charset="0"/>
              </a:rPr>
              <a:t>The problem statement of this project is to build a machine learning model that can predict whether a person is at risk of developing heart disease based on their medical history and demographics.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0" i="0" dirty="0">
                <a:effectLst/>
                <a:latin typeface="Times New Roman" panose="02020603050405020304" pitchFamily="18" charset="0"/>
                <a:cs typeface="Times New Roman" panose="02020603050405020304" pitchFamily="18" charset="0"/>
              </a:rPr>
              <a:t>The goal is to provide a tool that can help healthcare professionals identify patients who may need further testing or treatment to prevent or manage heart disease. Additionally, the project aims to raise awareness about the risk factors for heart disease and encourage individuals to make lifestyle changes to reduce their risk.</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9704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032F38-9C92-752E-E953-C30EF26EC05E}"/>
              </a:ext>
            </a:extLst>
          </p:cNvPr>
          <p:cNvSpPr>
            <a:spLocks noGrp="1"/>
          </p:cNvSpPr>
          <p:nvPr>
            <p:ph type="title"/>
          </p:nvPr>
        </p:nvSpPr>
        <p:spPr>
          <a:xfrm>
            <a:off x="630936" y="639520"/>
            <a:ext cx="3429000" cy="1719072"/>
          </a:xfrm>
        </p:spPr>
        <p:txBody>
          <a:bodyPr anchor="b">
            <a:normAutofit/>
          </a:bodyPr>
          <a:lstStyle/>
          <a:p>
            <a:r>
              <a:rPr lang="en-IN" sz="5400"/>
              <a:t>Data Source</a:t>
            </a:r>
          </a:p>
        </p:txBody>
      </p:sp>
      <p:sp>
        <p:nvSpPr>
          <p:cNvPr id="2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EFFFB7-03E4-89B7-05ED-79316F3B537B}"/>
              </a:ext>
            </a:extLst>
          </p:cNvPr>
          <p:cNvSpPr>
            <a:spLocks noGrp="1"/>
          </p:cNvSpPr>
          <p:nvPr>
            <p:ph idx="1"/>
          </p:nvPr>
        </p:nvSpPr>
        <p:spPr>
          <a:xfrm>
            <a:off x="630936" y="2807208"/>
            <a:ext cx="3429000" cy="3410712"/>
          </a:xfrm>
        </p:spPr>
        <p:txBody>
          <a:bodyPr anchor="t">
            <a:normAutofit/>
          </a:bodyPr>
          <a:lstStyle/>
          <a:p>
            <a:pPr marL="0" indent="0">
              <a:buNone/>
            </a:pPr>
            <a:r>
              <a:rPr lang="en-US" sz="1700" b="0" i="0">
                <a:effectLst/>
                <a:latin typeface="Inter"/>
              </a:rPr>
              <a:t>The heart disease dataset includes over 4,240 records,16 columns, and 15 attributes. The goal of the dataset is to predict whether the patient has a 10-year risk of future (CHD) coronary heart disease.</a:t>
            </a:r>
          </a:p>
          <a:p>
            <a:pPr marL="0" indent="0">
              <a:buNone/>
            </a:pPr>
            <a:r>
              <a:rPr lang="en-US" sz="1700">
                <a:latin typeface="Inter"/>
              </a:rPr>
              <a:t>The Dataset is obtained from the Kaggle.</a:t>
            </a:r>
          </a:p>
          <a:p>
            <a:pPr marL="0" indent="0">
              <a:buNone/>
            </a:pPr>
            <a:r>
              <a:rPr lang="en-US" sz="1700" b="0" i="0">
                <a:effectLst/>
                <a:latin typeface="Inter"/>
              </a:rPr>
              <a:t>It consists of 8 Continuous </a:t>
            </a:r>
            <a:r>
              <a:rPr lang="en-US" sz="1700">
                <a:latin typeface="Inter"/>
              </a:rPr>
              <a:t>features and 7 Categorical features.</a:t>
            </a:r>
            <a:endParaRPr lang="en-US" sz="1700" b="0" i="0">
              <a:effectLst/>
              <a:latin typeface="Inter"/>
            </a:endParaRPr>
          </a:p>
          <a:p>
            <a:pPr marL="0" indent="0">
              <a:buNone/>
            </a:pPr>
            <a:endParaRPr lang="en-US" sz="1700">
              <a:latin typeface="Inter"/>
            </a:endParaRPr>
          </a:p>
          <a:p>
            <a:pPr marL="0" indent="0">
              <a:buNone/>
            </a:pPr>
            <a:endParaRPr lang="en-IN" sz="1700"/>
          </a:p>
        </p:txBody>
      </p:sp>
      <p:pic>
        <p:nvPicPr>
          <p:cNvPr id="5" name="Picture 4">
            <a:extLst>
              <a:ext uri="{FF2B5EF4-FFF2-40B4-BE49-F238E27FC236}">
                <a16:creationId xmlns:a16="http://schemas.microsoft.com/office/drawing/2014/main" id="{A817229A-5C33-C23F-7F2C-641B5A8B26E0}"/>
              </a:ext>
            </a:extLst>
          </p:cNvPr>
          <p:cNvPicPr>
            <a:picLocks noChangeAspect="1"/>
          </p:cNvPicPr>
          <p:nvPr/>
        </p:nvPicPr>
        <p:blipFill>
          <a:blip r:embed="rId2"/>
          <a:stretch>
            <a:fillRect/>
          </a:stretch>
        </p:blipFill>
        <p:spPr>
          <a:xfrm>
            <a:off x="4654296" y="2350293"/>
            <a:ext cx="6903720" cy="2157413"/>
          </a:xfrm>
          <a:prstGeom prst="rect">
            <a:avLst/>
          </a:prstGeom>
        </p:spPr>
      </p:pic>
    </p:spTree>
    <p:extLst>
      <p:ext uri="{BB962C8B-B14F-4D97-AF65-F5344CB8AC3E}">
        <p14:creationId xmlns:p14="http://schemas.microsoft.com/office/powerpoint/2010/main" val="2277603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B34B2B-9AD1-518E-F520-A92C4E3FCB48}"/>
              </a:ext>
            </a:extLst>
          </p:cNvPr>
          <p:cNvSpPr>
            <a:spLocks noGrp="1"/>
          </p:cNvSpPr>
          <p:nvPr>
            <p:ph type="title"/>
          </p:nvPr>
        </p:nvSpPr>
        <p:spPr>
          <a:xfrm>
            <a:off x="630936" y="639520"/>
            <a:ext cx="3429000" cy="1719072"/>
          </a:xfrm>
        </p:spPr>
        <p:txBody>
          <a:bodyPr anchor="b">
            <a:normAutofit/>
          </a:bodyPr>
          <a:lstStyle/>
          <a:p>
            <a:r>
              <a:rPr lang="en-IN" sz="5400" dirty="0"/>
              <a:t>Plots</a:t>
            </a:r>
          </a:p>
        </p:txBody>
      </p:sp>
      <p:sp>
        <p:nvSpPr>
          <p:cNvPr id="5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658368A9-8D4B-D6CF-171A-DCC7C2CC5624}"/>
              </a:ext>
            </a:extLst>
          </p:cNvPr>
          <p:cNvSpPr>
            <a:spLocks noGrp="1"/>
          </p:cNvSpPr>
          <p:nvPr>
            <p:ph idx="1"/>
          </p:nvPr>
        </p:nvSpPr>
        <p:spPr>
          <a:xfrm>
            <a:off x="630936" y="2807208"/>
            <a:ext cx="3429000" cy="3410712"/>
          </a:xfrm>
        </p:spPr>
        <p:txBody>
          <a:bodyPr anchor="t">
            <a:normAutofit/>
          </a:bodyPr>
          <a:lstStyle/>
          <a:p>
            <a:pPr marL="0" indent="0">
              <a:buNone/>
            </a:pPr>
            <a:r>
              <a:rPr lang="en-US" sz="2200"/>
              <a:t>Observing the distribution of each feature using the histograms.</a:t>
            </a:r>
          </a:p>
        </p:txBody>
      </p:sp>
      <p:pic>
        <p:nvPicPr>
          <p:cNvPr id="7" name="Picture 6">
            <a:extLst>
              <a:ext uri="{FF2B5EF4-FFF2-40B4-BE49-F238E27FC236}">
                <a16:creationId xmlns:a16="http://schemas.microsoft.com/office/drawing/2014/main" id="{BF89EFFA-0CE6-8237-EEAB-467558476AE2}"/>
              </a:ext>
            </a:extLst>
          </p:cNvPr>
          <p:cNvPicPr>
            <a:picLocks noChangeAspect="1"/>
          </p:cNvPicPr>
          <p:nvPr/>
        </p:nvPicPr>
        <p:blipFill>
          <a:blip r:embed="rId2"/>
          <a:stretch>
            <a:fillRect/>
          </a:stretch>
        </p:blipFill>
        <p:spPr>
          <a:xfrm>
            <a:off x="5923826" y="640080"/>
            <a:ext cx="4364659" cy="5577840"/>
          </a:xfrm>
          <a:prstGeom prst="rect">
            <a:avLst/>
          </a:prstGeom>
        </p:spPr>
      </p:pic>
    </p:spTree>
    <p:extLst>
      <p:ext uri="{BB962C8B-B14F-4D97-AF65-F5344CB8AC3E}">
        <p14:creationId xmlns:p14="http://schemas.microsoft.com/office/powerpoint/2010/main" val="3378201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A60422-7D92-9AAB-0D5C-CCBB98043B12}"/>
              </a:ext>
            </a:extLst>
          </p:cNvPr>
          <p:cNvSpPr>
            <a:spLocks noGrp="1"/>
          </p:cNvSpPr>
          <p:nvPr>
            <p:ph type="title"/>
          </p:nvPr>
        </p:nvSpPr>
        <p:spPr>
          <a:xfrm>
            <a:off x="630936" y="639520"/>
            <a:ext cx="3429000" cy="1719072"/>
          </a:xfrm>
        </p:spPr>
        <p:txBody>
          <a:bodyPr anchor="b">
            <a:normAutofit/>
          </a:bodyPr>
          <a:lstStyle/>
          <a:p>
            <a:r>
              <a:rPr lang="en-IN" sz="5400" dirty="0"/>
              <a:t>Correlation</a:t>
            </a:r>
          </a:p>
        </p:txBody>
      </p:sp>
      <p:sp>
        <p:nvSpPr>
          <p:cNvPr id="2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5DC8471-DDAC-A3CD-1A38-47B602962666}"/>
              </a:ext>
            </a:extLst>
          </p:cNvPr>
          <p:cNvSpPr>
            <a:spLocks noGrp="1"/>
          </p:cNvSpPr>
          <p:nvPr>
            <p:ph idx="1"/>
          </p:nvPr>
        </p:nvSpPr>
        <p:spPr>
          <a:xfrm>
            <a:off x="630936" y="2807208"/>
            <a:ext cx="3429000" cy="3410712"/>
          </a:xfrm>
        </p:spPr>
        <p:txBody>
          <a:bodyPr anchor="t">
            <a:normAutofit/>
          </a:bodyPr>
          <a:lstStyle/>
          <a:p>
            <a:r>
              <a:rPr lang="en-IN" sz="2200" dirty="0"/>
              <a:t>Observing the Correlation between the features and the output variable.</a:t>
            </a:r>
          </a:p>
          <a:p>
            <a:r>
              <a:rPr lang="en-IN" sz="2200" dirty="0"/>
              <a:t>We can observe Age and Blood Pressure are the ones with high correlation among the set of features.</a:t>
            </a:r>
          </a:p>
        </p:txBody>
      </p:sp>
      <p:pic>
        <p:nvPicPr>
          <p:cNvPr id="5" name="Picture 4">
            <a:extLst>
              <a:ext uri="{FF2B5EF4-FFF2-40B4-BE49-F238E27FC236}">
                <a16:creationId xmlns:a16="http://schemas.microsoft.com/office/drawing/2014/main" id="{C5A6D832-C5ED-A26C-AEEC-8E65F8BFBA4C}"/>
              </a:ext>
            </a:extLst>
          </p:cNvPr>
          <p:cNvPicPr>
            <a:picLocks noChangeAspect="1"/>
          </p:cNvPicPr>
          <p:nvPr/>
        </p:nvPicPr>
        <p:blipFill rotWithShape="1">
          <a:blip r:embed="rId2"/>
          <a:srcRect r="950" b="1"/>
          <a:stretch/>
        </p:blipFill>
        <p:spPr>
          <a:xfrm>
            <a:off x="4654296" y="980834"/>
            <a:ext cx="6903720" cy="4896331"/>
          </a:xfrm>
          <a:prstGeom prst="rect">
            <a:avLst/>
          </a:prstGeom>
        </p:spPr>
      </p:pic>
    </p:spTree>
    <p:extLst>
      <p:ext uri="{BB962C8B-B14F-4D97-AF65-F5344CB8AC3E}">
        <p14:creationId xmlns:p14="http://schemas.microsoft.com/office/powerpoint/2010/main" val="2220079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8">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45BA5D17-E9A6-CA13-970C-DC0B3F4C0EC4}"/>
              </a:ext>
            </a:extLst>
          </p:cNvPr>
          <p:cNvSpPr>
            <a:spLocks noGrp="1"/>
          </p:cNvSpPr>
          <p:nvPr>
            <p:ph type="title"/>
          </p:nvPr>
        </p:nvSpPr>
        <p:spPr>
          <a:xfrm>
            <a:off x="630936" y="630936"/>
            <a:ext cx="3599688" cy="1463040"/>
          </a:xfrm>
        </p:spPr>
        <p:txBody>
          <a:bodyPr anchor="ctr">
            <a:normAutofit/>
          </a:bodyPr>
          <a:lstStyle/>
          <a:p>
            <a:r>
              <a:rPr lang="en-IN" sz="4800">
                <a:solidFill>
                  <a:srgbClr val="FFFFFF"/>
                </a:solidFill>
              </a:rPr>
              <a:t>Feature Selection</a:t>
            </a:r>
          </a:p>
        </p:txBody>
      </p:sp>
      <p:sp>
        <p:nvSpPr>
          <p:cNvPr id="41"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25">
            <a:extLst>
              <a:ext uri="{FF2B5EF4-FFF2-40B4-BE49-F238E27FC236}">
                <a16:creationId xmlns:a16="http://schemas.microsoft.com/office/drawing/2014/main" id="{BB67CFA7-848A-A3B9-AE4F-BBA7BE902D2A}"/>
              </a:ext>
            </a:extLst>
          </p:cNvPr>
          <p:cNvSpPr>
            <a:spLocks noGrp="1"/>
          </p:cNvSpPr>
          <p:nvPr>
            <p:ph idx="1"/>
          </p:nvPr>
        </p:nvSpPr>
        <p:spPr>
          <a:xfrm>
            <a:off x="4474462" y="630936"/>
            <a:ext cx="7074409" cy="1463040"/>
          </a:xfrm>
        </p:spPr>
        <p:txBody>
          <a:bodyPr anchor="ctr">
            <a:normAutofit/>
          </a:bodyPr>
          <a:lstStyle/>
          <a:p>
            <a:r>
              <a:rPr lang="en-US" sz="2200">
                <a:solidFill>
                  <a:srgbClr val="FFFFFF"/>
                </a:solidFill>
              </a:rPr>
              <a:t>Visualizing the Importance of the features and selecting the 10 best features using the chi-square test.</a:t>
            </a:r>
          </a:p>
        </p:txBody>
      </p:sp>
      <p:pic>
        <p:nvPicPr>
          <p:cNvPr id="5" name="Content Placeholder 4" descr="Logo&#10;&#10;Description automatically generated">
            <a:extLst>
              <a:ext uri="{FF2B5EF4-FFF2-40B4-BE49-F238E27FC236}">
                <a16:creationId xmlns:a16="http://schemas.microsoft.com/office/drawing/2014/main" id="{904BF0E3-4BC0-4D89-79D7-A10709BA9C86}"/>
              </a:ext>
            </a:extLst>
          </p:cNvPr>
          <p:cNvPicPr>
            <a:picLocks noChangeAspect="1"/>
          </p:cNvPicPr>
          <p:nvPr/>
        </p:nvPicPr>
        <p:blipFill rotWithShape="1">
          <a:blip r:embed="rId2"/>
          <a:srcRect r="9197"/>
          <a:stretch/>
        </p:blipFill>
        <p:spPr>
          <a:xfrm>
            <a:off x="1086600" y="2971800"/>
            <a:ext cx="10006607" cy="3278488"/>
          </a:xfrm>
          <a:prstGeom prst="rect">
            <a:avLst/>
          </a:prstGeom>
        </p:spPr>
      </p:pic>
    </p:spTree>
    <p:extLst>
      <p:ext uri="{BB962C8B-B14F-4D97-AF65-F5344CB8AC3E}">
        <p14:creationId xmlns:p14="http://schemas.microsoft.com/office/powerpoint/2010/main" val="313028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EEE68-F8B5-75D6-33FC-143179143D0D}"/>
              </a:ext>
            </a:extLst>
          </p:cNvPr>
          <p:cNvSpPr>
            <a:spLocks noGrp="1"/>
          </p:cNvSpPr>
          <p:nvPr>
            <p:ph type="title"/>
          </p:nvPr>
        </p:nvSpPr>
        <p:spPr>
          <a:xfrm>
            <a:off x="630936" y="639520"/>
            <a:ext cx="3429000" cy="1719072"/>
          </a:xfrm>
        </p:spPr>
        <p:txBody>
          <a:bodyPr anchor="b">
            <a:normAutofit/>
          </a:bodyPr>
          <a:lstStyle/>
          <a:p>
            <a:r>
              <a:rPr lang="en-IN" sz="5400" dirty="0"/>
              <a:t>Outliers</a:t>
            </a:r>
          </a:p>
        </p:txBody>
      </p:sp>
      <p:sp>
        <p:nvSpPr>
          <p:cNvPr id="2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B79264F-B3B5-EB66-ACC3-591E055D28C0}"/>
              </a:ext>
            </a:extLst>
          </p:cNvPr>
          <p:cNvSpPr>
            <a:spLocks noGrp="1"/>
          </p:cNvSpPr>
          <p:nvPr>
            <p:ph idx="1"/>
          </p:nvPr>
        </p:nvSpPr>
        <p:spPr>
          <a:xfrm>
            <a:off x="630936" y="2807208"/>
            <a:ext cx="3429000" cy="3410712"/>
          </a:xfrm>
        </p:spPr>
        <p:txBody>
          <a:bodyPr anchor="t">
            <a:normAutofit/>
          </a:bodyPr>
          <a:lstStyle/>
          <a:p>
            <a:r>
              <a:rPr lang="en-IN" sz="2200" dirty="0"/>
              <a:t>Boxplots of the features.</a:t>
            </a:r>
          </a:p>
          <a:p>
            <a:r>
              <a:rPr lang="en-IN" sz="2200" dirty="0"/>
              <a:t>Outliers can be clearly visualized.</a:t>
            </a:r>
          </a:p>
          <a:p>
            <a:r>
              <a:rPr lang="en-IN" sz="2200" dirty="0"/>
              <a:t>I have used IQR method to determine the outliers in each feature and clamped them to the upper and lower bound values.</a:t>
            </a:r>
          </a:p>
          <a:p>
            <a:endParaRPr lang="en-IN" sz="2200" dirty="0"/>
          </a:p>
        </p:txBody>
      </p:sp>
      <p:pic>
        <p:nvPicPr>
          <p:cNvPr id="5" name="Picture 4">
            <a:extLst>
              <a:ext uri="{FF2B5EF4-FFF2-40B4-BE49-F238E27FC236}">
                <a16:creationId xmlns:a16="http://schemas.microsoft.com/office/drawing/2014/main" id="{14766481-681A-B89A-180F-9296F7A5B59A}"/>
              </a:ext>
            </a:extLst>
          </p:cNvPr>
          <p:cNvPicPr>
            <a:picLocks noChangeAspect="1"/>
          </p:cNvPicPr>
          <p:nvPr/>
        </p:nvPicPr>
        <p:blipFill>
          <a:blip r:embed="rId2"/>
          <a:stretch>
            <a:fillRect/>
          </a:stretch>
        </p:blipFill>
        <p:spPr>
          <a:xfrm>
            <a:off x="4657344" y="710119"/>
            <a:ext cx="6903720" cy="5215193"/>
          </a:xfrm>
          <a:prstGeom prst="rect">
            <a:avLst/>
          </a:prstGeom>
        </p:spPr>
      </p:pic>
    </p:spTree>
    <p:extLst>
      <p:ext uri="{BB962C8B-B14F-4D97-AF65-F5344CB8AC3E}">
        <p14:creationId xmlns:p14="http://schemas.microsoft.com/office/powerpoint/2010/main" val="893381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9F66F3-2633-1FE0-FB5D-F208B3356F02}"/>
              </a:ext>
            </a:extLst>
          </p:cNvPr>
          <p:cNvSpPr>
            <a:spLocks noGrp="1"/>
          </p:cNvSpPr>
          <p:nvPr>
            <p:ph type="title"/>
          </p:nvPr>
        </p:nvSpPr>
        <p:spPr>
          <a:xfrm>
            <a:off x="630936" y="639520"/>
            <a:ext cx="3429000" cy="1719072"/>
          </a:xfrm>
        </p:spPr>
        <p:txBody>
          <a:bodyPr anchor="b">
            <a:normAutofit/>
          </a:bodyPr>
          <a:lstStyle/>
          <a:p>
            <a:r>
              <a:rPr lang="en-IN" sz="5400"/>
              <a:t>Outliers</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62AAA50C-7665-CA5C-2E8D-ADDD46AEFBCF}"/>
              </a:ext>
            </a:extLst>
          </p:cNvPr>
          <p:cNvSpPr>
            <a:spLocks noGrp="1"/>
          </p:cNvSpPr>
          <p:nvPr>
            <p:ph idx="1"/>
          </p:nvPr>
        </p:nvSpPr>
        <p:spPr>
          <a:xfrm>
            <a:off x="630936" y="2807208"/>
            <a:ext cx="3429000" cy="3410712"/>
          </a:xfrm>
        </p:spPr>
        <p:txBody>
          <a:bodyPr anchor="t">
            <a:normAutofit/>
          </a:bodyPr>
          <a:lstStyle/>
          <a:p>
            <a:pPr marL="0" indent="0">
              <a:buNone/>
            </a:pPr>
            <a:r>
              <a:rPr lang="en-US" sz="2200" dirty="0"/>
              <a:t>Box plot visualization after handling the outliers using the clamping method.</a:t>
            </a:r>
          </a:p>
        </p:txBody>
      </p:sp>
      <p:pic>
        <p:nvPicPr>
          <p:cNvPr id="5" name="Content Placeholder 4">
            <a:extLst>
              <a:ext uri="{FF2B5EF4-FFF2-40B4-BE49-F238E27FC236}">
                <a16:creationId xmlns:a16="http://schemas.microsoft.com/office/drawing/2014/main" id="{DD0E36A8-4821-C5F7-F9D6-85EA526C054B}"/>
              </a:ext>
            </a:extLst>
          </p:cNvPr>
          <p:cNvPicPr>
            <a:picLocks noChangeAspect="1"/>
          </p:cNvPicPr>
          <p:nvPr/>
        </p:nvPicPr>
        <p:blipFill>
          <a:blip r:embed="rId2"/>
          <a:stretch>
            <a:fillRect/>
          </a:stretch>
        </p:blipFill>
        <p:spPr>
          <a:xfrm>
            <a:off x="4654296" y="1150773"/>
            <a:ext cx="6903720" cy="4556454"/>
          </a:xfrm>
          <a:prstGeom prst="rect">
            <a:avLst/>
          </a:prstGeom>
        </p:spPr>
      </p:pic>
    </p:spTree>
    <p:extLst>
      <p:ext uri="{BB962C8B-B14F-4D97-AF65-F5344CB8AC3E}">
        <p14:creationId xmlns:p14="http://schemas.microsoft.com/office/powerpoint/2010/main" val="1747295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60699C-8473-58C3-7603-A9697B4CE5D4}"/>
              </a:ext>
            </a:extLst>
          </p:cNvPr>
          <p:cNvSpPr>
            <a:spLocks noGrp="1"/>
          </p:cNvSpPr>
          <p:nvPr>
            <p:ph type="title"/>
          </p:nvPr>
        </p:nvSpPr>
        <p:spPr>
          <a:xfrm>
            <a:off x="630936" y="457200"/>
            <a:ext cx="4343400" cy="1929384"/>
          </a:xfrm>
        </p:spPr>
        <p:txBody>
          <a:bodyPr anchor="ctr">
            <a:normAutofit/>
          </a:bodyPr>
          <a:lstStyle/>
          <a:p>
            <a:r>
              <a:rPr lang="en-IN" sz="4800"/>
              <a:t>Normalization &amp; Sampling</a:t>
            </a:r>
          </a:p>
        </p:txBody>
      </p:sp>
      <p:sp>
        <p:nvSpPr>
          <p:cNvPr id="14"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BD4362-0EF5-DFC6-1EA1-441F88DAA1CD}"/>
              </a:ext>
            </a:extLst>
          </p:cNvPr>
          <p:cNvSpPr>
            <a:spLocks noGrp="1"/>
          </p:cNvSpPr>
          <p:nvPr>
            <p:ph idx="1"/>
          </p:nvPr>
        </p:nvSpPr>
        <p:spPr>
          <a:xfrm>
            <a:off x="5541263" y="457200"/>
            <a:ext cx="6007608" cy="1929384"/>
          </a:xfrm>
        </p:spPr>
        <p:txBody>
          <a:bodyPr anchor="ctr">
            <a:normAutofit/>
          </a:bodyPr>
          <a:lstStyle/>
          <a:p>
            <a:pPr marL="0" indent="0">
              <a:buNone/>
            </a:pPr>
            <a:r>
              <a:rPr lang="en-IN" sz="2200" dirty="0"/>
              <a:t>Normalization: As the outliers are already handled, Minmax normalization technique has been used.</a:t>
            </a:r>
          </a:p>
          <a:p>
            <a:pPr marL="0" indent="0">
              <a:buNone/>
            </a:pPr>
            <a:r>
              <a:rPr lang="en-IN" sz="2200" dirty="0"/>
              <a:t>Sampling: Up-Sampling has been used on the imbalanced dataset.</a:t>
            </a:r>
          </a:p>
          <a:p>
            <a:pPr marL="0" indent="0">
              <a:buNone/>
            </a:pPr>
            <a:endParaRPr lang="en-IN" sz="2200" dirty="0"/>
          </a:p>
        </p:txBody>
      </p:sp>
      <p:pic>
        <p:nvPicPr>
          <p:cNvPr id="5" name="Picture 4">
            <a:extLst>
              <a:ext uri="{FF2B5EF4-FFF2-40B4-BE49-F238E27FC236}">
                <a16:creationId xmlns:a16="http://schemas.microsoft.com/office/drawing/2014/main" id="{66768C11-9918-A782-76A9-B6F7DC571100}"/>
              </a:ext>
            </a:extLst>
          </p:cNvPr>
          <p:cNvPicPr>
            <a:picLocks noChangeAspect="1"/>
          </p:cNvPicPr>
          <p:nvPr/>
        </p:nvPicPr>
        <p:blipFill>
          <a:blip r:embed="rId2"/>
          <a:stretch>
            <a:fillRect/>
          </a:stretch>
        </p:blipFill>
        <p:spPr>
          <a:xfrm>
            <a:off x="680581" y="2569464"/>
            <a:ext cx="5039637" cy="3678936"/>
          </a:xfrm>
          <a:prstGeom prst="rect">
            <a:avLst/>
          </a:prstGeom>
        </p:spPr>
      </p:pic>
      <p:pic>
        <p:nvPicPr>
          <p:cNvPr id="7" name="Picture 6">
            <a:extLst>
              <a:ext uri="{FF2B5EF4-FFF2-40B4-BE49-F238E27FC236}">
                <a16:creationId xmlns:a16="http://schemas.microsoft.com/office/drawing/2014/main" id="{5FB60052-BBDE-DEDE-7807-62CC4B529BBD}"/>
              </a:ext>
            </a:extLst>
          </p:cNvPr>
          <p:cNvPicPr>
            <a:picLocks noChangeAspect="1"/>
          </p:cNvPicPr>
          <p:nvPr/>
        </p:nvPicPr>
        <p:blipFill>
          <a:blip r:embed="rId3"/>
          <a:stretch>
            <a:fillRect/>
          </a:stretch>
        </p:blipFill>
        <p:spPr>
          <a:xfrm>
            <a:off x="6415870" y="2569464"/>
            <a:ext cx="5145364" cy="3678936"/>
          </a:xfrm>
          <a:prstGeom prst="rect">
            <a:avLst/>
          </a:prstGeom>
        </p:spPr>
      </p:pic>
    </p:spTree>
    <p:extLst>
      <p:ext uri="{BB962C8B-B14F-4D97-AF65-F5344CB8AC3E}">
        <p14:creationId xmlns:p14="http://schemas.microsoft.com/office/powerpoint/2010/main" val="4266372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2051</TotalTime>
  <Words>472</Words>
  <Application>Microsoft Office PowerPoint</Application>
  <PresentationFormat>Widescreen</PresentationFormat>
  <Paragraphs>54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Inter</vt:lpstr>
      <vt:lpstr>Times New Roman</vt:lpstr>
      <vt:lpstr>Office Theme</vt:lpstr>
      <vt:lpstr>                      Georgia State University                           Data Mining – CSC 6740</vt:lpstr>
      <vt:lpstr>Introduction</vt:lpstr>
      <vt:lpstr>Data Source</vt:lpstr>
      <vt:lpstr>Plots</vt:lpstr>
      <vt:lpstr>Correlation</vt:lpstr>
      <vt:lpstr>Feature Selection</vt:lpstr>
      <vt:lpstr>Outliers</vt:lpstr>
      <vt:lpstr>Outliers</vt:lpstr>
      <vt:lpstr>Normalization &amp; Sampling</vt:lpstr>
      <vt:lpstr>Models</vt:lpstr>
      <vt:lpstr>Evaluation and Data Sampling</vt:lpstr>
      <vt:lpstr>Model Building</vt:lpstr>
      <vt:lpstr>Model Building</vt:lpstr>
      <vt:lpstr>Model Building</vt:lpstr>
      <vt:lpstr>Model Building</vt:lpstr>
      <vt:lpstr>Hyperparameter Optimization</vt:lpstr>
      <vt:lpstr>Web Interface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Risk of Developing Coronary Heart Disease</dc:title>
  <dc:creator>Mirwaz Afrid</dc:creator>
  <cp:lastModifiedBy>Mirwaz Afrid</cp:lastModifiedBy>
  <cp:revision>1</cp:revision>
  <dcterms:created xsi:type="dcterms:W3CDTF">2023-04-16T21:56:33Z</dcterms:created>
  <dcterms:modified xsi:type="dcterms:W3CDTF">2023-04-28T22:52:08Z</dcterms:modified>
</cp:coreProperties>
</file>