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34"/>
  </p:notesMasterIdLst>
  <p:handoutMasterIdLst>
    <p:handoutMasterId r:id="rId35"/>
  </p:handoutMasterIdLst>
  <p:sldIdLst>
    <p:sldId id="256" r:id="rId9"/>
    <p:sldId id="361" r:id="rId10"/>
    <p:sldId id="315" r:id="rId11"/>
    <p:sldId id="258" r:id="rId12"/>
    <p:sldId id="320" r:id="rId13"/>
    <p:sldId id="352" r:id="rId14"/>
    <p:sldId id="351" r:id="rId15"/>
    <p:sldId id="359" r:id="rId16"/>
    <p:sldId id="353" r:id="rId17"/>
    <p:sldId id="356" r:id="rId18"/>
    <p:sldId id="354" r:id="rId19"/>
    <p:sldId id="357" r:id="rId20"/>
    <p:sldId id="358" r:id="rId21"/>
    <p:sldId id="355" r:id="rId22"/>
    <p:sldId id="360" r:id="rId23"/>
    <p:sldId id="344" r:id="rId24"/>
    <p:sldId id="349" r:id="rId25"/>
    <p:sldId id="332" r:id="rId26"/>
    <p:sldId id="343" r:id="rId27"/>
    <p:sldId id="333" r:id="rId28"/>
    <p:sldId id="335" r:id="rId29"/>
    <p:sldId id="363" r:id="rId30"/>
    <p:sldId id="348" r:id="rId31"/>
    <p:sldId id="326"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E414D"/>
    <a:srgbClr val="777777"/>
    <a:srgbClr val="666666"/>
    <a:srgbClr val="2559D9"/>
    <a:srgbClr val="555555"/>
    <a:srgbClr val="DDDDDD"/>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234-F90F-4E5C-A131-3ED32533D002}" v="2" dt="2024-03-03T20:22:16.494"/>
    <p1510:client id="{6E862287-9F62-469C-B8B5-EED5A0088528}" v="4" dt="2024-03-03T20:07:00.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2"/>
  </p:normalViewPr>
  <p:slideViewPr>
    <p:cSldViewPr snapToGrid="0" snapToObjects="1">
      <p:cViewPr varScale="1">
        <p:scale>
          <a:sx n="72" d="100"/>
          <a:sy n="72" d="100"/>
        </p:scale>
        <p:origin x="496" y="56"/>
      </p:cViewPr>
      <p:guideLst/>
    </p:cSldViewPr>
  </p:slideViewPr>
  <p:outlineViewPr>
    <p:cViewPr>
      <p:scale>
        <a:sx n="33" d="100"/>
        <a:sy n="33" d="100"/>
      </p:scale>
      <p:origin x="0" y="-1861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4" d="100"/>
          <a:sy n="114" d="100"/>
        </p:scale>
        <p:origin x="401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Mohammed Afrid" userId="bced0a8b-647b-478c-91a8-e311361c0fca" providerId="ADAL" clId="{36F8D234-F90F-4E5C-A131-3ED32533D002}"/>
    <pc:docChg chg="custSel modSld">
      <pc:chgData name="Shaik Mohammed Afrid" userId="bced0a8b-647b-478c-91a8-e311361c0fca" providerId="ADAL" clId="{36F8D234-F90F-4E5C-A131-3ED32533D002}" dt="2024-03-03T20:22:16.493" v="4" actId="931"/>
      <pc:docMkLst>
        <pc:docMk/>
      </pc:docMkLst>
      <pc:sldChg chg="addSp delSp modSp mod">
        <pc:chgData name="Shaik Mohammed Afrid" userId="bced0a8b-647b-478c-91a8-e311361c0fca" providerId="ADAL" clId="{36F8D234-F90F-4E5C-A131-3ED32533D002}" dt="2024-03-03T20:22:16.493" v="4" actId="931"/>
        <pc:sldMkLst>
          <pc:docMk/>
          <pc:sldMk cId="2535293830" sldId="326"/>
        </pc:sldMkLst>
        <pc:picChg chg="del">
          <ac:chgData name="Shaik Mohammed Afrid" userId="bced0a8b-647b-478c-91a8-e311361c0fca" providerId="ADAL" clId="{36F8D234-F90F-4E5C-A131-3ED32533D002}" dt="2024-03-03T20:22:08.713" v="3" actId="21"/>
          <ac:picMkLst>
            <pc:docMk/>
            <pc:sldMk cId="2535293830" sldId="326"/>
            <ac:picMk id="5" creationId="{61E1FE0A-F958-6BBF-E99A-4F313086A34D}"/>
          </ac:picMkLst>
        </pc:picChg>
        <pc:picChg chg="add mod">
          <ac:chgData name="Shaik Mohammed Afrid" userId="bced0a8b-647b-478c-91a8-e311361c0fca" providerId="ADAL" clId="{36F8D234-F90F-4E5C-A131-3ED32533D002}" dt="2024-03-03T20:22:16.493" v="4" actId="931"/>
          <ac:picMkLst>
            <pc:docMk/>
            <pc:sldMk cId="2535293830" sldId="326"/>
            <ac:picMk id="6" creationId="{6A37D1B9-E986-FB9F-0B75-E82F5D961214}"/>
          </ac:picMkLst>
        </pc:picChg>
      </pc:sldChg>
      <pc:sldChg chg="addSp delSp modSp mod">
        <pc:chgData name="Shaik Mohammed Afrid" userId="bced0a8b-647b-478c-91a8-e311361c0fca" providerId="ADAL" clId="{36F8D234-F90F-4E5C-A131-3ED32533D002}" dt="2024-03-03T20:22:01.468" v="2" actId="14100"/>
        <pc:sldMkLst>
          <pc:docMk/>
          <pc:sldMk cId="1355691936" sldId="348"/>
        </pc:sldMkLst>
        <pc:picChg chg="add mod">
          <ac:chgData name="Shaik Mohammed Afrid" userId="bced0a8b-647b-478c-91a8-e311361c0fca" providerId="ADAL" clId="{36F8D234-F90F-4E5C-A131-3ED32533D002}" dt="2024-03-03T20:22:01.468" v="2" actId="14100"/>
          <ac:picMkLst>
            <pc:docMk/>
            <pc:sldMk cId="1355691936" sldId="348"/>
            <ac:picMk id="4" creationId="{5517C569-E863-D715-8DCD-4B9A6B487357}"/>
          </ac:picMkLst>
        </pc:picChg>
        <pc:picChg chg="del">
          <ac:chgData name="Shaik Mohammed Afrid" userId="bced0a8b-647b-478c-91a8-e311361c0fca" providerId="ADAL" clId="{36F8D234-F90F-4E5C-A131-3ED32533D002}" dt="2024-03-03T20:21:45.821" v="0" actId="21"/>
          <ac:picMkLst>
            <pc:docMk/>
            <pc:sldMk cId="1355691936" sldId="348"/>
            <ac:picMk id="5" creationId="{44B8EE57-C50F-DED3-DFAA-15A5B4FF7E23}"/>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67486-F6CB-4B70-99B1-9762C993CE9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ACCCC75-7E92-41AA-990B-4466B160978F}">
      <dgm:prSet/>
      <dgm:spPr/>
      <dgm:t>
        <a:bodyPr/>
        <a:lstStyle/>
        <a:p>
          <a:r>
            <a:rPr lang="en-US"/>
            <a:t>Username</a:t>
          </a:r>
        </a:p>
      </dgm:t>
    </dgm:pt>
    <dgm:pt modelId="{82158161-3A04-4355-9641-2FE15E03B398}" type="parTrans" cxnId="{34DB75A8-48CC-4A15-822F-7A8EA0777D87}">
      <dgm:prSet/>
      <dgm:spPr/>
      <dgm:t>
        <a:bodyPr/>
        <a:lstStyle/>
        <a:p>
          <a:endParaRPr lang="en-US"/>
        </a:p>
      </dgm:t>
    </dgm:pt>
    <dgm:pt modelId="{AF42D50B-B8B3-494B-8B0F-6171816B2BBB}" type="sibTrans" cxnId="{34DB75A8-48CC-4A15-822F-7A8EA0777D87}">
      <dgm:prSet/>
      <dgm:spPr/>
      <dgm:t>
        <a:bodyPr/>
        <a:lstStyle/>
        <a:p>
          <a:endParaRPr lang="en-US"/>
        </a:p>
      </dgm:t>
    </dgm:pt>
    <dgm:pt modelId="{0C71A00F-5A63-4E71-8320-478CCCF1049D}">
      <dgm:prSet/>
      <dgm:spPr/>
      <dgm:t>
        <a:bodyPr/>
        <a:lstStyle/>
        <a:p>
          <a:r>
            <a:rPr lang="en-US"/>
            <a:t>Date of Birth</a:t>
          </a:r>
        </a:p>
      </dgm:t>
    </dgm:pt>
    <dgm:pt modelId="{28C135C6-0B3C-4317-A2C0-0F8FD2E38D7F}" type="parTrans" cxnId="{46DD0987-93AA-456C-AB1A-9CF9F69C2CA8}">
      <dgm:prSet/>
      <dgm:spPr/>
      <dgm:t>
        <a:bodyPr/>
        <a:lstStyle/>
        <a:p>
          <a:endParaRPr lang="en-US"/>
        </a:p>
      </dgm:t>
    </dgm:pt>
    <dgm:pt modelId="{8029BAD6-4B68-4CD4-90CE-28AB771C5763}" type="sibTrans" cxnId="{46DD0987-93AA-456C-AB1A-9CF9F69C2CA8}">
      <dgm:prSet/>
      <dgm:spPr/>
      <dgm:t>
        <a:bodyPr/>
        <a:lstStyle/>
        <a:p>
          <a:endParaRPr lang="en-US"/>
        </a:p>
      </dgm:t>
    </dgm:pt>
    <dgm:pt modelId="{2FCC72D4-5FB5-4FD5-9111-0B2EFE1AE714}">
      <dgm:prSet/>
      <dgm:spPr/>
      <dgm:t>
        <a:bodyPr/>
        <a:lstStyle/>
        <a:p>
          <a:r>
            <a:rPr lang="en-US"/>
            <a:t>Gender</a:t>
          </a:r>
        </a:p>
      </dgm:t>
    </dgm:pt>
    <dgm:pt modelId="{79E674AB-6C67-4005-83D8-4BFF77A782EC}" type="parTrans" cxnId="{7FCA8E2D-AC5D-48B3-BF1B-688349D2E1E1}">
      <dgm:prSet/>
      <dgm:spPr/>
      <dgm:t>
        <a:bodyPr/>
        <a:lstStyle/>
        <a:p>
          <a:endParaRPr lang="en-US"/>
        </a:p>
      </dgm:t>
    </dgm:pt>
    <dgm:pt modelId="{228F8240-2081-4523-9F85-5392C94A91D9}" type="sibTrans" cxnId="{7FCA8E2D-AC5D-48B3-BF1B-688349D2E1E1}">
      <dgm:prSet/>
      <dgm:spPr/>
      <dgm:t>
        <a:bodyPr/>
        <a:lstStyle/>
        <a:p>
          <a:endParaRPr lang="en-US"/>
        </a:p>
      </dgm:t>
    </dgm:pt>
    <dgm:pt modelId="{0684BF43-73BA-469C-9D73-4FF81361E1F6}">
      <dgm:prSet/>
      <dgm:spPr/>
      <dgm:t>
        <a:bodyPr/>
        <a:lstStyle/>
        <a:p>
          <a:r>
            <a:rPr lang="en-US"/>
            <a:t>SS Number</a:t>
          </a:r>
        </a:p>
      </dgm:t>
    </dgm:pt>
    <dgm:pt modelId="{4738A744-00CC-4E01-858A-DAEB497FE0A7}" type="parTrans" cxnId="{E5171492-64D9-4DEA-9973-F6E5883D09EC}">
      <dgm:prSet/>
      <dgm:spPr/>
      <dgm:t>
        <a:bodyPr/>
        <a:lstStyle/>
        <a:p>
          <a:endParaRPr lang="en-US"/>
        </a:p>
      </dgm:t>
    </dgm:pt>
    <dgm:pt modelId="{88E07864-DED8-4CAB-BD99-A02D43A8644A}" type="sibTrans" cxnId="{E5171492-64D9-4DEA-9973-F6E5883D09EC}">
      <dgm:prSet/>
      <dgm:spPr/>
      <dgm:t>
        <a:bodyPr/>
        <a:lstStyle/>
        <a:p>
          <a:endParaRPr lang="en-US"/>
        </a:p>
      </dgm:t>
    </dgm:pt>
    <dgm:pt modelId="{15A0E1CB-D330-4418-8633-FFF5EEF45C51}">
      <dgm:prSet/>
      <dgm:spPr/>
      <dgm:t>
        <a:bodyPr/>
        <a:lstStyle/>
        <a:p>
          <a:r>
            <a:rPr lang="en-US"/>
            <a:t>Marital Status</a:t>
          </a:r>
        </a:p>
      </dgm:t>
    </dgm:pt>
    <dgm:pt modelId="{213744C5-2015-4708-A356-B65252B8AC64}" type="parTrans" cxnId="{DF1C1029-897C-4ADE-828F-D8AF900EC231}">
      <dgm:prSet/>
      <dgm:spPr/>
      <dgm:t>
        <a:bodyPr/>
        <a:lstStyle/>
        <a:p>
          <a:endParaRPr lang="en-US"/>
        </a:p>
      </dgm:t>
    </dgm:pt>
    <dgm:pt modelId="{156AF446-3BAA-4F8F-90A8-9899C91D87D8}" type="sibTrans" cxnId="{DF1C1029-897C-4ADE-828F-D8AF900EC231}">
      <dgm:prSet/>
      <dgm:spPr/>
      <dgm:t>
        <a:bodyPr/>
        <a:lstStyle/>
        <a:p>
          <a:endParaRPr lang="en-US"/>
        </a:p>
      </dgm:t>
    </dgm:pt>
    <dgm:pt modelId="{AD081AE0-798A-48D2-B403-C60D30B3EA39}">
      <dgm:prSet/>
      <dgm:spPr/>
      <dgm:t>
        <a:bodyPr/>
        <a:lstStyle/>
        <a:p>
          <a:r>
            <a:rPr lang="en-US"/>
            <a:t>Phone Number</a:t>
          </a:r>
        </a:p>
      </dgm:t>
    </dgm:pt>
    <dgm:pt modelId="{6C5FA613-9A83-4A09-A662-7A417FD28B9C}" type="parTrans" cxnId="{9896E205-6FA8-4B70-9DD7-BA3125DA5748}">
      <dgm:prSet/>
      <dgm:spPr/>
      <dgm:t>
        <a:bodyPr/>
        <a:lstStyle/>
        <a:p>
          <a:endParaRPr lang="en-US"/>
        </a:p>
      </dgm:t>
    </dgm:pt>
    <dgm:pt modelId="{B7FAE574-55F3-4517-8476-22D5FC97393B}" type="sibTrans" cxnId="{9896E205-6FA8-4B70-9DD7-BA3125DA5748}">
      <dgm:prSet/>
      <dgm:spPr/>
      <dgm:t>
        <a:bodyPr/>
        <a:lstStyle/>
        <a:p>
          <a:endParaRPr lang="en-US"/>
        </a:p>
      </dgm:t>
    </dgm:pt>
    <dgm:pt modelId="{BF40A6E8-60B8-4D60-A47C-BA354504182B}">
      <dgm:prSet/>
      <dgm:spPr/>
      <dgm:t>
        <a:bodyPr/>
        <a:lstStyle/>
        <a:p>
          <a:r>
            <a:rPr lang="en-US"/>
            <a:t>Email Id</a:t>
          </a:r>
        </a:p>
      </dgm:t>
    </dgm:pt>
    <dgm:pt modelId="{EDC71D3D-2A34-4A02-8F6F-C0B540B64FC2}" type="parTrans" cxnId="{12F5D030-277A-4260-BA03-E4A042EB5364}">
      <dgm:prSet/>
      <dgm:spPr/>
      <dgm:t>
        <a:bodyPr/>
        <a:lstStyle/>
        <a:p>
          <a:endParaRPr lang="en-US"/>
        </a:p>
      </dgm:t>
    </dgm:pt>
    <dgm:pt modelId="{93C72FC9-7A56-4719-A491-352EBE30CDB4}" type="sibTrans" cxnId="{12F5D030-277A-4260-BA03-E4A042EB5364}">
      <dgm:prSet/>
      <dgm:spPr/>
      <dgm:t>
        <a:bodyPr/>
        <a:lstStyle/>
        <a:p>
          <a:endParaRPr lang="en-US"/>
        </a:p>
      </dgm:t>
    </dgm:pt>
    <dgm:pt modelId="{E7DD9F04-A126-4212-9F03-B0BDDFF18A29}" type="pres">
      <dgm:prSet presAssocID="{3B867486-F6CB-4B70-99B1-9762C993CE99}" presName="linear" presStyleCnt="0">
        <dgm:presLayoutVars>
          <dgm:dir/>
          <dgm:animLvl val="lvl"/>
          <dgm:resizeHandles val="exact"/>
        </dgm:presLayoutVars>
      </dgm:prSet>
      <dgm:spPr/>
    </dgm:pt>
    <dgm:pt modelId="{02A8D0FD-23E4-4B55-A81A-9B7376894BC4}" type="pres">
      <dgm:prSet presAssocID="{6ACCCC75-7E92-41AA-990B-4466B160978F}" presName="parentLin" presStyleCnt="0"/>
      <dgm:spPr/>
    </dgm:pt>
    <dgm:pt modelId="{D3362A1D-782E-4F62-91A5-79A745AD0B54}" type="pres">
      <dgm:prSet presAssocID="{6ACCCC75-7E92-41AA-990B-4466B160978F}" presName="parentLeftMargin" presStyleLbl="node1" presStyleIdx="0" presStyleCnt="7"/>
      <dgm:spPr/>
    </dgm:pt>
    <dgm:pt modelId="{18517307-7E8B-4D0A-94C0-471D24D1B9D0}" type="pres">
      <dgm:prSet presAssocID="{6ACCCC75-7E92-41AA-990B-4466B160978F}" presName="parentText" presStyleLbl="node1" presStyleIdx="0" presStyleCnt="7">
        <dgm:presLayoutVars>
          <dgm:chMax val="0"/>
          <dgm:bulletEnabled val="1"/>
        </dgm:presLayoutVars>
      </dgm:prSet>
      <dgm:spPr/>
    </dgm:pt>
    <dgm:pt modelId="{84C0268E-0670-44C4-835A-8B98CC441AD9}" type="pres">
      <dgm:prSet presAssocID="{6ACCCC75-7E92-41AA-990B-4466B160978F}" presName="negativeSpace" presStyleCnt="0"/>
      <dgm:spPr/>
    </dgm:pt>
    <dgm:pt modelId="{C138489B-96CC-43E5-8987-03213E5F4131}" type="pres">
      <dgm:prSet presAssocID="{6ACCCC75-7E92-41AA-990B-4466B160978F}" presName="childText" presStyleLbl="conFgAcc1" presStyleIdx="0" presStyleCnt="7">
        <dgm:presLayoutVars>
          <dgm:bulletEnabled val="1"/>
        </dgm:presLayoutVars>
      </dgm:prSet>
      <dgm:spPr/>
    </dgm:pt>
    <dgm:pt modelId="{45D8CC42-1F25-4373-880A-834AA3F15763}" type="pres">
      <dgm:prSet presAssocID="{AF42D50B-B8B3-494B-8B0F-6171816B2BBB}" presName="spaceBetweenRectangles" presStyleCnt="0"/>
      <dgm:spPr/>
    </dgm:pt>
    <dgm:pt modelId="{8BE679A6-814E-4B0F-A9AF-3861A3830317}" type="pres">
      <dgm:prSet presAssocID="{0C71A00F-5A63-4E71-8320-478CCCF1049D}" presName="parentLin" presStyleCnt="0"/>
      <dgm:spPr/>
    </dgm:pt>
    <dgm:pt modelId="{E04E88F2-B165-48BD-9959-752E950DB7A2}" type="pres">
      <dgm:prSet presAssocID="{0C71A00F-5A63-4E71-8320-478CCCF1049D}" presName="parentLeftMargin" presStyleLbl="node1" presStyleIdx="0" presStyleCnt="7"/>
      <dgm:spPr/>
    </dgm:pt>
    <dgm:pt modelId="{E2C78406-4EF5-43C0-A71F-4D7D92DEA610}" type="pres">
      <dgm:prSet presAssocID="{0C71A00F-5A63-4E71-8320-478CCCF1049D}" presName="parentText" presStyleLbl="node1" presStyleIdx="1" presStyleCnt="7">
        <dgm:presLayoutVars>
          <dgm:chMax val="0"/>
          <dgm:bulletEnabled val="1"/>
        </dgm:presLayoutVars>
      </dgm:prSet>
      <dgm:spPr/>
    </dgm:pt>
    <dgm:pt modelId="{5E1DE353-9102-47CA-B928-A6AF0561D60C}" type="pres">
      <dgm:prSet presAssocID="{0C71A00F-5A63-4E71-8320-478CCCF1049D}" presName="negativeSpace" presStyleCnt="0"/>
      <dgm:spPr/>
    </dgm:pt>
    <dgm:pt modelId="{03C27F0E-3B90-4F1F-894E-2763141DCA58}" type="pres">
      <dgm:prSet presAssocID="{0C71A00F-5A63-4E71-8320-478CCCF1049D}" presName="childText" presStyleLbl="conFgAcc1" presStyleIdx="1" presStyleCnt="7">
        <dgm:presLayoutVars>
          <dgm:bulletEnabled val="1"/>
        </dgm:presLayoutVars>
      </dgm:prSet>
      <dgm:spPr/>
    </dgm:pt>
    <dgm:pt modelId="{2B0E3A7D-D050-4283-A8A0-3EFD74DC1D61}" type="pres">
      <dgm:prSet presAssocID="{8029BAD6-4B68-4CD4-90CE-28AB771C5763}" presName="spaceBetweenRectangles" presStyleCnt="0"/>
      <dgm:spPr/>
    </dgm:pt>
    <dgm:pt modelId="{39821EBA-CFB8-49A1-AA28-99C4D4D9E265}" type="pres">
      <dgm:prSet presAssocID="{2FCC72D4-5FB5-4FD5-9111-0B2EFE1AE714}" presName="parentLin" presStyleCnt="0"/>
      <dgm:spPr/>
    </dgm:pt>
    <dgm:pt modelId="{657E34E9-FEDA-4FE6-AB77-E3D4049E128E}" type="pres">
      <dgm:prSet presAssocID="{2FCC72D4-5FB5-4FD5-9111-0B2EFE1AE714}" presName="parentLeftMargin" presStyleLbl="node1" presStyleIdx="1" presStyleCnt="7"/>
      <dgm:spPr/>
    </dgm:pt>
    <dgm:pt modelId="{C652D645-8B23-4C3B-8AC0-8EA79BB984FC}" type="pres">
      <dgm:prSet presAssocID="{2FCC72D4-5FB5-4FD5-9111-0B2EFE1AE714}" presName="parentText" presStyleLbl="node1" presStyleIdx="2" presStyleCnt="7">
        <dgm:presLayoutVars>
          <dgm:chMax val="0"/>
          <dgm:bulletEnabled val="1"/>
        </dgm:presLayoutVars>
      </dgm:prSet>
      <dgm:spPr/>
    </dgm:pt>
    <dgm:pt modelId="{2CE2D53B-08AD-49FE-9235-19D6212409A0}" type="pres">
      <dgm:prSet presAssocID="{2FCC72D4-5FB5-4FD5-9111-0B2EFE1AE714}" presName="negativeSpace" presStyleCnt="0"/>
      <dgm:spPr/>
    </dgm:pt>
    <dgm:pt modelId="{EF12D32F-8242-48CB-8731-8BD53A73C439}" type="pres">
      <dgm:prSet presAssocID="{2FCC72D4-5FB5-4FD5-9111-0B2EFE1AE714}" presName="childText" presStyleLbl="conFgAcc1" presStyleIdx="2" presStyleCnt="7">
        <dgm:presLayoutVars>
          <dgm:bulletEnabled val="1"/>
        </dgm:presLayoutVars>
      </dgm:prSet>
      <dgm:spPr/>
    </dgm:pt>
    <dgm:pt modelId="{B3C20421-5BF4-4B30-920A-4F44D823A1FC}" type="pres">
      <dgm:prSet presAssocID="{228F8240-2081-4523-9F85-5392C94A91D9}" presName="spaceBetweenRectangles" presStyleCnt="0"/>
      <dgm:spPr/>
    </dgm:pt>
    <dgm:pt modelId="{BAC1BDE8-A82D-4855-B5ED-F57A594DCC6D}" type="pres">
      <dgm:prSet presAssocID="{0684BF43-73BA-469C-9D73-4FF81361E1F6}" presName="parentLin" presStyleCnt="0"/>
      <dgm:spPr/>
    </dgm:pt>
    <dgm:pt modelId="{61A2BAA0-A67B-489A-993F-BB736F24C096}" type="pres">
      <dgm:prSet presAssocID="{0684BF43-73BA-469C-9D73-4FF81361E1F6}" presName="parentLeftMargin" presStyleLbl="node1" presStyleIdx="2" presStyleCnt="7"/>
      <dgm:spPr/>
    </dgm:pt>
    <dgm:pt modelId="{B13606C9-76ED-4828-8C2A-E789056DD8AB}" type="pres">
      <dgm:prSet presAssocID="{0684BF43-73BA-469C-9D73-4FF81361E1F6}" presName="parentText" presStyleLbl="node1" presStyleIdx="3" presStyleCnt="7">
        <dgm:presLayoutVars>
          <dgm:chMax val="0"/>
          <dgm:bulletEnabled val="1"/>
        </dgm:presLayoutVars>
      </dgm:prSet>
      <dgm:spPr/>
    </dgm:pt>
    <dgm:pt modelId="{42A159C4-7A18-48AB-99C5-98B220F9DA3E}" type="pres">
      <dgm:prSet presAssocID="{0684BF43-73BA-469C-9D73-4FF81361E1F6}" presName="negativeSpace" presStyleCnt="0"/>
      <dgm:spPr/>
    </dgm:pt>
    <dgm:pt modelId="{0DC49F80-EE71-4E08-B78C-0DA7382F15C7}" type="pres">
      <dgm:prSet presAssocID="{0684BF43-73BA-469C-9D73-4FF81361E1F6}" presName="childText" presStyleLbl="conFgAcc1" presStyleIdx="3" presStyleCnt="7">
        <dgm:presLayoutVars>
          <dgm:bulletEnabled val="1"/>
        </dgm:presLayoutVars>
      </dgm:prSet>
      <dgm:spPr/>
    </dgm:pt>
    <dgm:pt modelId="{8C6DE1AB-3439-483C-96CB-5B86D5B1A0F2}" type="pres">
      <dgm:prSet presAssocID="{88E07864-DED8-4CAB-BD99-A02D43A8644A}" presName="spaceBetweenRectangles" presStyleCnt="0"/>
      <dgm:spPr/>
    </dgm:pt>
    <dgm:pt modelId="{0EEC02C9-F3F6-495F-BA7B-68FB2A1FA646}" type="pres">
      <dgm:prSet presAssocID="{15A0E1CB-D330-4418-8633-FFF5EEF45C51}" presName="parentLin" presStyleCnt="0"/>
      <dgm:spPr/>
    </dgm:pt>
    <dgm:pt modelId="{1C4E76F7-D239-4ED2-830A-7631C541065A}" type="pres">
      <dgm:prSet presAssocID="{15A0E1CB-D330-4418-8633-FFF5EEF45C51}" presName="parentLeftMargin" presStyleLbl="node1" presStyleIdx="3" presStyleCnt="7"/>
      <dgm:spPr/>
    </dgm:pt>
    <dgm:pt modelId="{E9B4575F-8CDF-4F04-94CA-1EC6D258C0D3}" type="pres">
      <dgm:prSet presAssocID="{15A0E1CB-D330-4418-8633-FFF5EEF45C51}" presName="parentText" presStyleLbl="node1" presStyleIdx="4" presStyleCnt="7">
        <dgm:presLayoutVars>
          <dgm:chMax val="0"/>
          <dgm:bulletEnabled val="1"/>
        </dgm:presLayoutVars>
      </dgm:prSet>
      <dgm:spPr/>
    </dgm:pt>
    <dgm:pt modelId="{71FF876B-888B-4839-A2E2-A7B73DFF3343}" type="pres">
      <dgm:prSet presAssocID="{15A0E1CB-D330-4418-8633-FFF5EEF45C51}" presName="negativeSpace" presStyleCnt="0"/>
      <dgm:spPr/>
    </dgm:pt>
    <dgm:pt modelId="{F6C046EC-750A-4BCA-BF1E-CFB30C2B7366}" type="pres">
      <dgm:prSet presAssocID="{15A0E1CB-D330-4418-8633-FFF5EEF45C51}" presName="childText" presStyleLbl="conFgAcc1" presStyleIdx="4" presStyleCnt="7">
        <dgm:presLayoutVars>
          <dgm:bulletEnabled val="1"/>
        </dgm:presLayoutVars>
      </dgm:prSet>
      <dgm:spPr/>
    </dgm:pt>
    <dgm:pt modelId="{9379D09B-3215-432A-AC1A-8ACE3CED959D}" type="pres">
      <dgm:prSet presAssocID="{156AF446-3BAA-4F8F-90A8-9899C91D87D8}" presName="spaceBetweenRectangles" presStyleCnt="0"/>
      <dgm:spPr/>
    </dgm:pt>
    <dgm:pt modelId="{51F30E94-6681-49C8-A516-9A7968DE0332}" type="pres">
      <dgm:prSet presAssocID="{AD081AE0-798A-48D2-B403-C60D30B3EA39}" presName="parentLin" presStyleCnt="0"/>
      <dgm:spPr/>
    </dgm:pt>
    <dgm:pt modelId="{7761D898-7E20-4530-B880-1B3AB7BE1FAB}" type="pres">
      <dgm:prSet presAssocID="{AD081AE0-798A-48D2-B403-C60D30B3EA39}" presName="parentLeftMargin" presStyleLbl="node1" presStyleIdx="4" presStyleCnt="7"/>
      <dgm:spPr/>
    </dgm:pt>
    <dgm:pt modelId="{DB25ED82-8446-4B2F-B7F5-56E606ECAF25}" type="pres">
      <dgm:prSet presAssocID="{AD081AE0-798A-48D2-B403-C60D30B3EA39}" presName="parentText" presStyleLbl="node1" presStyleIdx="5" presStyleCnt="7">
        <dgm:presLayoutVars>
          <dgm:chMax val="0"/>
          <dgm:bulletEnabled val="1"/>
        </dgm:presLayoutVars>
      </dgm:prSet>
      <dgm:spPr/>
    </dgm:pt>
    <dgm:pt modelId="{3A72A0B2-BCD4-41FD-BBD2-196D8BF88D5C}" type="pres">
      <dgm:prSet presAssocID="{AD081AE0-798A-48D2-B403-C60D30B3EA39}" presName="negativeSpace" presStyleCnt="0"/>
      <dgm:spPr/>
    </dgm:pt>
    <dgm:pt modelId="{59B0D0A6-88F9-4451-967E-C362B1A3F897}" type="pres">
      <dgm:prSet presAssocID="{AD081AE0-798A-48D2-B403-C60D30B3EA39}" presName="childText" presStyleLbl="conFgAcc1" presStyleIdx="5" presStyleCnt="7">
        <dgm:presLayoutVars>
          <dgm:bulletEnabled val="1"/>
        </dgm:presLayoutVars>
      </dgm:prSet>
      <dgm:spPr/>
    </dgm:pt>
    <dgm:pt modelId="{FA2A0273-7F86-4426-843C-237B53974178}" type="pres">
      <dgm:prSet presAssocID="{B7FAE574-55F3-4517-8476-22D5FC97393B}" presName="spaceBetweenRectangles" presStyleCnt="0"/>
      <dgm:spPr/>
    </dgm:pt>
    <dgm:pt modelId="{5F1E1C3A-3262-492E-A7F8-FD83B4F0914C}" type="pres">
      <dgm:prSet presAssocID="{BF40A6E8-60B8-4D60-A47C-BA354504182B}" presName="parentLin" presStyleCnt="0"/>
      <dgm:spPr/>
    </dgm:pt>
    <dgm:pt modelId="{652381E4-1ADB-4B9F-AB47-A2628646E165}" type="pres">
      <dgm:prSet presAssocID="{BF40A6E8-60B8-4D60-A47C-BA354504182B}" presName="parentLeftMargin" presStyleLbl="node1" presStyleIdx="5" presStyleCnt="7"/>
      <dgm:spPr/>
    </dgm:pt>
    <dgm:pt modelId="{EEFF897F-794D-43E7-A903-63B6A9B70922}" type="pres">
      <dgm:prSet presAssocID="{BF40A6E8-60B8-4D60-A47C-BA354504182B}" presName="parentText" presStyleLbl="node1" presStyleIdx="6" presStyleCnt="7">
        <dgm:presLayoutVars>
          <dgm:chMax val="0"/>
          <dgm:bulletEnabled val="1"/>
        </dgm:presLayoutVars>
      </dgm:prSet>
      <dgm:spPr/>
    </dgm:pt>
    <dgm:pt modelId="{435D352F-D214-4E8B-9B10-58434CF640CE}" type="pres">
      <dgm:prSet presAssocID="{BF40A6E8-60B8-4D60-A47C-BA354504182B}" presName="negativeSpace" presStyleCnt="0"/>
      <dgm:spPr/>
    </dgm:pt>
    <dgm:pt modelId="{7FCC211E-7555-47AC-A39D-2E0B4FEBD4B8}" type="pres">
      <dgm:prSet presAssocID="{BF40A6E8-60B8-4D60-A47C-BA354504182B}" presName="childText" presStyleLbl="conFgAcc1" presStyleIdx="6" presStyleCnt="7">
        <dgm:presLayoutVars>
          <dgm:bulletEnabled val="1"/>
        </dgm:presLayoutVars>
      </dgm:prSet>
      <dgm:spPr/>
    </dgm:pt>
  </dgm:ptLst>
  <dgm:cxnLst>
    <dgm:cxn modelId="{9896E205-6FA8-4B70-9DD7-BA3125DA5748}" srcId="{3B867486-F6CB-4B70-99B1-9762C993CE99}" destId="{AD081AE0-798A-48D2-B403-C60D30B3EA39}" srcOrd="5" destOrd="0" parTransId="{6C5FA613-9A83-4A09-A662-7A417FD28B9C}" sibTransId="{B7FAE574-55F3-4517-8476-22D5FC97393B}"/>
    <dgm:cxn modelId="{7350D00A-4149-4734-9EF4-6C5EF1A89C0A}" type="presOf" srcId="{0C71A00F-5A63-4E71-8320-478CCCF1049D}" destId="{E2C78406-4EF5-43C0-A71F-4D7D92DEA610}" srcOrd="1" destOrd="0" presId="urn:microsoft.com/office/officeart/2005/8/layout/list1"/>
    <dgm:cxn modelId="{DF1C1029-897C-4ADE-828F-D8AF900EC231}" srcId="{3B867486-F6CB-4B70-99B1-9762C993CE99}" destId="{15A0E1CB-D330-4418-8633-FFF5EEF45C51}" srcOrd="4" destOrd="0" parTransId="{213744C5-2015-4708-A356-B65252B8AC64}" sibTransId="{156AF446-3BAA-4F8F-90A8-9899C91D87D8}"/>
    <dgm:cxn modelId="{7DCDA729-AF7D-4FE2-BEBA-1186B3EA8234}" type="presOf" srcId="{0C71A00F-5A63-4E71-8320-478CCCF1049D}" destId="{E04E88F2-B165-48BD-9959-752E950DB7A2}" srcOrd="0" destOrd="0" presId="urn:microsoft.com/office/officeart/2005/8/layout/list1"/>
    <dgm:cxn modelId="{6249942B-D02A-4F8B-B2EC-E10E8FF15257}" type="presOf" srcId="{6ACCCC75-7E92-41AA-990B-4466B160978F}" destId="{18517307-7E8B-4D0A-94C0-471D24D1B9D0}" srcOrd="1" destOrd="0" presId="urn:microsoft.com/office/officeart/2005/8/layout/list1"/>
    <dgm:cxn modelId="{3F9F082C-C031-4ABE-A8D6-4F09AD819BAA}" type="presOf" srcId="{6ACCCC75-7E92-41AA-990B-4466B160978F}" destId="{D3362A1D-782E-4F62-91A5-79A745AD0B54}" srcOrd="0" destOrd="0" presId="urn:microsoft.com/office/officeart/2005/8/layout/list1"/>
    <dgm:cxn modelId="{7FCA8E2D-AC5D-48B3-BF1B-688349D2E1E1}" srcId="{3B867486-F6CB-4B70-99B1-9762C993CE99}" destId="{2FCC72D4-5FB5-4FD5-9111-0B2EFE1AE714}" srcOrd="2" destOrd="0" parTransId="{79E674AB-6C67-4005-83D8-4BFF77A782EC}" sibTransId="{228F8240-2081-4523-9F85-5392C94A91D9}"/>
    <dgm:cxn modelId="{3B1CFF2D-A1CC-4F79-B2DF-A509F9120B9B}" type="presOf" srcId="{BF40A6E8-60B8-4D60-A47C-BA354504182B}" destId="{EEFF897F-794D-43E7-A903-63B6A9B70922}" srcOrd="1" destOrd="0" presId="urn:microsoft.com/office/officeart/2005/8/layout/list1"/>
    <dgm:cxn modelId="{12F5D030-277A-4260-BA03-E4A042EB5364}" srcId="{3B867486-F6CB-4B70-99B1-9762C993CE99}" destId="{BF40A6E8-60B8-4D60-A47C-BA354504182B}" srcOrd="6" destOrd="0" parTransId="{EDC71D3D-2A34-4A02-8F6F-C0B540B64FC2}" sibTransId="{93C72FC9-7A56-4719-A491-352EBE30CDB4}"/>
    <dgm:cxn modelId="{E4DEAA3A-B6D0-4FAB-8680-10BF82039D3E}" type="presOf" srcId="{0684BF43-73BA-469C-9D73-4FF81361E1F6}" destId="{B13606C9-76ED-4828-8C2A-E789056DD8AB}" srcOrd="1" destOrd="0" presId="urn:microsoft.com/office/officeart/2005/8/layout/list1"/>
    <dgm:cxn modelId="{55ACF266-AE9D-48DF-9DFF-E0F7C1B5888E}" type="presOf" srcId="{3B867486-F6CB-4B70-99B1-9762C993CE99}" destId="{E7DD9F04-A126-4212-9F03-B0BDDFF18A29}" srcOrd="0" destOrd="0" presId="urn:microsoft.com/office/officeart/2005/8/layout/list1"/>
    <dgm:cxn modelId="{DF97D375-7F40-46F6-85D6-14BC1C1EA46D}" type="presOf" srcId="{15A0E1CB-D330-4418-8633-FFF5EEF45C51}" destId="{1C4E76F7-D239-4ED2-830A-7631C541065A}" srcOrd="0" destOrd="0" presId="urn:microsoft.com/office/officeart/2005/8/layout/list1"/>
    <dgm:cxn modelId="{46DD0987-93AA-456C-AB1A-9CF9F69C2CA8}" srcId="{3B867486-F6CB-4B70-99B1-9762C993CE99}" destId="{0C71A00F-5A63-4E71-8320-478CCCF1049D}" srcOrd="1" destOrd="0" parTransId="{28C135C6-0B3C-4317-A2C0-0F8FD2E38D7F}" sibTransId="{8029BAD6-4B68-4CD4-90CE-28AB771C5763}"/>
    <dgm:cxn modelId="{E5171492-64D9-4DEA-9973-F6E5883D09EC}" srcId="{3B867486-F6CB-4B70-99B1-9762C993CE99}" destId="{0684BF43-73BA-469C-9D73-4FF81361E1F6}" srcOrd="3" destOrd="0" parTransId="{4738A744-00CC-4E01-858A-DAEB497FE0A7}" sibTransId="{88E07864-DED8-4CAB-BD99-A02D43A8644A}"/>
    <dgm:cxn modelId="{B0737F9C-722F-4869-AFD4-0D8189F9D08D}" type="presOf" srcId="{0684BF43-73BA-469C-9D73-4FF81361E1F6}" destId="{61A2BAA0-A67B-489A-993F-BB736F24C096}" srcOrd="0" destOrd="0" presId="urn:microsoft.com/office/officeart/2005/8/layout/list1"/>
    <dgm:cxn modelId="{6168519D-BBF5-47AA-A41C-52BED4EB3578}" type="presOf" srcId="{BF40A6E8-60B8-4D60-A47C-BA354504182B}" destId="{652381E4-1ADB-4B9F-AB47-A2628646E165}" srcOrd="0" destOrd="0" presId="urn:microsoft.com/office/officeart/2005/8/layout/list1"/>
    <dgm:cxn modelId="{97DD60A4-90EF-4D10-9E52-9A92A85A615F}" type="presOf" srcId="{2FCC72D4-5FB5-4FD5-9111-0B2EFE1AE714}" destId="{C652D645-8B23-4C3B-8AC0-8EA79BB984FC}" srcOrd="1" destOrd="0" presId="urn:microsoft.com/office/officeart/2005/8/layout/list1"/>
    <dgm:cxn modelId="{34DB75A8-48CC-4A15-822F-7A8EA0777D87}" srcId="{3B867486-F6CB-4B70-99B1-9762C993CE99}" destId="{6ACCCC75-7E92-41AA-990B-4466B160978F}" srcOrd="0" destOrd="0" parTransId="{82158161-3A04-4355-9641-2FE15E03B398}" sibTransId="{AF42D50B-B8B3-494B-8B0F-6171816B2BBB}"/>
    <dgm:cxn modelId="{1F6465B8-9542-423F-930C-C217633C8075}" type="presOf" srcId="{2FCC72D4-5FB5-4FD5-9111-0B2EFE1AE714}" destId="{657E34E9-FEDA-4FE6-AB77-E3D4049E128E}" srcOrd="0" destOrd="0" presId="urn:microsoft.com/office/officeart/2005/8/layout/list1"/>
    <dgm:cxn modelId="{5F706FD2-725C-4099-B41B-2E0166A498A0}" type="presOf" srcId="{AD081AE0-798A-48D2-B403-C60D30B3EA39}" destId="{DB25ED82-8446-4B2F-B7F5-56E606ECAF25}" srcOrd="1" destOrd="0" presId="urn:microsoft.com/office/officeart/2005/8/layout/list1"/>
    <dgm:cxn modelId="{A73713DF-9014-4983-81E7-08B8D44CD7E6}" type="presOf" srcId="{15A0E1CB-D330-4418-8633-FFF5EEF45C51}" destId="{E9B4575F-8CDF-4F04-94CA-1EC6D258C0D3}" srcOrd="1" destOrd="0" presId="urn:microsoft.com/office/officeart/2005/8/layout/list1"/>
    <dgm:cxn modelId="{FA059AF2-0D7C-4335-ACF1-02E50E1D9EB4}" type="presOf" srcId="{AD081AE0-798A-48D2-B403-C60D30B3EA39}" destId="{7761D898-7E20-4530-B880-1B3AB7BE1FAB}" srcOrd="0" destOrd="0" presId="urn:microsoft.com/office/officeart/2005/8/layout/list1"/>
    <dgm:cxn modelId="{131A604C-32EB-40EF-8616-03F2EA3E8E24}" type="presParOf" srcId="{E7DD9F04-A126-4212-9F03-B0BDDFF18A29}" destId="{02A8D0FD-23E4-4B55-A81A-9B7376894BC4}" srcOrd="0" destOrd="0" presId="urn:microsoft.com/office/officeart/2005/8/layout/list1"/>
    <dgm:cxn modelId="{C0388F52-9386-49F4-84A5-E861E038465C}" type="presParOf" srcId="{02A8D0FD-23E4-4B55-A81A-9B7376894BC4}" destId="{D3362A1D-782E-4F62-91A5-79A745AD0B54}" srcOrd="0" destOrd="0" presId="urn:microsoft.com/office/officeart/2005/8/layout/list1"/>
    <dgm:cxn modelId="{621E020A-A3C2-447E-B2A6-D80B4F2F9834}" type="presParOf" srcId="{02A8D0FD-23E4-4B55-A81A-9B7376894BC4}" destId="{18517307-7E8B-4D0A-94C0-471D24D1B9D0}" srcOrd="1" destOrd="0" presId="urn:microsoft.com/office/officeart/2005/8/layout/list1"/>
    <dgm:cxn modelId="{84BC7F6E-0070-4E3A-B897-156702835673}" type="presParOf" srcId="{E7DD9F04-A126-4212-9F03-B0BDDFF18A29}" destId="{84C0268E-0670-44C4-835A-8B98CC441AD9}" srcOrd="1" destOrd="0" presId="urn:microsoft.com/office/officeart/2005/8/layout/list1"/>
    <dgm:cxn modelId="{6743B8D6-16FB-444D-84C3-8D4E4258CDCE}" type="presParOf" srcId="{E7DD9F04-A126-4212-9F03-B0BDDFF18A29}" destId="{C138489B-96CC-43E5-8987-03213E5F4131}" srcOrd="2" destOrd="0" presId="urn:microsoft.com/office/officeart/2005/8/layout/list1"/>
    <dgm:cxn modelId="{A2AE0542-5B6D-43A2-A790-62EFF9BE9D7B}" type="presParOf" srcId="{E7DD9F04-A126-4212-9F03-B0BDDFF18A29}" destId="{45D8CC42-1F25-4373-880A-834AA3F15763}" srcOrd="3" destOrd="0" presId="urn:microsoft.com/office/officeart/2005/8/layout/list1"/>
    <dgm:cxn modelId="{873D5F74-ABE6-4E4B-90AC-77C75301BB58}" type="presParOf" srcId="{E7DD9F04-A126-4212-9F03-B0BDDFF18A29}" destId="{8BE679A6-814E-4B0F-A9AF-3861A3830317}" srcOrd="4" destOrd="0" presId="urn:microsoft.com/office/officeart/2005/8/layout/list1"/>
    <dgm:cxn modelId="{309F5373-B075-4C2F-9382-54DDE6351DB3}" type="presParOf" srcId="{8BE679A6-814E-4B0F-A9AF-3861A3830317}" destId="{E04E88F2-B165-48BD-9959-752E950DB7A2}" srcOrd="0" destOrd="0" presId="urn:microsoft.com/office/officeart/2005/8/layout/list1"/>
    <dgm:cxn modelId="{40BC3492-7FC4-4818-A99A-991381585E17}" type="presParOf" srcId="{8BE679A6-814E-4B0F-A9AF-3861A3830317}" destId="{E2C78406-4EF5-43C0-A71F-4D7D92DEA610}" srcOrd="1" destOrd="0" presId="urn:microsoft.com/office/officeart/2005/8/layout/list1"/>
    <dgm:cxn modelId="{D8A51140-1729-48CD-B9C6-D6074B0BD111}" type="presParOf" srcId="{E7DD9F04-A126-4212-9F03-B0BDDFF18A29}" destId="{5E1DE353-9102-47CA-B928-A6AF0561D60C}" srcOrd="5" destOrd="0" presId="urn:microsoft.com/office/officeart/2005/8/layout/list1"/>
    <dgm:cxn modelId="{304ECC5F-7B71-46C2-A00C-15C63137B987}" type="presParOf" srcId="{E7DD9F04-A126-4212-9F03-B0BDDFF18A29}" destId="{03C27F0E-3B90-4F1F-894E-2763141DCA58}" srcOrd="6" destOrd="0" presId="urn:microsoft.com/office/officeart/2005/8/layout/list1"/>
    <dgm:cxn modelId="{30D7FC50-8D7A-482E-8C78-AABF292471B3}" type="presParOf" srcId="{E7DD9F04-A126-4212-9F03-B0BDDFF18A29}" destId="{2B0E3A7D-D050-4283-A8A0-3EFD74DC1D61}" srcOrd="7" destOrd="0" presId="urn:microsoft.com/office/officeart/2005/8/layout/list1"/>
    <dgm:cxn modelId="{8846426F-07BB-41E1-A47D-2876A0C8ED88}" type="presParOf" srcId="{E7DD9F04-A126-4212-9F03-B0BDDFF18A29}" destId="{39821EBA-CFB8-49A1-AA28-99C4D4D9E265}" srcOrd="8" destOrd="0" presId="urn:microsoft.com/office/officeart/2005/8/layout/list1"/>
    <dgm:cxn modelId="{45889853-9C13-4D62-B658-CB6793D594D8}" type="presParOf" srcId="{39821EBA-CFB8-49A1-AA28-99C4D4D9E265}" destId="{657E34E9-FEDA-4FE6-AB77-E3D4049E128E}" srcOrd="0" destOrd="0" presId="urn:microsoft.com/office/officeart/2005/8/layout/list1"/>
    <dgm:cxn modelId="{C51312B2-EBB6-40CE-A834-2973E20144BA}" type="presParOf" srcId="{39821EBA-CFB8-49A1-AA28-99C4D4D9E265}" destId="{C652D645-8B23-4C3B-8AC0-8EA79BB984FC}" srcOrd="1" destOrd="0" presId="urn:microsoft.com/office/officeart/2005/8/layout/list1"/>
    <dgm:cxn modelId="{174A60FE-1B9D-41FB-B394-BFA5FF3FC41B}" type="presParOf" srcId="{E7DD9F04-A126-4212-9F03-B0BDDFF18A29}" destId="{2CE2D53B-08AD-49FE-9235-19D6212409A0}" srcOrd="9" destOrd="0" presId="urn:microsoft.com/office/officeart/2005/8/layout/list1"/>
    <dgm:cxn modelId="{48D2AA62-3AB1-478D-8534-ED9377BF70FB}" type="presParOf" srcId="{E7DD9F04-A126-4212-9F03-B0BDDFF18A29}" destId="{EF12D32F-8242-48CB-8731-8BD53A73C439}" srcOrd="10" destOrd="0" presId="urn:microsoft.com/office/officeart/2005/8/layout/list1"/>
    <dgm:cxn modelId="{8C380D04-1FD4-4F20-890F-249B7A02C5A5}" type="presParOf" srcId="{E7DD9F04-A126-4212-9F03-B0BDDFF18A29}" destId="{B3C20421-5BF4-4B30-920A-4F44D823A1FC}" srcOrd="11" destOrd="0" presId="urn:microsoft.com/office/officeart/2005/8/layout/list1"/>
    <dgm:cxn modelId="{19B9B175-B09D-418B-A78A-B8E3C3C9B7BB}" type="presParOf" srcId="{E7DD9F04-A126-4212-9F03-B0BDDFF18A29}" destId="{BAC1BDE8-A82D-4855-B5ED-F57A594DCC6D}" srcOrd="12" destOrd="0" presId="urn:microsoft.com/office/officeart/2005/8/layout/list1"/>
    <dgm:cxn modelId="{CFAD1AC7-5FDF-4C7E-BCB6-1720CF8C7D98}" type="presParOf" srcId="{BAC1BDE8-A82D-4855-B5ED-F57A594DCC6D}" destId="{61A2BAA0-A67B-489A-993F-BB736F24C096}" srcOrd="0" destOrd="0" presId="urn:microsoft.com/office/officeart/2005/8/layout/list1"/>
    <dgm:cxn modelId="{359685A7-3865-4B41-898F-9F01C9EC17A6}" type="presParOf" srcId="{BAC1BDE8-A82D-4855-B5ED-F57A594DCC6D}" destId="{B13606C9-76ED-4828-8C2A-E789056DD8AB}" srcOrd="1" destOrd="0" presId="urn:microsoft.com/office/officeart/2005/8/layout/list1"/>
    <dgm:cxn modelId="{05A89104-C3A7-47B5-B5FA-D31D0FE675D8}" type="presParOf" srcId="{E7DD9F04-A126-4212-9F03-B0BDDFF18A29}" destId="{42A159C4-7A18-48AB-99C5-98B220F9DA3E}" srcOrd="13" destOrd="0" presId="urn:microsoft.com/office/officeart/2005/8/layout/list1"/>
    <dgm:cxn modelId="{65E047C8-70D8-4193-AAAA-9D98F27A605D}" type="presParOf" srcId="{E7DD9F04-A126-4212-9F03-B0BDDFF18A29}" destId="{0DC49F80-EE71-4E08-B78C-0DA7382F15C7}" srcOrd="14" destOrd="0" presId="urn:microsoft.com/office/officeart/2005/8/layout/list1"/>
    <dgm:cxn modelId="{45CA1964-48ED-4215-B1BB-57BBBC5D4317}" type="presParOf" srcId="{E7DD9F04-A126-4212-9F03-B0BDDFF18A29}" destId="{8C6DE1AB-3439-483C-96CB-5B86D5B1A0F2}" srcOrd="15" destOrd="0" presId="urn:microsoft.com/office/officeart/2005/8/layout/list1"/>
    <dgm:cxn modelId="{3913A1B6-0259-4A92-A2A3-2E619758C645}" type="presParOf" srcId="{E7DD9F04-A126-4212-9F03-B0BDDFF18A29}" destId="{0EEC02C9-F3F6-495F-BA7B-68FB2A1FA646}" srcOrd="16" destOrd="0" presId="urn:microsoft.com/office/officeart/2005/8/layout/list1"/>
    <dgm:cxn modelId="{097F8E8E-798B-4FC0-BC36-82A3264EB722}" type="presParOf" srcId="{0EEC02C9-F3F6-495F-BA7B-68FB2A1FA646}" destId="{1C4E76F7-D239-4ED2-830A-7631C541065A}" srcOrd="0" destOrd="0" presId="urn:microsoft.com/office/officeart/2005/8/layout/list1"/>
    <dgm:cxn modelId="{EAF42DB6-5368-48A3-9168-A7692EE18648}" type="presParOf" srcId="{0EEC02C9-F3F6-495F-BA7B-68FB2A1FA646}" destId="{E9B4575F-8CDF-4F04-94CA-1EC6D258C0D3}" srcOrd="1" destOrd="0" presId="urn:microsoft.com/office/officeart/2005/8/layout/list1"/>
    <dgm:cxn modelId="{DE587E6B-2531-4BDE-AF2C-3160F425AD69}" type="presParOf" srcId="{E7DD9F04-A126-4212-9F03-B0BDDFF18A29}" destId="{71FF876B-888B-4839-A2E2-A7B73DFF3343}" srcOrd="17" destOrd="0" presId="urn:microsoft.com/office/officeart/2005/8/layout/list1"/>
    <dgm:cxn modelId="{9C546143-0834-4155-8833-9F67969964EE}" type="presParOf" srcId="{E7DD9F04-A126-4212-9F03-B0BDDFF18A29}" destId="{F6C046EC-750A-4BCA-BF1E-CFB30C2B7366}" srcOrd="18" destOrd="0" presId="urn:microsoft.com/office/officeart/2005/8/layout/list1"/>
    <dgm:cxn modelId="{E239E4B0-C36B-46CC-92C9-A41F4BF1076C}" type="presParOf" srcId="{E7DD9F04-A126-4212-9F03-B0BDDFF18A29}" destId="{9379D09B-3215-432A-AC1A-8ACE3CED959D}" srcOrd="19" destOrd="0" presId="urn:microsoft.com/office/officeart/2005/8/layout/list1"/>
    <dgm:cxn modelId="{19E3F7C9-8776-4713-A317-6A065BE53C03}" type="presParOf" srcId="{E7DD9F04-A126-4212-9F03-B0BDDFF18A29}" destId="{51F30E94-6681-49C8-A516-9A7968DE0332}" srcOrd="20" destOrd="0" presId="urn:microsoft.com/office/officeart/2005/8/layout/list1"/>
    <dgm:cxn modelId="{7C42A38E-57C7-4DCD-849E-79CDF3BF47B1}" type="presParOf" srcId="{51F30E94-6681-49C8-A516-9A7968DE0332}" destId="{7761D898-7E20-4530-B880-1B3AB7BE1FAB}" srcOrd="0" destOrd="0" presId="urn:microsoft.com/office/officeart/2005/8/layout/list1"/>
    <dgm:cxn modelId="{9E9553F9-8280-419C-BB34-40DD23C04D0F}" type="presParOf" srcId="{51F30E94-6681-49C8-A516-9A7968DE0332}" destId="{DB25ED82-8446-4B2F-B7F5-56E606ECAF25}" srcOrd="1" destOrd="0" presId="urn:microsoft.com/office/officeart/2005/8/layout/list1"/>
    <dgm:cxn modelId="{28691457-DEFA-45A2-B35E-52640F48017F}" type="presParOf" srcId="{E7DD9F04-A126-4212-9F03-B0BDDFF18A29}" destId="{3A72A0B2-BCD4-41FD-BBD2-196D8BF88D5C}" srcOrd="21" destOrd="0" presId="urn:microsoft.com/office/officeart/2005/8/layout/list1"/>
    <dgm:cxn modelId="{EB01C35F-F001-4798-AF38-C36FD708EB3D}" type="presParOf" srcId="{E7DD9F04-A126-4212-9F03-B0BDDFF18A29}" destId="{59B0D0A6-88F9-4451-967E-C362B1A3F897}" srcOrd="22" destOrd="0" presId="urn:microsoft.com/office/officeart/2005/8/layout/list1"/>
    <dgm:cxn modelId="{DF9C277E-6C0D-4CA8-8C9A-4BC1BB115BC9}" type="presParOf" srcId="{E7DD9F04-A126-4212-9F03-B0BDDFF18A29}" destId="{FA2A0273-7F86-4426-843C-237B53974178}" srcOrd="23" destOrd="0" presId="urn:microsoft.com/office/officeart/2005/8/layout/list1"/>
    <dgm:cxn modelId="{BD1CDAD3-03A6-4F5A-AA81-190E6F2328E8}" type="presParOf" srcId="{E7DD9F04-A126-4212-9F03-B0BDDFF18A29}" destId="{5F1E1C3A-3262-492E-A7F8-FD83B4F0914C}" srcOrd="24" destOrd="0" presId="urn:microsoft.com/office/officeart/2005/8/layout/list1"/>
    <dgm:cxn modelId="{876459A0-170A-4659-A48C-9DDCD606F264}" type="presParOf" srcId="{5F1E1C3A-3262-492E-A7F8-FD83B4F0914C}" destId="{652381E4-1ADB-4B9F-AB47-A2628646E165}" srcOrd="0" destOrd="0" presId="urn:microsoft.com/office/officeart/2005/8/layout/list1"/>
    <dgm:cxn modelId="{C4BEE416-77E1-48CD-A899-243A849C8DA5}" type="presParOf" srcId="{5F1E1C3A-3262-492E-A7F8-FD83B4F0914C}" destId="{EEFF897F-794D-43E7-A903-63B6A9B70922}" srcOrd="1" destOrd="0" presId="urn:microsoft.com/office/officeart/2005/8/layout/list1"/>
    <dgm:cxn modelId="{22E94D3B-9C6E-43E9-A421-07184EEBFDF8}" type="presParOf" srcId="{E7DD9F04-A126-4212-9F03-B0BDDFF18A29}" destId="{435D352F-D214-4E8B-9B10-58434CF640CE}" srcOrd="25" destOrd="0" presId="urn:microsoft.com/office/officeart/2005/8/layout/list1"/>
    <dgm:cxn modelId="{2F784F5E-B99C-4FCA-84A5-A95C93B1852C}" type="presParOf" srcId="{E7DD9F04-A126-4212-9F03-B0BDDFF18A29}" destId="{7FCC211E-7555-47AC-A39D-2E0B4FEBD4B8}"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DA730-B48A-43C5-9963-AEC786926A0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226960-128F-42C0-BB02-1511ABD71EAE}">
      <dgm:prSet/>
      <dgm:spPr/>
      <dgm:t>
        <a:bodyPr/>
        <a:lstStyle/>
        <a:p>
          <a:pPr>
            <a:lnSpc>
              <a:spcPct val="100000"/>
            </a:lnSpc>
          </a:pPr>
          <a:r>
            <a:rPr lang="en-IN"/>
            <a:t>Users can register with their Full Name, email id, password, Social Security Number and phone number.</a:t>
          </a:r>
          <a:endParaRPr lang="en-US"/>
        </a:p>
      </dgm:t>
    </dgm:pt>
    <dgm:pt modelId="{8CF6CAC2-5779-4E09-92A5-C93ECFA7808F}" type="parTrans" cxnId="{BC06EE65-9780-4FC2-9F3E-041F73D16015}">
      <dgm:prSet/>
      <dgm:spPr/>
      <dgm:t>
        <a:bodyPr/>
        <a:lstStyle/>
        <a:p>
          <a:endParaRPr lang="en-US"/>
        </a:p>
      </dgm:t>
    </dgm:pt>
    <dgm:pt modelId="{75AECF7C-1D72-4AB1-B5FB-713F7BAB7234}" type="sibTrans" cxnId="{BC06EE65-9780-4FC2-9F3E-041F73D16015}">
      <dgm:prSet/>
      <dgm:spPr/>
      <dgm:t>
        <a:bodyPr/>
        <a:lstStyle/>
        <a:p>
          <a:endParaRPr lang="en-US"/>
        </a:p>
      </dgm:t>
    </dgm:pt>
    <dgm:pt modelId="{864B7C91-166F-4FCC-B461-7E9248D1194F}">
      <dgm:prSet/>
      <dgm:spPr/>
      <dgm:t>
        <a:bodyPr/>
        <a:lstStyle/>
        <a:p>
          <a:pPr>
            <a:lnSpc>
              <a:spcPct val="100000"/>
            </a:lnSpc>
          </a:pPr>
          <a:endParaRPr lang="en-US" dirty="0"/>
        </a:p>
      </dgm:t>
    </dgm:pt>
    <dgm:pt modelId="{3211C9F3-2019-46AA-B3C6-63A2729B5F22}" type="parTrans" cxnId="{C6C86093-726D-46AB-8439-56589602813A}">
      <dgm:prSet/>
      <dgm:spPr/>
      <dgm:t>
        <a:bodyPr/>
        <a:lstStyle/>
        <a:p>
          <a:endParaRPr lang="en-US"/>
        </a:p>
      </dgm:t>
    </dgm:pt>
    <dgm:pt modelId="{E5944CC7-A9A8-4C12-B834-6C79B73ED134}" type="sibTrans" cxnId="{C6C86093-726D-46AB-8439-56589602813A}">
      <dgm:prSet/>
      <dgm:spPr/>
      <dgm:t>
        <a:bodyPr/>
        <a:lstStyle/>
        <a:p>
          <a:endParaRPr lang="en-US"/>
        </a:p>
      </dgm:t>
    </dgm:pt>
    <dgm:pt modelId="{159A8C0A-C987-43EA-B05C-2F037BED6104}">
      <dgm:prSet/>
      <dgm:spPr/>
      <dgm:t>
        <a:bodyPr/>
        <a:lstStyle/>
        <a:p>
          <a:pPr>
            <a:lnSpc>
              <a:spcPct val="100000"/>
            </a:lnSpc>
          </a:pPr>
          <a:r>
            <a:rPr lang="en-IN"/>
            <a:t>Users sessions are managed using express-session module</a:t>
          </a:r>
          <a:endParaRPr lang="en-US"/>
        </a:p>
      </dgm:t>
    </dgm:pt>
    <dgm:pt modelId="{80787B25-E9A8-4E97-A924-2086094DE2DD}" type="parTrans" cxnId="{D1B605DF-F0EB-419B-9061-5D016B2392A8}">
      <dgm:prSet/>
      <dgm:spPr/>
      <dgm:t>
        <a:bodyPr/>
        <a:lstStyle/>
        <a:p>
          <a:endParaRPr lang="en-US"/>
        </a:p>
      </dgm:t>
    </dgm:pt>
    <dgm:pt modelId="{22B6C874-049B-4608-9D4D-9ECB087C4996}" type="sibTrans" cxnId="{D1B605DF-F0EB-419B-9061-5D016B2392A8}">
      <dgm:prSet/>
      <dgm:spPr/>
      <dgm:t>
        <a:bodyPr/>
        <a:lstStyle/>
        <a:p>
          <a:endParaRPr lang="en-US"/>
        </a:p>
      </dgm:t>
    </dgm:pt>
    <dgm:pt modelId="{AE863F2B-4D22-43BF-BE41-AAB4E5F5D77A}" type="pres">
      <dgm:prSet presAssocID="{2C1DA730-B48A-43C5-9963-AEC786926A07}" presName="root" presStyleCnt="0">
        <dgm:presLayoutVars>
          <dgm:dir/>
          <dgm:resizeHandles val="exact"/>
        </dgm:presLayoutVars>
      </dgm:prSet>
      <dgm:spPr/>
    </dgm:pt>
    <dgm:pt modelId="{EBB44D90-E8DB-4BDF-989E-AD16F6EE6C6F}" type="pres">
      <dgm:prSet presAssocID="{D9226960-128F-42C0-BB02-1511ABD71EAE}" presName="compNode" presStyleCnt="0"/>
      <dgm:spPr/>
    </dgm:pt>
    <dgm:pt modelId="{B7F428B5-B9DE-42E0-AF79-9D291D1AF60C}" type="pres">
      <dgm:prSet presAssocID="{D9226960-128F-42C0-BB02-1511ABD71E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ployee Badge"/>
        </a:ext>
      </dgm:extLst>
    </dgm:pt>
    <dgm:pt modelId="{F9B91FF1-B233-4F2D-8C64-C25F3C5AB1FE}" type="pres">
      <dgm:prSet presAssocID="{D9226960-128F-42C0-BB02-1511ABD71EAE}" presName="spaceRect" presStyleCnt="0"/>
      <dgm:spPr/>
    </dgm:pt>
    <dgm:pt modelId="{05CEFE62-548E-4610-B4C4-4D56E411C1F3}" type="pres">
      <dgm:prSet presAssocID="{D9226960-128F-42C0-BB02-1511ABD71EAE}" presName="textRect" presStyleLbl="revTx" presStyleIdx="0" presStyleCnt="3">
        <dgm:presLayoutVars>
          <dgm:chMax val="1"/>
          <dgm:chPref val="1"/>
        </dgm:presLayoutVars>
      </dgm:prSet>
      <dgm:spPr/>
    </dgm:pt>
    <dgm:pt modelId="{A5018ADC-358A-48E3-9660-83CB5AAA5909}" type="pres">
      <dgm:prSet presAssocID="{75AECF7C-1D72-4AB1-B5FB-713F7BAB7234}" presName="sibTrans" presStyleCnt="0"/>
      <dgm:spPr/>
    </dgm:pt>
    <dgm:pt modelId="{D498C8E4-C56D-4002-B9CE-7A6FFDD65B24}" type="pres">
      <dgm:prSet presAssocID="{864B7C91-166F-4FCC-B461-7E9248D1194F}" presName="compNode" presStyleCnt="0"/>
      <dgm:spPr/>
    </dgm:pt>
    <dgm:pt modelId="{9F35889A-B5A6-4BCD-B91F-375F4331C02D}" type="pres">
      <dgm:prSet presAssocID="{864B7C91-166F-4FCC-B461-7E9248D1194F}" presName="iconRect" presStyleLbl="node1" presStyleIdx="1" presStyleCnt="3"/>
      <dgm:spPr/>
    </dgm:pt>
    <dgm:pt modelId="{C5171FA0-437F-431B-B0A7-4C5166EE30F0}" type="pres">
      <dgm:prSet presAssocID="{864B7C91-166F-4FCC-B461-7E9248D1194F}" presName="spaceRect" presStyleCnt="0"/>
      <dgm:spPr/>
    </dgm:pt>
    <dgm:pt modelId="{FD38FEE4-7D96-46C9-8485-B95867B1E179}" type="pres">
      <dgm:prSet presAssocID="{864B7C91-166F-4FCC-B461-7E9248D1194F}" presName="textRect" presStyleLbl="revTx" presStyleIdx="1" presStyleCnt="3">
        <dgm:presLayoutVars>
          <dgm:chMax val="1"/>
          <dgm:chPref val="1"/>
        </dgm:presLayoutVars>
      </dgm:prSet>
      <dgm:spPr/>
    </dgm:pt>
    <dgm:pt modelId="{B68C5861-32CE-4BE7-B57D-6CCED50464C7}" type="pres">
      <dgm:prSet presAssocID="{E5944CC7-A9A8-4C12-B834-6C79B73ED134}" presName="sibTrans" presStyleCnt="0"/>
      <dgm:spPr/>
    </dgm:pt>
    <dgm:pt modelId="{CA0E1807-CC67-40D7-9825-7CDB446D2EC6}" type="pres">
      <dgm:prSet presAssocID="{159A8C0A-C987-43EA-B05C-2F037BED6104}" presName="compNode" presStyleCnt="0"/>
      <dgm:spPr/>
    </dgm:pt>
    <dgm:pt modelId="{7FB1A5C5-B5AB-4D1B-86CB-F0BB952824C8}" type="pres">
      <dgm:prSet presAssocID="{159A8C0A-C987-43EA-B05C-2F037BED6104}"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D986B635-26FB-465C-81EF-C3A8A9F8F86C}" type="pres">
      <dgm:prSet presAssocID="{159A8C0A-C987-43EA-B05C-2F037BED6104}" presName="spaceRect" presStyleCnt="0"/>
      <dgm:spPr/>
    </dgm:pt>
    <dgm:pt modelId="{F6E6EA97-A761-4550-B299-4926EC1E3ACD}" type="pres">
      <dgm:prSet presAssocID="{159A8C0A-C987-43EA-B05C-2F037BED6104}" presName="textRect" presStyleLbl="revTx" presStyleIdx="2" presStyleCnt="3">
        <dgm:presLayoutVars>
          <dgm:chMax val="1"/>
          <dgm:chPref val="1"/>
        </dgm:presLayoutVars>
      </dgm:prSet>
      <dgm:spPr/>
    </dgm:pt>
  </dgm:ptLst>
  <dgm:cxnLst>
    <dgm:cxn modelId="{6962630A-F058-47F4-9473-26BDA3ED9CE7}" type="presOf" srcId="{2C1DA730-B48A-43C5-9963-AEC786926A07}" destId="{AE863F2B-4D22-43BF-BE41-AAB4E5F5D77A}" srcOrd="0" destOrd="0" presId="urn:microsoft.com/office/officeart/2018/2/layout/IconLabelList"/>
    <dgm:cxn modelId="{BC06EE65-9780-4FC2-9F3E-041F73D16015}" srcId="{2C1DA730-B48A-43C5-9963-AEC786926A07}" destId="{D9226960-128F-42C0-BB02-1511ABD71EAE}" srcOrd="0" destOrd="0" parTransId="{8CF6CAC2-5779-4E09-92A5-C93ECFA7808F}" sibTransId="{75AECF7C-1D72-4AB1-B5FB-713F7BAB7234}"/>
    <dgm:cxn modelId="{51B18C4E-0D5B-4336-857B-B953B4F2CB15}" type="presOf" srcId="{864B7C91-166F-4FCC-B461-7E9248D1194F}" destId="{FD38FEE4-7D96-46C9-8485-B95867B1E179}" srcOrd="0" destOrd="0" presId="urn:microsoft.com/office/officeart/2018/2/layout/IconLabelList"/>
    <dgm:cxn modelId="{C6C86093-726D-46AB-8439-56589602813A}" srcId="{2C1DA730-B48A-43C5-9963-AEC786926A07}" destId="{864B7C91-166F-4FCC-B461-7E9248D1194F}" srcOrd="1" destOrd="0" parTransId="{3211C9F3-2019-46AA-B3C6-63A2729B5F22}" sibTransId="{E5944CC7-A9A8-4C12-B834-6C79B73ED134}"/>
    <dgm:cxn modelId="{469967B4-756B-4131-A337-412894ECA3AA}" type="presOf" srcId="{159A8C0A-C987-43EA-B05C-2F037BED6104}" destId="{F6E6EA97-A761-4550-B299-4926EC1E3ACD}" srcOrd="0" destOrd="0" presId="urn:microsoft.com/office/officeart/2018/2/layout/IconLabelList"/>
    <dgm:cxn modelId="{67AB6ECA-77AF-4BC4-BD99-3B21E7C74EE1}" type="presOf" srcId="{D9226960-128F-42C0-BB02-1511ABD71EAE}" destId="{05CEFE62-548E-4610-B4C4-4D56E411C1F3}" srcOrd="0" destOrd="0" presId="urn:microsoft.com/office/officeart/2018/2/layout/IconLabelList"/>
    <dgm:cxn modelId="{D1B605DF-F0EB-419B-9061-5D016B2392A8}" srcId="{2C1DA730-B48A-43C5-9963-AEC786926A07}" destId="{159A8C0A-C987-43EA-B05C-2F037BED6104}" srcOrd="2" destOrd="0" parTransId="{80787B25-E9A8-4E97-A924-2086094DE2DD}" sibTransId="{22B6C874-049B-4608-9D4D-9ECB087C4996}"/>
    <dgm:cxn modelId="{0D1D8494-BBA2-405E-8618-67ED0EEDE069}" type="presParOf" srcId="{AE863F2B-4D22-43BF-BE41-AAB4E5F5D77A}" destId="{EBB44D90-E8DB-4BDF-989E-AD16F6EE6C6F}" srcOrd="0" destOrd="0" presId="urn:microsoft.com/office/officeart/2018/2/layout/IconLabelList"/>
    <dgm:cxn modelId="{25FCABBF-3A99-4734-AFDD-EAED1848F0C3}" type="presParOf" srcId="{EBB44D90-E8DB-4BDF-989E-AD16F6EE6C6F}" destId="{B7F428B5-B9DE-42E0-AF79-9D291D1AF60C}" srcOrd="0" destOrd="0" presId="urn:microsoft.com/office/officeart/2018/2/layout/IconLabelList"/>
    <dgm:cxn modelId="{9BF240DE-F877-4385-9E61-6CA6AA5598DA}" type="presParOf" srcId="{EBB44D90-E8DB-4BDF-989E-AD16F6EE6C6F}" destId="{F9B91FF1-B233-4F2D-8C64-C25F3C5AB1FE}" srcOrd="1" destOrd="0" presId="urn:microsoft.com/office/officeart/2018/2/layout/IconLabelList"/>
    <dgm:cxn modelId="{FC5335C0-7EE0-4AB0-9511-04F68F2D0000}" type="presParOf" srcId="{EBB44D90-E8DB-4BDF-989E-AD16F6EE6C6F}" destId="{05CEFE62-548E-4610-B4C4-4D56E411C1F3}" srcOrd="2" destOrd="0" presId="urn:microsoft.com/office/officeart/2018/2/layout/IconLabelList"/>
    <dgm:cxn modelId="{40C51F66-9897-4582-B3C7-B26EAAA834C5}" type="presParOf" srcId="{AE863F2B-4D22-43BF-BE41-AAB4E5F5D77A}" destId="{A5018ADC-358A-48E3-9660-83CB5AAA5909}" srcOrd="1" destOrd="0" presId="urn:microsoft.com/office/officeart/2018/2/layout/IconLabelList"/>
    <dgm:cxn modelId="{B11157B1-4B2E-41D1-A2DB-50CB17E1CF9E}" type="presParOf" srcId="{AE863F2B-4D22-43BF-BE41-AAB4E5F5D77A}" destId="{D498C8E4-C56D-4002-B9CE-7A6FFDD65B24}" srcOrd="2" destOrd="0" presId="urn:microsoft.com/office/officeart/2018/2/layout/IconLabelList"/>
    <dgm:cxn modelId="{CEA89CD7-4515-4CD6-9C6C-4BC0D8C12409}" type="presParOf" srcId="{D498C8E4-C56D-4002-B9CE-7A6FFDD65B24}" destId="{9F35889A-B5A6-4BCD-B91F-375F4331C02D}" srcOrd="0" destOrd="0" presId="urn:microsoft.com/office/officeart/2018/2/layout/IconLabelList"/>
    <dgm:cxn modelId="{EF333692-7746-4696-BA6A-C415C64CD36B}" type="presParOf" srcId="{D498C8E4-C56D-4002-B9CE-7A6FFDD65B24}" destId="{C5171FA0-437F-431B-B0A7-4C5166EE30F0}" srcOrd="1" destOrd="0" presId="urn:microsoft.com/office/officeart/2018/2/layout/IconLabelList"/>
    <dgm:cxn modelId="{7334C24A-5418-45EF-94A8-FD1FC2342FB2}" type="presParOf" srcId="{D498C8E4-C56D-4002-B9CE-7A6FFDD65B24}" destId="{FD38FEE4-7D96-46C9-8485-B95867B1E179}" srcOrd="2" destOrd="0" presId="urn:microsoft.com/office/officeart/2018/2/layout/IconLabelList"/>
    <dgm:cxn modelId="{B9BA6E3C-2234-4487-886B-76CDBDEA8A55}" type="presParOf" srcId="{AE863F2B-4D22-43BF-BE41-AAB4E5F5D77A}" destId="{B68C5861-32CE-4BE7-B57D-6CCED50464C7}" srcOrd="3" destOrd="0" presId="urn:microsoft.com/office/officeart/2018/2/layout/IconLabelList"/>
    <dgm:cxn modelId="{78E296A5-4F61-4374-808A-633B38BC7E63}" type="presParOf" srcId="{AE863F2B-4D22-43BF-BE41-AAB4E5F5D77A}" destId="{CA0E1807-CC67-40D7-9825-7CDB446D2EC6}" srcOrd="4" destOrd="0" presId="urn:microsoft.com/office/officeart/2018/2/layout/IconLabelList"/>
    <dgm:cxn modelId="{1A5DEECF-2564-459D-B8DB-0A1A95F8E20C}" type="presParOf" srcId="{CA0E1807-CC67-40D7-9825-7CDB446D2EC6}" destId="{7FB1A5C5-B5AB-4D1B-86CB-F0BB952824C8}" srcOrd="0" destOrd="0" presId="urn:microsoft.com/office/officeart/2018/2/layout/IconLabelList"/>
    <dgm:cxn modelId="{AE1EF39B-654F-4F33-BAEC-A9B2AD743B6B}" type="presParOf" srcId="{CA0E1807-CC67-40D7-9825-7CDB446D2EC6}" destId="{D986B635-26FB-465C-81EF-C3A8A9F8F86C}" srcOrd="1" destOrd="0" presId="urn:microsoft.com/office/officeart/2018/2/layout/IconLabelList"/>
    <dgm:cxn modelId="{C47E5F06-CA12-4CCF-B094-EF3838D7759A}" type="presParOf" srcId="{CA0E1807-CC67-40D7-9825-7CDB446D2EC6}" destId="{F6E6EA97-A761-4550-B299-4926EC1E3A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489B-96CC-43E5-8987-03213E5F4131}">
      <dsp:nvSpPr>
        <dsp:cNvPr id="0" name=""/>
        <dsp:cNvSpPr/>
      </dsp:nvSpPr>
      <dsp:spPr>
        <a:xfrm>
          <a:off x="0" y="170455"/>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517307-7E8B-4D0A-94C0-471D24D1B9D0}">
      <dsp:nvSpPr>
        <dsp:cNvPr id="0" name=""/>
        <dsp:cNvSpPr/>
      </dsp:nvSpPr>
      <dsp:spPr>
        <a:xfrm>
          <a:off x="155641" y="8095"/>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Username</a:t>
          </a:r>
        </a:p>
      </dsp:txBody>
      <dsp:txXfrm>
        <a:off x="171493" y="23947"/>
        <a:ext cx="2147277" cy="293016"/>
      </dsp:txXfrm>
    </dsp:sp>
    <dsp:sp modelId="{03C27F0E-3B90-4F1F-894E-2763141DCA58}">
      <dsp:nvSpPr>
        <dsp:cNvPr id="0" name=""/>
        <dsp:cNvSpPr/>
      </dsp:nvSpPr>
      <dsp:spPr>
        <a:xfrm>
          <a:off x="0" y="669415"/>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C78406-4EF5-43C0-A71F-4D7D92DEA610}">
      <dsp:nvSpPr>
        <dsp:cNvPr id="0" name=""/>
        <dsp:cNvSpPr/>
      </dsp:nvSpPr>
      <dsp:spPr>
        <a:xfrm>
          <a:off x="155641" y="507055"/>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Date of Birth</a:t>
          </a:r>
        </a:p>
      </dsp:txBody>
      <dsp:txXfrm>
        <a:off x="171493" y="522907"/>
        <a:ext cx="2147277" cy="293016"/>
      </dsp:txXfrm>
    </dsp:sp>
    <dsp:sp modelId="{EF12D32F-8242-48CB-8731-8BD53A73C439}">
      <dsp:nvSpPr>
        <dsp:cNvPr id="0" name=""/>
        <dsp:cNvSpPr/>
      </dsp:nvSpPr>
      <dsp:spPr>
        <a:xfrm>
          <a:off x="0" y="1168376"/>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52D645-8B23-4C3B-8AC0-8EA79BB984FC}">
      <dsp:nvSpPr>
        <dsp:cNvPr id="0" name=""/>
        <dsp:cNvSpPr/>
      </dsp:nvSpPr>
      <dsp:spPr>
        <a:xfrm>
          <a:off x="155641" y="1006016"/>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Gender</a:t>
          </a:r>
        </a:p>
      </dsp:txBody>
      <dsp:txXfrm>
        <a:off x="171493" y="1021868"/>
        <a:ext cx="2147277" cy="293016"/>
      </dsp:txXfrm>
    </dsp:sp>
    <dsp:sp modelId="{0DC49F80-EE71-4E08-B78C-0DA7382F15C7}">
      <dsp:nvSpPr>
        <dsp:cNvPr id="0" name=""/>
        <dsp:cNvSpPr/>
      </dsp:nvSpPr>
      <dsp:spPr>
        <a:xfrm>
          <a:off x="0" y="1667336"/>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3606C9-76ED-4828-8C2A-E789056DD8AB}">
      <dsp:nvSpPr>
        <dsp:cNvPr id="0" name=""/>
        <dsp:cNvSpPr/>
      </dsp:nvSpPr>
      <dsp:spPr>
        <a:xfrm>
          <a:off x="155641" y="1504976"/>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SS Number</a:t>
          </a:r>
        </a:p>
      </dsp:txBody>
      <dsp:txXfrm>
        <a:off x="171493" y="1520828"/>
        <a:ext cx="2147277" cy="293016"/>
      </dsp:txXfrm>
    </dsp:sp>
    <dsp:sp modelId="{F6C046EC-750A-4BCA-BF1E-CFB30C2B7366}">
      <dsp:nvSpPr>
        <dsp:cNvPr id="0" name=""/>
        <dsp:cNvSpPr/>
      </dsp:nvSpPr>
      <dsp:spPr>
        <a:xfrm>
          <a:off x="0" y="2166296"/>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B4575F-8CDF-4F04-94CA-1EC6D258C0D3}">
      <dsp:nvSpPr>
        <dsp:cNvPr id="0" name=""/>
        <dsp:cNvSpPr/>
      </dsp:nvSpPr>
      <dsp:spPr>
        <a:xfrm>
          <a:off x="155641" y="2003936"/>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Marital Status</a:t>
          </a:r>
        </a:p>
      </dsp:txBody>
      <dsp:txXfrm>
        <a:off x="171493" y="2019788"/>
        <a:ext cx="2147277" cy="293016"/>
      </dsp:txXfrm>
    </dsp:sp>
    <dsp:sp modelId="{59B0D0A6-88F9-4451-967E-C362B1A3F897}">
      <dsp:nvSpPr>
        <dsp:cNvPr id="0" name=""/>
        <dsp:cNvSpPr/>
      </dsp:nvSpPr>
      <dsp:spPr>
        <a:xfrm>
          <a:off x="0" y="2665256"/>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25ED82-8446-4B2F-B7F5-56E606ECAF25}">
      <dsp:nvSpPr>
        <dsp:cNvPr id="0" name=""/>
        <dsp:cNvSpPr/>
      </dsp:nvSpPr>
      <dsp:spPr>
        <a:xfrm>
          <a:off x="155641" y="2502896"/>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Phone Number</a:t>
          </a:r>
        </a:p>
      </dsp:txBody>
      <dsp:txXfrm>
        <a:off x="171493" y="2518748"/>
        <a:ext cx="2147277" cy="293016"/>
      </dsp:txXfrm>
    </dsp:sp>
    <dsp:sp modelId="{7FCC211E-7555-47AC-A39D-2E0B4FEBD4B8}">
      <dsp:nvSpPr>
        <dsp:cNvPr id="0" name=""/>
        <dsp:cNvSpPr/>
      </dsp:nvSpPr>
      <dsp:spPr>
        <a:xfrm>
          <a:off x="0" y="3164216"/>
          <a:ext cx="31128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FF897F-794D-43E7-A903-63B6A9B70922}">
      <dsp:nvSpPr>
        <dsp:cNvPr id="0" name=""/>
        <dsp:cNvSpPr/>
      </dsp:nvSpPr>
      <dsp:spPr>
        <a:xfrm>
          <a:off x="155641" y="3001856"/>
          <a:ext cx="217898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60" tIns="0" rIns="82360" bIns="0" numCol="1" spcCol="1270" anchor="ctr" anchorCtr="0">
          <a:noAutofit/>
        </a:bodyPr>
        <a:lstStyle/>
        <a:p>
          <a:pPr marL="0" lvl="0" indent="0" algn="l" defTabSz="488950">
            <a:lnSpc>
              <a:spcPct val="90000"/>
            </a:lnSpc>
            <a:spcBef>
              <a:spcPct val="0"/>
            </a:spcBef>
            <a:spcAft>
              <a:spcPct val="35000"/>
            </a:spcAft>
            <a:buNone/>
          </a:pPr>
          <a:r>
            <a:rPr lang="en-US" sz="1100" kern="1200"/>
            <a:t>Email Id</a:t>
          </a:r>
        </a:p>
      </dsp:txBody>
      <dsp:txXfrm>
        <a:off x="171493" y="3017708"/>
        <a:ext cx="2147277"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428B5-B9DE-42E0-AF79-9D291D1AF60C}">
      <dsp:nvSpPr>
        <dsp:cNvPr id="0" name=""/>
        <dsp:cNvSpPr/>
      </dsp:nvSpPr>
      <dsp:spPr>
        <a:xfrm>
          <a:off x="809357" y="892682"/>
          <a:ext cx="1230465" cy="12304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CEFE62-548E-4610-B4C4-4D56E411C1F3}">
      <dsp:nvSpPr>
        <dsp:cNvPr id="0" name=""/>
        <dsp:cNvSpPr/>
      </dsp:nvSpPr>
      <dsp:spPr>
        <a:xfrm>
          <a:off x="57406" y="2467405"/>
          <a:ext cx="27343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Users can register with their Full Name, email id, password, Social Security Number and phone number.</a:t>
          </a:r>
          <a:endParaRPr lang="en-US" sz="1100" kern="1200"/>
        </a:p>
      </dsp:txBody>
      <dsp:txXfrm>
        <a:off x="57406" y="2467405"/>
        <a:ext cx="2734368" cy="720000"/>
      </dsp:txXfrm>
    </dsp:sp>
    <dsp:sp modelId="{9F35889A-B5A6-4BCD-B91F-375F4331C02D}">
      <dsp:nvSpPr>
        <dsp:cNvPr id="0" name=""/>
        <dsp:cNvSpPr/>
      </dsp:nvSpPr>
      <dsp:spPr>
        <a:xfrm>
          <a:off x="4022240" y="892682"/>
          <a:ext cx="1230465" cy="12304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8FEE4-7D96-46C9-8485-B95867B1E179}">
      <dsp:nvSpPr>
        <dsp:cNvPr id="0" name=""/>
        <dsp:cNvSpPr/>
      </dsp:nvSpPr>
      <dsp:spPr>
        <a:xfrm>
          <a:off x="3270288" y="2467405"/>
          <a:ext cx="27343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3270288" y="2467405"/>
        <a:ext cx="2734368" cy="720000"/>
      </dsp:txXfrm>
    </dsp:sp>
    <dsp:sp modelId="{7FB1A5C5-B5AB-4D1B-86CB-F0BB952824C8}">
      <dsp:nvSpPr>
        <dsp:cNvPr id="0" name=""/>
        <dsp:cNvSpPr/>
      </dsp:nvSpPr>
      <dsp:spPr>
        <a:xfrm>
          <a:off x="7235122" y="892682"/>
          <a:ext cx="1230465" cy="12304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6EA97-A761-4550-B299-4926EC1E3ACD}">
      <dsp:nvSpPr>
        <dsp:cNvPr id="0" name=""/>
        <dsp:cNvSpPr/>
      </dsp:nvSpPr>
      <dsp:spPr>
        <a:xfrm>
          <a:off x="6483171" y="2467405"/>
          <a:ext cx="27343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Users sessions are managed using express-session module</a:t>
          </a:r>
          <a:endParaRPr lang="en-US" sz="1100" kern="1200"/>
        </a:p>
      </dsp:txBody>
      <dsp:txXfrm>
        <a:off x="6483171" y="2467405"/>
        <a:ext cx="2734368"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E9B7B2-1E5B-D44E-A4E7-94FCE0FD14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8590D7-1D29-0F4C-91B5-6F6CF9D0C8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69BE92-AB5D-2343-888C-D2141CE1E34D}" type="datetimeFigureOut">
              <a:rPr lang="en-US" smtClean="0"/>
              <a:t>3/4/2024</a:t>
            </a:fld>
            <a:endParaRPr lang="en-US"/>
          </a:p>
        </p:txBody>
      </p:sp>
      <p:sp>
        <p:nvSpPr>
          <p:cNvPr id="4" name="Footer Placeholder 3">
            <a:extLst>
              <a:ext uri="{FF2B5EF4-FFF2-40B4-BE49-F238E27FC236}">
                <a16:creationId xmlns:a16="http://schemas.microsoft.com/office/drawing/2014/main" id="{F8432484-18A5-A440-82EF-3DABA728E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A6D9E6-4D98-A84C-A625-D3C8E2CDC6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D8A4A-8872-0249-AFF6-45E22A03CD08}" type="slidenum">
              <a:rPr lang="en-US" smtClean="0"/>
              <a:t>‹#›</a:t>
            </a:fld>
            <a:endParaRPr lang="en-US"/>
          </a:p>
        </p:txBody>
      </p:sp>
    </p:spTree>
    <p:extLst>
      <p:ext uri="{BB962C8B-B14F-4D97-AF65-F5344CB8AC3E}">
        <p14:creationId xmlns:p14="http://schemas.microsoft.com/office/powerpoint/2010/main" val="2771492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3/4/2024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a:t>
            </a:fld>
            <a:endParaRPr lang="en-US" dirty="0"/>
          </a:p>
        </p:txBody>
      </p:sp>
    </p:spTree>
    <p:extLst>
      <p:ext uri="{BB962C8B-B14F-4D97-AF65-F5344CB8AC3E}">
        <p14:creationId xmlns:p14="http://schemas.microsoft.com/office/powerpoint/2010/main" val="382935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3</a:t>
            </a:fld>
            <a:endParaRPr lang="en-US" dirty="0"/>
          </a:p>
        </p:txBody>
      </p:sp>
    </p:spTree>
    <p:extLst>
      <p:ext uri="{BB962C8B-B14F-4D97-AF65-F5344CB8AC3E}">
        <p14:creationId xmlns:p14="http://schemas.microsoft.com/office/powerpoint/2010/main" val="359960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342503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5</a:t>
            </a:fld>
            <a:endParaRPr lang="en-US" dirty="0"/>
          </a:p>
        </p:txBody>
      </p:sp>
    </p:spTree>
    <p:extLst>
      <p:ext uri="{BB962C8B-B14F-4D97-AF65-F5344CB8AC3E}">
        <p14:creationId xmlns:p14="http://schemas.microsoft.com/office/powerpoint/2010/main" val="265302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16</a:t>
            </a:fld>
            <a:endParaRPr lang="en-US" dirty="0"/>
          </a:p>
        </p:txBody>
      </p:sp>
    </p:spTree>
    <p:extLst>
      <p:ext uri="{BB962C8B-B14F-4D97-AF65-F5344CB8AC3E}">
        <p14:creationId xmlns:p14="http://schemas.microsoft.com/office/powerpoint/2010/main" val="421529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98D17C-A7EE-D345-89E6-D3D1C299CC23}" type="slidenum">
              <a:rPr lang="en-US" smtClean="0"/>
              <a:pPr/>
              <a:t>25</a:t>
            </a:fld>
            <a:endParaRPr lang="en-US" dirty="0"/>
          </a:p>
        </p:txBody>
      </p:sp>
    </p:spTree>
    <p:extLst>
      <p:ext uri="{BB962C8B-B14F-4D97-AF65-F5344CB8AC3E}">
        <p14:creationId xmlns:p14="http://schemas.microsoft.com/office/powerpoint/2010/main" val="200110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and Mark — Posi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25D3-4CCF-7E47-A81F-EBBBE0870F73}"/>
              </a:ext>
            </a:extLst>
          </p:cNvPr>
          <p:cNvSpPr>
            <a:spLocks noGrp="1"/>
          </p:cNvSpPr>
          <p:nvPr>
            <p:ph type="title" hasCustomPrompt="1"/>
          </p:nvPr>
        </p:nvSpPr>
        <p:spPr>
          <a:xfrm>
            <a:off x="687324" y="-457200"/>
            <a:ext cx="10817352" cy="365760"/>
          </a:xfrm>
        </p:spPr>
        <p:txBody>
          <a:bodyPr/>
          <a:lstStyle>
            <a:lvl1pPr>
              <a:defRPr sz="1800" b="0" i="0">
                <a:latin typeface="Futura Next Book" panose="020B0502020204020303" pitchFamily="34" charset="77"/>
              </a:defRPr>
            </a:lvl1pPr>
          </a:lstStyle>
          <a:p>
            <a:r>
              <a:rPr lang="en-US" dirty="0"/>
              <a:t>Publicis Sapient Logo</a:t>
            </a:r>
          </a:p>
        </p:txBody>
      </p:sp>
      <p:pic>
        <p:nvPicPr>
          <p:cNvPr id="11" name="Picture 2" descr="Publicis Sapient Logo">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F16679-2D55-A14F-99C0-EBB659D68E0E}"/>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red background</a:t>
            </a:r>
          </a:p>
        </p:txBody>
      </p:sp>
      <p:sp>
        <p:nvSpPr>
          <p:cNvPr id="6" name="Slide Number">
            <a:extLst>
              <a:ext uri="{FF2B5EF4-FFF2-40B4-BE49-F238E27FC236}">
                <a16:creationId xmlns:a16="http://schemas.microsoft.com/office/drawing/2014/main" id="{5D3EF9C3-2C3B-0348-A339-6CF7935B67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3540"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4" name="Title 1">
            <a:extLst>
              <a:ext uri="{FF2B5EF4-FFF2-40B4-BE49-F238E27FC236}">
                <a16:creationId xmlns:a16="http://schemas.microsoft.com/office/drawing/2014/main" id="{90BB9485-3297-6F4E-BC11-84010E09D2C4}"/>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image background</a:t>
            </a:r>
          </a:p>
        </p:txBody>
      </p:sp>
      <p:sp>
        <p:nvSpPr>
          <p:cNvPr id="7" name="Slide Number">
            <a:extLst>
              <a:ext uri="{FF2B5EF4-FFF2-40B4-BE49-F238E27FC236}">
                <a16:creationId xmlns:a16="http://schemas.microsoft.com/office/drawing/2014/main" id="{A88C0622-23CA-794A-A3E2-25EC0CC2B30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2366165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 Black Background">
    <p:bg>
      <p:bgPr>
        <a:solidFill>
          <a:schemeClr val="tx1"/>
        </a:solid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C8F39F2-2FB5-9C45-BFB6-08D4F68BBB1E}"/>
              </a:ext>
            </a:extLst>
          </p:cNvPr>
          <p:cNvSpPr>
            <a:spLocks noGrp="1"/>
          </p:cNvSpPr>
          <p:nvPr>
            <p:ph type="title" hasCustomPrompt="1"/>
          </p:nvPr>
        </p:nvSpPr>
        <p:spPr>
          <a:xfrm>
            <a:off x="1620012" y="0"/>
            <a:ext cx="8951976" cy="283029"/>
          </a:xfrm>
        </p:spPr>
        <p:txBody>
          <a:bodyPr/>
          <a:lstStyle>
            <a:lvl1pPr algn="ctr">
              <a:defRPr sz="1800" b="0" i="0">
                <a:solidFill>
                  <a:schemeClr val="bg1"/>
                </a:solidFill>
                <a:latin typeface="Futura Next Book" panose="020B0502020204020303" pitchFamily="34" charset="77"/>
              </a:defRPr>
            </a:lvl1pPr>
          </a:lstStyle>
          <a:p>
            <a:r>
              <a:rPr lang="en-US" dirty="0"/>
              <a:t>Quote</a:t>
            </a:r>
          </a:p>
        </p:txBody>
      </p:sp>
      <p:sp>
        <p:nvSpPr>
          <p:cNvPr id="5" name="Text Placeholder 2">
            <a:extLst>
              <a:ext uri="{FF2B5EF4-FFF2-40B4-BE49-F238E27FC236}">
                <a16:creationId xmlns:a16="http://schemas.microsoft.com/office/drawing/2014/main" id="{0CFF8416-666E-4E44-8EF6-3AF6F2328951}"/>
              </a:ext>
            </a:extLst>
          </p:cNvPr>
          <p:cNvSpPr>
            <a:spLocks noGrp="1"/>
          </p:cNvSpPr>
          <p:nvPr>
            <p:ph type="body" sz="quarter" idx="11" hasCustomPrompt="1"/>
          </p:nvPr>
        </p:nvSpPr>
        <p:spPr>
          <a:xfrm>
            <a:off x="1620012" y="1878872"/>
            <a:ext cx="8951976" cy="2295144"/>
          </a:xfrm>
        </p:spPr>
        <p:txBody>
          <a:bodyPr/>
          <a:lstStyle>
            <a:lvl1pPr algn="ctr">
              <a:defRPr sz="2400">
                <a:solidFill>
                  <a:schemeClr val="bg1"/>
                </a:solidFill>
                <a:latin typeface="Minion Pro" panose="02040503050306020203" pitchFamily="18" charset="0"/>
              </a:defRPr>
            </a:lvl1pPr>
          </a:lstStyle>
          <a:p>
            <a:pPr lvl="0"/>
            <a:r>
              <a:rPr lang="en-US" dirty="0"/>
              <a:t>“The purpose of lorem ipsum is to create a natural looking block of text that doesn’t distract from the layout. A practice not without controversy, laying out pages with meaningless filler text can be very useful when the focus is meant to be on design, not content.”</a:t>
            </a:r>
          </a:p>
        </p:txBody>
      </p:sp>
      <p:sp>
        <p:nvSpPr>
          <p:cNvPr id="8" name="Aperture">
            <a:extLst>
              <a:ext uri="{FF2B5EF4-FFF2-40B4-BE49-F238E27FC236}">
                <a16:creationId xmlns:a16="http://schemas.microsoft.com/office/drawing/2014/main" id="{2C05748A-601C-7347-A1B1-A89626A38AAF}"/>
              </a:ext>
              <a:ext uri="{C183D7F6-B498-43B3-948B-1728B52AA6E4}">
                <adec:decorative xmlns:adec="http://schemas.microsoft.com/office/drawing/2017/decorative" val="1"/>
              </a:ext>
            </a:extLst>
          </p:cNvPr>
          <p:cNvSpPr/>
          <p:nvPr userDrawn="1"/>
        </p:nvSpPr>
        <p:spPr>
          <a:xfrm>
            <a:off x="5977128" y="4265456"/>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ext Placeholder 3">
            <a:extLst>
              <a:ext uri="{FF2B5EF4-FFF2-40B4-BE49-F238E27FC236}">
                <a16:creationId xmlns:a16="http://schemas.microsoft.com/office/drawing/2014/main" id="{E3CD6467-7659-514B-A22E-7C9E31BBDF01}"/>
              </a:ext>
            </a:extLst>
          </p:cNvPr>
          <p:cNvSpPr>
            <a:spLocks noGrp="1"/>
          </p:cNvSpPr>
          <p:nvPr>
            <p:ph type="body" sz="quarter" idx="12" hasCustomPrompt="1"/>
          </p:nvPr>
        </p:nvSpPr>
        <p:spPr>
          <a:xfrm>
            <a:off x="1620012" y="4658648"/>
            <a:ext cx="8951976" cy="276999"/>
          </a:xfrm>
        </p:spPr>
        <p:txBody>
          <a:bodyPr>
            <a:spAutoFit/>
          </a:bodyPr>
          <a:lstStyle>
            <a:lvl1pPr algn="ctr">
              <a:lnSpc>
                <a:spcPct val="100000"/>
              </a:lnSpc>
              <a:defRPr sz="1800">
                <a:solidFill>
                  <a:schemeClr val="bg1"/>
                </a:solidFill>
                <a:latin typeface="+mj-lt"/>
              </a:defRPr>
            </a:lvl1pPr>
          </a:lstStyle>
          <a:p>
            <a:pPr lvl="0"/>
            <a:r>
              <a:rPr lang="en-US" dirty="0"/>
              <a:t>By Name Name</a:t>
            </a:r>
          </a:p>
        </p:txBody>
      </p:sp>
      <p:sp>
        <p:nvSpPr>
          <p:cNvPr id="9" name="Slide Number">
            <a:extLst>
              <a:ext uri="{FF2B5EF4-FFF2-40B4-BE49-F238E27FC236}">
                <a16:creationId xmlns:a16="http://schemas.microsoft.com/office/drawing/2014/main" id="{F898F7EE-843E-8544-B17D-87B9FB999C1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375114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oice — Black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4" name="Slide Number">
            <a:extLst>
              <a:ext uri="{FF2B5EF4-FFF2-40B4-BE49-F238E27FC236}">
                <a16:creationId xmlns:a16="http://schemas.microsoft.com/office/drawing/2014/main" id="{C30ECEA7-9AEE-1249-BFEC-C82E03B24E81}"/>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38985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oice — Red Backgroun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a:extLst>
              <a:ext uri="{FF2B5EF4-FFF2-40B4-BE49-F238E27FC236}">
                <a16:creationId xmlns:a16="http://schemas.microsoft.com/office/drawing/2014/main" id="{075167F8-014A-A84B-8293-69C85176837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93302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ice 2 — Black Background w/ Large Aperture">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4BE0BF0A-EF69-CD42-8FE5-E3974C4CF0D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68829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ice 2 — Red Background w/ Large Aperture">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Aperture">
            <a:extLst>
              <a:ext uri="{FF2B5EF4-FFF2-40B4-BE49-F238E27FC236}">
                <a16:creationId xmlns:a16="http://schemas.microsoft.com/office/drawing/2014/main" id="{A7EB6D18-4E8B-FB4C-A05C-31E71D00C5D3}"/>
              </a:ext>
              <a:ext uri="{C183D7F6-B498-43B3-948B-1728B52AA6E4}">
                <adec:decorative xmlns:adec="http://schemas.microsoft.com/office/drawing/2017/decorative" val="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6" name="Slide Number">
            <a:extLst>
              <a:ext uri="{FF2B5EF4-FFF2-40B4-BE49-F238E27FC236}">
                <a16:creationId xmlns:a16="http://schemas.microsoft.com/office/drawing/2014/main" id="{7BFE3660-47AF-0941-8C40-F3C239F5824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688182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aign — Black Background">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1" name="Aperture">
            <a:extLst>
              <a:ext uri="{FF2B5EF4-FFF2-40B4-BE49-F238E27FC236}">
                <a16:creationId xmlns:a16="http://schemas.microsoft.com/office/drawing/2014/main" id="{01C5D045-5EF6-8349-B228-AA77CD9B7646}"/>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D63B93E3-93D3-444E-83D2-391A12731E5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03067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rand Mark — Negativ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1947-36E6-8A42-812E-36CD1080890C}"/>
              </a:ext>
            </a:extLst>
          </p:cNvPr>
          <p:cNvSpPr>
            <a:spLocks noGrp="1"/>
          </p:cNvSpPr>
          <p:nvPr>
            <p:ph type="title" hasCustomPrompt="1"/>
          </p:nvPr>
        </p:nvSpPr>
        <p:spPr>
          <a:xfrm>
            <a:off x="685800" y="-457200"/>
            <a:ext cx="10817352" cy="365760"/>
          </a:xfrm>
        </p:spPr>
        <p:txBody>
          <a:bodyPr/>
          <a:lstStyle>
            <a:lvl1pPr>
              <a:defRPr sz="1800">
                <a:latin typeface="+mn-lt"/>
              </a:defRPr>
            </a:lvl1pPr>
          </a:lstStyle>
          <a:p>
            <a:r>
              <a:rPr lang="en-US" dirty="0"/>
              <a:t>Publicis Sapient Logo</a:t>
            </a:r>
          </a:p>
        </p:txBody>
      </p:sp>
      <p:pic>
        <p:nvPicPr>
          <p:cNvPr id="7" name="Picture 2" descr="Publicis Sapient Logo">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mpaign — Red Background">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6" name="Aperture">
            <a:extLst>
              <a:ext uri="{FF2B5EF4-FFF2-40B4-BE49-F238E27FC236}">
                <a16:creationId xmlns:a16="http://schemas.microsoft.com/office/drawing/2014/main" id="{C08372F1-3F3B-D74B-896F-E43107495A05}"/>
              </a:ext>
              <a:ext uri="{C183D7F6-B498-43B3-948B-1728B52AA6E4}">
                <adec:decorative xmlns:adec="http://schemas.microsoft.com/office/drawing/2017/decorative" val="1"/>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a:extLst>
              <a:ext uri="{FF2B5EF4-FFF2-40B4-BE49-F238E27FC236}">
                <a16:creationId xmlns:a16="http://schemas.microsoft.com/office/drawing/2014/main" id="{375F6556-6E7A-A940-93D3-61771E411FB7}"/>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952720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ize the Space — Black Backgroun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Aperture">
            <a:extLst>
              <a:ext uri="{FF2B5EF4-FFF2-40B4-BE49-F238E27FC236}">
                <a16:creationId xmlns:a16="http://schemas.microsoft.com/office/drawing/2014/main" id="{C6389E81-2C51-C14F-8B21-C5B308E14B55}"/>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895EAD9A-EF64-5443-BB5F-644606C00F2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55606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ize the Space — Red Backgroun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Aperture">
            <a:extLst>
              <a:ext uri="{FF2B5EF4-FFF2-40B4-BE49-F238E27FC236}">
                <a16:creationId xmlns:a16="http://schemas.microsoft.com/office/drawing/2014/main" id="{71B4AFE0-C008-4B4C-8903-D42B405C01B7}"/>
              </a:ext>
              <a:ext uri="{C183D7F6-B498-43B3-948B-1728B52AA6E4}">
                <adec:decorative xmlns:adec="http://schemas.microsoft.com/office/drawing/2017/decorative" val="1"/>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a:extLst>
              <a:ext uri="{FF2B5EF4-FFF2-40B4-BE49-F238E27FC236}">
                <a16:creationId xmlns:a16="http://schemas.microsoft.com/office/drawing/2014/main" id="{91895B2E-2FE1-E541-AF39-D805AFDB54A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270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65620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614154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964080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dirty="0"/>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108084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2067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7028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300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875927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60947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47996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8384164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076118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013203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dirty="0"/>
              <a:t>First level</a:t>
            </a:r>
          </a:p>
          <a:p>
            <a:pPr lvl="2"/>
            <a:r>
              <a:rPr lang="en-US" dirty="0"/>
              <a:t>Second level</a:t>
            </a:r>
          </a:p>
          <a:p>
            <a:pPr lvl="3"/>
            <a:r>
              <a:rPr lang="en-US" dirty="0"/>
              <a:t>Third level</a:t>
            </a:r>
          </a:p>
          <a:p>
            <a:pPr lvl="0"/>
            <a:endParaRPr lang="en-US" dirty="0"/>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7219365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dirty="0"/>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dirty="0"/>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3455332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dirty="0"/>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dirty="0"/>
              <a:t>Select icon to add a table, chart, SmartArt, picture, media, or online image</a:t>
            </a:r>
          </a:p>
        </p:txBody>
      </p:sp>
    </p:spTree>
    <p:extLst>
      <p:ext uri="{BB962C8B-B14F-4D97-AF65-F5344CB8AC3E}">
        <p14:creationId xmlns:p14="http://schemas.microsoft.com/office/powerpoint/2010/main" val="4230779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dirty="0"/>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dirty="0"/>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dirty="0"/>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dirty="0"/>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dirty="0"/>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dirty="0"/>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dirty="0"/>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dirty="0"/>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dirty="0"/>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dirty="0"/>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dirty="0"/>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dirty="0"/>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dirty="0"/>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dirty="0"/>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dirty="0"/>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dirty="0"/>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dirty="0"/>
              <a:t>Lorem Ipsum is simply dummy text of the printing</a:t>
            </a:r>
          </a:p>
        </p:txBody>
      </p:sp>
    </p:spTree>
    <p:extLst>
      <p:ext uri="{BB962C8B-B14F-4D97-AF65-F5344CB8AC3E}">
        <p14:creationId xmlns:p14="http://schemas.microsoft.com/office/powerpoint/2010/main" val="3721061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dirty="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392765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1871770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2288763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dirty="0"/>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dirty="0"/>
              <a:t>copyright </a:t>
            </a:r>
            <a:r>
              <a:rPr lang="en-US" dirty="0" err="1"/>
              <a:t>publicis</a:t>
            </a:r>
            <a:r>
              <a:rPr lang="en-US" dirty="0"/>
              <a:t> sapient | confidential</a:t>
            </a:r>
          </a:p>
        </p:txBody>
      </p:sp>
    </p:spTree>
    <p:extLst>
      <p:ext uri="{BB962C8B-B14F-4D97-AF65-F5344CB8AC3E}">
        <p14:creationId xmlns:p14="http://schemas.microsoft.com/office/powerpoint/2010/main" val="355691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dirty="0">
              <a:latin typeface="FuturaNext-Medium" panose="020B0602020204020303" pitchFamily="34" charset="77"/>
            </a:endParaRPr>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dirty="0"/>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7.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74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25" r:id="rId3"/>
    <p:sldLayoutId id="2147483726" r:id="rId4"/>
    <p:sldLayoutId id="2147483722" r:id="rId5"/>
    <p:sldLayoutId id="2147483723" r:id="rId6"/>
    <p:sldLayoutId id="2147483719" r:id="rId7"/>
    <p:sldLayoutId id="2147483720" r:id="rId8"/>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ct val="1300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ct val="1300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17" r:id="rId3"/>
    <p:sldLayoutId id="2147483733" r:id="rId4"/>
    <p:sldLayoutId id="2147483702" r:id="rId5"/>
    <p:sldLayoutId id="2147483718" r:id="rId6"/>
    <p:sldLayoutId id="2147483701" r:id="rId7"/>
    <p:sldLayoutId id="2147483708" r:id="rId8"/>
    <p:sldLayoutId id="2147483706" r:id="rId9"/>
    <p:sldLayoutId id="2147483703" r:id="rId10"/>
    <p:sldLayoutId id="2147483728" r:id="rId11"/>
    <p:sldLayoutId id="2147483704" r:id="rId12"/>
    <p:sldLayoutId id="2147483738" r:id="rId13"/>
    <p:sldLayoutId id="2147483739" r:id="rId14"/>
    <p:sldLayoutId id="2147483736" r:id="rId15"/>
    <p:sldLayoutId id="2147483734" r:id="rId16"/>
    <p:sldLayoutId id="2147483709"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userDrawn="1">
          <p15:clr>
            <a:srgbClr val="F26B43"/>
          </p15:clr>
        </p15:guide>
        <p15:guide id="28" orient="horz" pos="2160" userDrawn="1">
          <p15:clr>
            <a:srgbClr val="F26B43"/>
          </p15:clr>
        </p15:guide>
        <p15:guide id="29" pos="38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35"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hyperlink" Target="https://www.techtarget.com/searchdatamanagement/definition/NoSQL-Not-Only-SQL" TargetMode="Externa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hidden="1">
            <a:extLst>
              <a:ext uri="{FF2B5EF4-FFF2-40B4-BE49-F238E27FC236}">
                <a16:creationId xmlns:a16="http://schemas.microsoft.com/office/drawing/2014/main" id="{9561EEEB-F70D-8740-B47E-51F7ADA07835}"/>
              </a:ext>
            </a:extLst>
          </p:cNvPr>
          <p:cNvSpPr>
            <a:spLocks noGrp="1"/>
          </p:cNvSpPr>
          <p:nvPr>
            <p:ph type="title"/>
          </p:nvPr>
        </p:nvSpPr>
        <p:spPr/>
        <p:txBody>
          <a:bodyPr/>
          <a:lstStyle/>
          <a:p>
            <a:r>
              <a:rPr lang="en-US" dirty="0"/>
              <a:t>Publicis Sapient Logo</a:t>
            </a:r>
          </a:p>
        </p:txBody>
      </p:sp>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404872" cy="704088"/>
          </a:xfrm>
        </p:spPr>
        <p:txBody>
          <a:bodyPr/>
          <a:lstStyle/>
          <a:p>
            <a:r>
              <a:rPr lang="en-IN" dirty="0">
                <a:solidFill>
                  <a:srgbClr val="FF0000"/>
                </a:solidFill>
              </a:rPr>
              <a:t>Docker</a:t>
            </a:r>
          </a:p>
        </p:txBody>
      </p:sp>
      <p:pic>
        <p:nvPicPr>
          <p:cNvPr id="4" name="Picture 3">
            <a:extLst>
              <a:ext uri="{FF2B5EF4-FFF2-40B4-BE49-F238E27FC236}">
                <a16:creationId xmlns:a16="http://schemas.microsoft.com/office/drawing/2014/main" id="{C4D39F9B-8766-45B7-C6B0-7DEEB22B0B44}"/>
              </a:ext>
            </a:extLst>
          </p:cNvPr>
          <p:cNvPicPr>
            <a:picLocks noChangeAspect="1"/>
          </p:cNvPicPr>
          <p:nvPr/>
        </p:nvPicPr>
        <p:blipFill>
          <a:blip r:embed="rId2"/>
          <a:stretch>
            <a:fillRect/>
          </a:stretch>
        </p:blipFill>
        <p:spPr>
          <a:xfrm>
            <a:off x="1237458" y="1396324"/>
            <a:ext cx="3682014" cy="4413645"/>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3267D632-363D-EE72-AF63-DD09DF9317CB}"/>
              </a:ext>
            </a:extLst>
          </p:cNvPr>
          <p:cNvPicPr>
            <a:picLocks noChangeAspect="1"/>
          </p:cNvPicPr>
          <p:nvPr/>
        </p:nvPicPr>
        <p:blipFill>
          <a:blip r:embed="rId3"/>
          <a:stretch>
            <a:fillRect/>
          </a:stretch>
        </p:blipFill>
        <p:spPr>
          <a:xfrm>
            <a:off x="6096000" y="1594075"/>
            <a:ext cx="2997354" cy="3225966"/>
          </a:xfrm>
          <a:prstGeom prst="rect">
            <a:avLst/>
          </a:prstGeom>
        </p:spPr>
      </p:pic>
    </p:spTree>
    <p:extLst>
      <p:ext uri="{BB962C8B-B14F-4D97-AF65-F5344CB8AC3E}">
        <p14:creationId xmlns:p14="http://schemas.microsoft.com/office/powerpoint/2010/main" val="91582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404872" cy="704088"/>
          </a:xfrm>
        </p:spPr>
        <p:txBody>
          <a:bodyPr/>
          <a:lstStyle/>
          <a:p>
            <a:r>
              <a:rPr lang="en-IN" dirty="0">
                <a:solidFill>
                  <a:srgbClr val="FF0000"/>
                </a:solidFill>
              </a:rPr>
              <a:t>Jenkins</a:t>
            </a:r>
          </a:p>
        </p:txBody>
      </p:sp>
      <p:pic>
        <p:nvPicPr>
          <p:cNvPr id="5122" name="Picture 2" descr="Automated CI/CD with Jenkins. CI CD Pipeline implementation or the… | by  Kubernetes Advocate | AVM Consulting Blog | Medium">
            <a:extLst>
              <a:ext uri="{FF2B5EF4-FFF2-40B4-BE49-F238E27FC236}">
                <a16:creationId xmlns:a16="http://schemas.microsoft.com/office/drawing/2014/main" id="{07B0FA62-8CF1-5265-887D-85FD98B80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077" y="2873652"/>
            <a:ext cx="6599140" cy="37643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B86A8E-6972-F02E-AC7E-E229B3D99804}"/>
              </a:ext>
            </a:extLst>
          </p:cNvPr>
          <p:cNvSpPr txBox="1"/>
          <p:nvPr/>
        </p:nvSpPr>
        <p:spPr>
          <a:xfrm>
            <a:off x="987640" y="994299"/>
            <a:ext cx="10295878" cy="1200329"/>
          </a:xfrm>
          <a:prstGeom prst="rect">
            <a:avLst/>
          </a:prstGeom>
          <a:noFill/>
        </p:spPr>
        <p:txBody>
          <a:bodyPr wrap="square">
            <a:spAutoFit/>
          </a:bodyPr>
          <a:lstStyle/>
          <a:p>
            <a:pPr algn="l" fontAlgn="base"/>
            <a:endParaRPr lang="en-US" b="1" i="0" dirty="0">
              <a:solidFill>
                <a:srgbClr val="080809"/>
              </a:solidFill>
              <a:effectLst/>
            </a:endParaRPr>
          </a:p>
          <a:p>
            <a:pPr algn="l" fontAlgn="base"/>
            <a:r>
              <a:rPr lang="en-US" b="0" i="0" dirty="0">
                <a:solidFill>
                  <a:srgbClr val="080809"/>
                </a:solidFill>
                <a:effectLst/>
              </a:rPr>
              <a:t>Jenkins is an open-source solution comprising an automation server to enable continuous integration and continuous delivery (CI/CD), automating the various stages of software development such as build, test, and deployment. </a:t>
            </a:r>
          </a:p>
        </p:txBody>
      </p:sp>
    </p:spTree>
    <p:extLst>
      <p:ext uri="{BB962C8B-B14F-4D97-AF65-F5344CB8AC3E}">
        <p14:creationId xmlns:p14="http://schemas.microsoft.com/office/powerpoint/2010/main" val="347048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404872" cy="704088"/>
          </a:xfrm>
        </p:spPr>
        <p:txBody>
          <a:bodyPr/>
          <a:lstStyle/>
          <a:p>
            <a:r>
              <a:rPr lang="en-IN" dirty="0">
                <a:solidFill>
                  <a:srgbClr val="FF0000"/>
                </a:solidFill>
              </a:rPr>
              <a:t>Jenkins</a:t>
            </a:r>
          </a:p>
        </p:txBody>
      </p:sp>
      <p:pic>
        <p:nvPicPr>
          <p:cNvPr id="4" name="Picture 3">
            <a:extLst>
              <a:ext uri="{FF2B5EF4-FFF2-40B4-BE49-F238E27FC236}">
                <a16:creationId xmlns:a16="http://schemas.microsoft.com/office/drawing/2014/main" id="{9033E091-676A-1980-2393-8FB85A7588AF}"/>
              </a:ext>
            </a:extLst>
          </p:cNvPr>
          <p:cNvPicPr>
            <a:picLocks noChangeAspect="1"/>
          </p:cNvPicPr>
          <p:nvPr/>
        </p:nvPicPr>
        <p:blipFill>
          <a:blip r:embed="rId2"/>
          <a:stretch>
            <a:fillRect/>
          </a:stretch>
        </p:blipFill>
        <p:spPr>
          <a:xfrm>
            <a:off x="896645" y="1414552"/>
            <a:ext cx="4621847" cy="2799639"/>
          </a:xfrm>
          <a:prstGeom prst="rect">
            <a:avLst/>
          </a:prstGeom>
        </p:spPr>
      </p:pic>
      <p:pic>
        <p:nvPicPr>
          <p:cNvPr id="6" name="Picture 5">
            <a:extLst>
              <a:ext uri="{FF2B5EF4-FFF2-40B4-BE49-F238E27FC236}">
                <a16:creationId xmlns:a16="http://schemas.microsoft.com/office/drawing/2014/main" id="{9D76F97C-B7B9-0F3B-7BB0-275DFBFD29A2}"/>
              </a:ext>
            </a:extLst>
          </p:cNvPr>
          <p:cNvPicPr>
            <a:picLocks noChangeAspect="1"/>
          </p:cNvPicPr>
          <p:nvPr/>
        </p:nvPicPr>
        <p:blipFill>
          <a:blip r:embed="rId3"/>
          <a:stretch>
            <a:fillRect/>
          </a:stretch>
        </p:blipFill>
        <p:spPr>
          <a:xfrm>
            <a:off x="6310041" y="1217543"/>
            <a:ext cx="5349070" cy="4028896"/>
          </a:xfrm>
          <a:prstGeom prst="rect">
            <a:avLst/>
          </a:prstGeom>
        </p:spPr>
      </p:pic>
    </p:spTree>
    <p:extLst>
      <p:ext uri="{BB962C8B-B14F-4D97-AF65-F5344CB8AC3E}">
        <p14:creationId xmlns:p14="http://schemas.microsoft.com/office/powerpoint/2010/main" val="29972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404872" cy="704088"/>
          </a:xfrm>
        </p:spPr>
        <p:txBody>
          <a:bodyPr/>
          <a:lstStyle/>
          <a:p>
            <a:r>
              <a:rPr lang="en-IN" dirty="0">
                <a:solidFill>
                  <a:srgbClr val="FF0000"/>
                </a:solidFill>
              </a:rPr>
              <a:t>Jenkins</a:t>
            </a:r>
          </a:p>
        </p:txBody>
      </p:sp>
      <p:pic>
        <p:nvPicPr>
          <p:cNvPr id="5" name="Picture 4">
            <a:extLst>
              <a:ext uri="{FF2B5EF4-FFF2-40B4-BE49-F238E27FC236}">
                <a16:creationId xmlns:a16="http://schemas.microsoft.com/office/drawing/2014/main" id="{9B787DBC-EA25-BF9E-C3E5-F5C3B6F8226F}"/>
              </a:ext>
            </a:extLst>
          </p:cNvPr>
          <p:cNvPicPr>
            <a:picLocks noChangeAspect="1"/>
          </p:cNvPicPr>
          <p:nvPr/>
        </p:nvPicPr>
        <p:blipFill>
          <a:blip r:embed="rId2"/>
          <a:stretch>
            <a:fillRect/>
          </a:stretch>
        </p:blipFill>
        <p:spPr>
          <a:xfrm>
            <a:off x="987641" y="1178478"/>
            <a:ext cx="4468942" cy="4535378"/>
          </a:xfrm>
          <a:prstGeom prst="rect">
            <a:avLst/>
          </a:prstGeom>
        </p:spPr>
      </p:pic>
      <p:pic>
        <p:nvPicPr>
          <p:cNvPr id="8" name="Picture 7">
            <a:extLst>
              <a:ext uri="{FF2B5EF4-FFF2-40B4-BE49-F238E27FC236}">
                <a16:creationId xmlns:a16="http://schemas.microsoft.com/office/drawing/2014/main" id="{9118B479-6772-F9FD-FB30-397A59BC27F2}"/>
              </a:ext>
            </a:extLst>
          </p:cNvPr>
          <p:cNvPicPr>
            <a:picLocks noChangeAspect="1"/>
          </p:cNvPicPr>
          <p:nvPr/>
        </p:nvPicPr>
        <p:blipFill>
          <a:blip r:embed="rId3"/>
          <a:stretch>
            <a:fillRect/>
          </a:stretch>
        </p:blipFill>
        <p:spPr>
          <a:xfrm>
            <a:off x="6271462" y="1590932"/>
            <a:ext cx="5267963" cy="2981068"/>
          </a:xfrm>
          <a:prstGeom prst="rect">
            <a:avLst/>
          </a:prstGeom>
        </p:spPr>
      </p:pic>
    </p:spTree>
    <p:extLst>
      <p:ext uri="{BB962C8B-B14F-4D97-AF65-F5344CB8AC3E}">
        <p14:creationId xmlns:p14="http://schemas.microsoft.com/office/powerpoint/2010/main" val="84692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F3F9-30A4-85C8-0665-AE849D0114B4}"/>
              </a:ext>
            </a:extLst>
          </p:cNvPr>
          <p:cNvSpPr>
            <a:spLocks noGrp="1"/>
          </p:cNvSpPr>
          <p:nvPr>
            <p:ph type="title"/>
          </p:nvPr>
        </p:nvSpPr>
        <p:spPr>
          <a:xfrm>
            <a:off x="987641" y="799079"/>
            <a:ext cx="2404872" cy="704088"/>
          </a:xfrm>
        </p:spPr>
        <p:txBody>
          <a:bodyPr/>
          <a:lstStyle/>
          <a:p>
            <a:r>
              <a:rPr lang="en-IN" dirty="0">
                <a:solidFill>
                  <a:srgbClr val="FF0000"/>
                </a:solidFill>
              </a:rPr>
              <a:t>Kubernetes</a:t>
            </a:r>
          </a:p>
        </p:txBody>
      </p:sp>
      <p:pic>
        <p:nvPicPr>
          <p:cNvPr id="6148" name="Picture 4" descr="Understanding Kubernetes Architecture with Diagrams">
            <a:extLst>
              <a:ext uri="{FF2B5EF4-FFF2-40B4-BE49-F238E27FC236}">
                <a16:creationId xmlns:a16="http://schemas.microsoft.com/office/drawing/2014/main" id="{C0B906BC-D851-5C46-02CA-72CFD87EC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92222"/>
            <a:ext cx="76200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53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F3F9-30A4-85C8-0665-AE849D0114B4}"/>
              </a:ext>
            </a:extLst>
          </p:cNvPr>
          <p:cNvSpPr>
            <a:spLocks noGrp="1"/>
          </p:cNvSpPr>
          <p:nvPr>
            <p:ph type="title"/>
          </p:nvPr>
        </p:nvSpPr>
        <p:spPr>
          <a:xfrm>
            <a:off x="987641" y="799079"/>
            <a:ext cx="2404872" cy="704088"/>
          </a:xfrm>
        </p:spPr>
        <p:txBody>
          <a:bodyPr/>
          <a:lstStyle/>
          <a:p>
            <a:r>
              <a:rPr lang="en-IN" dirty="0">
                <a:solidFill>
                  <a:srgbClr val="FF0000"/>
                </a:solidFill>
              </a:rPr>
              <a:t>Kubernetes</a:t>
            </a:r>
          </a:p>
        </p:txBody>
      </p:sp>
      <p:pic>
        <p:nvPicPr>
          <p:cNvPr id="5" name="Picture 4" descr="A screenshot of a computer program&#10;&#10;Description automatically generated">
            <a:extLst>
              <a:ext uri="{FF2B5EF4-FFF2-40B4-BE49-F238E27FC236}">
                <a16:creationId xmlns:a16="http://schemas.microsoft.com/office/drawing/2014/main" id="{7749346B-035B-C799-7657-1D821AF00068}"/>
              </a:ext>
            </a:extLst>
          </p:cNvPr>
          <p:cNvPicPr>
            <a:picLocks noChangeAspect="1"/>
          </p:cNvPicPr>
          <p:nvPr/>
        </p:nvPicPr>
        <p:blipFill>
          <a:blip r:embed="rId2"/>
          <a:stretch>
            <a:fillRect/>
          </a:stretch>
        </p:blipFill>
        <p:spPr>
          <a:xfrm>
            <a:off x="6332419" y="1162878"/>
            <a:ext cx="3855190" cy="479066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26C3236D-FD90-09CA-6E8F-F4B8B0D976A6}"/>
              </a:ext>
            </a:extLst>
          </p:cNvPr>
          <p:cNvPicPr>
            <a:picLocks noChangeAspect="1"/>
          </p:cNvPicPr>
          <p:nvPr/>
        </p:nvPicPr>
        <p:blipFill>
          <a:blip r:embed="rId3"/>
          <a:stretch>
            <a:fillRect/>
          </a:stretch>
        </p:blipFill>
        <p:spPr>
          <a:xfrm>
            <a:off x="680923" y="1317347"/>
            <a:ext cx="5423179" cy="5435879"/>
          </a:xfrm>
          <a:prstGeom prst="rect">
            <a:avLst/>
          </a:prstGeom>
        </p:spPr>
      </p:pic>
    </p:spTree>
    <p:extLst>
      <p:ext uri="{BB962C8B-B14F-4D97-AF65-F5344CB8AC3E}">
        <p14:creationId xmlns:p14="http://schemas.microsoft.com/office/powerpoint/2010/main" val="24145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DF-16B3-0441-9C70-0ECD11DD4B8E}"/>
              </a:ext>
            </a:extLst>
          </p:cNvPr>
          <p:cNvSpPr>
            <a:spLocks noGrp="1"/>
          </p:cNvSpPr>
          <p:nvPr>
            <p:ph type="title"/>
          </p:nvPr>
        </p:nvSpPr>
        <p:spPr/>
        <p:txBody>
          <a:bodyPr/>
          <a:lstStyle/>
          <a:p>
            <a:r>
              <a:rPr lang="en-US" dirty="0">
                <a:solidFill>
                  <a:srgbClr val="FF0000"/>
                </a:solidFill>
              </a:rPr>
              <a:t>Microservice architecture                                     </a:t>
            </a:r>
          </a:p>
        </p:txBody>
      </p:sp>
      <p:pic>
        <p:nvPicPr>
          <p:cNvPr id="3" name="Picture 3" descr="Publicis Sapient Logo">
            <a:extLst>
              <a:ext uri="{FF2B5EF4-FFF2-40B4-BE49-F238E27FC236}">
                <a16:creationId xmlns:a16="http://schemas.microsoft.com/office/drawing/2014/main" id="{A98D08B6-5C7E-C927-98A8-E23F3156C85F}"/>
              </a:ext>
            </a:extLst>
          </p:cNvPr>
          <p:cNvPicPr>
            <a:picLocks noChangeAspect="1"/>
          </p:cNvPicPr>
          <p:nvPr/>
        </p:nvPicPr>
        <p:blipFill>
          <a:blip r:embed="rId3"/>
          <a:stretch>
            <a:fillRect/>
          </a:stretch>
        </p:blipFill>
        <p:spPr>
          <a:xfrm>
            <a:off x="685800" y="5979008"/>
            <a:ext cx="914400" cy="49611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414C349-8CAF-99E8-D6A3-92F292381C4B}"/>
              </a:ext>
            </a:extLst>
          </p:cNvPr>
          <p:cNvPicPr>
            <a:picLocks noChangeAspect="1"/>
          </p:cNvPicPr>
          <p:nvPr/>
        </p:nvPicPr>
        <p:blipFill>
          <a:blip r:embed="rId4"/>
          <a:stretch>
            <a:fillRect/>
          </a:stretch>
        </p:blipFill>
        <p:spPr>
          <a:xfrm>
            <a:off x="4991123" y="640080"/>
            <a:ext cx="5781157" cy="5578816"/>
          </a:xfrm>
          <a:prstGeom prst="rect">
            <a:avLst/>
          </a:prstGeom>
        </p:spPr>
      </p:pic>
    </p:spTree>
    <p:extLst>
      <p:ext uri="{BB962C8B-B14F-4D97-AF65-F5344CB8AC3E}">
        <p14:creationId xmlns:p14="http://schemas.microsoft.com/office/powerpoint/2010/main" val="218991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ubtitle 4">
            <a:extLst>
              <a:ext uri="{FF2B5EF4-FFF2-40B4-BE49-F238E27FC236}">
                <a16:creationId xmlns:a16="http://schemas.microsoft.com/office/drawing/2014/main" id="{93D53B56-5858-A168-48FB-E0574FEBBC9F}"/>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ct val="0"/>
              </a:spcBef>
              <a:spcAft>
                <a:spcPts val="600"/>
              </a:spcAft>
            </a:pPr>
            <a:r>
              <a:rPr lang="en-US" sz="5200" b="1" dirty="0">
                <a:highlight>
                  <a:srgbClr val="BBBBBB"/>
                </a:highlight>
                <a:latin typeface="+mj-lt"/>
                <a:ea typeface="+mj-ea"/>
                <a:cs typeface="+mj-cs"/>
              </a:rPr>
              <a:t>Modules</a:t>
            </a:r>
            <a:r>
              <a:rPr lang="en-US" sz="5200" b="1" kern="1200" dirty="0">
                <a:solidFill>
                  <a:schemeClr val="tx1"/>
                </a:solidFill>
                <a:highlight>
                  <a:srgbClr val="BBBBBB"/>
                </a:highlight>
                <a:latin typeface="+mj-lt"/>
                <a:ea typeface="+mj-ea"/>
                <a:cs typeface="+mj-cs"/>
              </a:rPr>
              <a:t>:</a:t>
            </a:r>
          </a:p>
        </p:txBody>
      </p:sp>
      <p:sp>
        <p:nvSpPr>
          <p:cNvPr id="32" name="Slide Number Placeholder 2">
            <a:extLst>
              <a:ext uri="{FF2B5EF4-FFF2-40B4-BE49-F238E27FC236}">
                <a16:creationId xmlns:a16="http://schemas.microsoft.com/office/drawing/2014/main" id="{CCBF1E03-D91E-C4DA-2179-6B8BEE4534B1}"/>
              </a:ext>
            </a:extLst>
          </p:cNvPr>
          <p:cNvSpPr txBox="1">
            <a:spLocks/>
          </p:cNvSpPr>
          <p:nvPr/>
        </p:nvSpPr>
        <p:spPr>
          <a:xfrm>
            <a:off x="10030929" y="5914245"/>
            <a:ext cx="210237" cy="707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944">
              <a:spcAft>
                <a:spcPts val="600"/>
              </a:spcAft>
            </a:pPr>
            <a:fld id="{58B792A5-9BAE-6942-BFE1-9FCDB51EA51E}" type="slidenum">
              <a:rPr lang="en-US" sz="1368" kern="1200">
                <a:solidFill>
                  <a:schemeClr val="tx1"/>
                </a:solidFill>
                <a:latin typeface="+mn-lt"/>
                <a:ea typeface="+mn-ea"/>
                <a:cs typeface="+mn-cs"/>
              </a:rPr>
              <a:pPr defTabSz="694944">
                <a:spcAft>
                  <a:spcPts val="600"/>
                </a:spcAft>
              </a:pPr>
              <a:t>17</a:t>
            </a:fld>
            <a:endParaRPr lang="en-US"/>
          </a:p>
        </p:txBody>
      </p:sp>
      <p:sp>
        <p:nvSpPr>
          <p:cNvPr id="33" name="Title 2">
            <a:extLst>
              <a:ext uri="{FF2B5EF4-FFF2-40B4-BE49-F238E27FC236}">
                <a16:creationId xmlns:a16="http://schemas.microsoft.com/office/drawing/2014/main" id="{B9803059-0C35-2860-665E-1D6DCF076F08}"/>
              </a:ext>
            </a:extLst>
          </p:cNvPr>
          <p:cNvSpPr txBox="1">
            <a:spLocks/>
          </p:cNvSpPr>
          <p:nvPr/>
        </p:nvSpPr>
        <p:spPr>
          <a:xfrm>
            <a:off x="1950833" y="5870392"/>
            <a:ext cx="8290333" cy="106145"/>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1400" b="0" i="0" kern="1200" spc="50" baseline="0">
                <a:solidFill>
                  <a:schemeClr val="accent1"/>
                </a:solidFill>
                <a:latin typeface="Futura Next Medium" panose="020B0602020204020303" pitchFamily="34" charset="77"/>
                <a:ea typeface="+mj-ea"/>
                <a:cs typeface="+mj-cs"/>
              </a:defRPr>
            </a:lvl1pPr>
          </a:lstStyle>
          <a:p>
            <a:pPr defTabSz="694944">
              <a:spcAft>
                <a:spcPts val="600"/>
              </a:spcAft>
            </a:pPr>
            <a:r>
              <a:rPr lang="en-US" sz="684" b="0" i="0" kern="1200" spc="38" baseline="0">
                <a:solidFill>
                  <a:srgbClr val="B50000"/>
                </a:solidFill>
                <a:latin typeface="Futura Next Medium" panose="020B0602020204020303" pitchFamily="34" charset="77"/>
                <a:ea typeface="+mj-ea"/>
                <a:cs typeface="+mj-cs"/>
              </a:rPr>
              <a:t>*</a:t>
            </a:r>
            <a:r>
              <a:rPr lang="en-US" sz="684" b="0" i="0" kern="1200" spc="38" baseline="0">
                <a:solidFill>
                  <a:schemeClr val="tx1"/>
                </a:solidFill>
                <a:latin typeface="Futura Next Medium" panose="020B0602020204020303" pitchFamily="34" charset="77"/>
                <a:ea typeface="+mj-ea"/>
                <a:cs typeface="+mj-cs"/>
              </a:rPr>
              <a:t>Delete this page before circulation</a:t>
            </a:r>
            <a:endParaRPr lang="en-US" sz="900">
              <a:solidFill>
                <a:schemeClr val="tx1"/>
              </a:solidFill>
            </a:endParaRPr>
          </a:p>
        </p:txBody>
      </p:sp>
      <p:pic>
        <p:nvPicPr>
          <p:cNvPr id="34" name="Picture 33" descr="A sign up form with a grey box&#10;&#10;Description automatically generated">
            <a:extLst>
              <a:ext uri="{FF2B5EF4-FFF2-40B4-BE49-F238E27FC236}">
                <a16:creationId xmlns:a16="http://schemas.microsoft.com/office/drawing/2014/main" id="{1387898E-302A-D6D8-EC9B-CC9E158CDE5C}"/>
              </a:ext>
            </a:extLst>
          </p:cNvPr>
          <p:cNvPicPr>
            <a:picLocks noChangeAspect="1"/>
          </p:cNvPicPr>
          <p:nvPr/>
        </p:nvPicPr>
        <p:blipFill>
          <a:blip r:embed="rId2"/>
          <a:stretch>
            <a:fillRect/>
          </a:stretch>
        </p:blipFill>
        <p:spPr>
          <a:xfrm>
            <a:off x="5269251" y="1825625"/>
            <a:ext cx="4971915" cy="4351338"/>
          </a:xfrm>
          <a:prstGeom prst="rect">
            <a:avLst/>
          </a:prstGeom>
        </p:spPr>
      </p:pic>
      <p:graphicFrame>
        <p:nvGraphicFramePr>
          <p:cNvPr id="35" name="Text Placeholder 3">
            <a:extLst>
              <a:ext uri="{FF2B5EF4-FFF2-40B4-BE49-F238E27FC236}">
                <a16:creationId xmlns:a16="http://schemas.microsoft.com/office/drawing/2014/main" id="{8DE93D42-8E7D-B377-116E-ACD2DFBB2D0A}"/>
              </a:ext>
            </a:extLst>
          </p:cNvPr>
          <p:cNvGraphicFramePr/>
          <p:nvPr/>
        </p:nvGraphicFramePr>
        <p:xfrm>
          <a:off x="1950834" y="2018772"/>
          <a:ext cx="3112830" cy="3449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66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4E4-5092-B86E-6D8D-404BE5C59E46}"/>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D9A9516E-1401-9870-0456-893C4B96BD94}"/>
              </a:ext>
            </a:extLst>
          </p:cNvPr>
          <p:cNvSpPr>
            <a:spLocks noGrp="1"/>
          </p:cNvSpPr>
          <p:nvPr>
            <p:ph type="body" sz="quarter" idx="13"/>
          </p:nvPr>
        </p:nvSpPr>
        <p:spPr>
          <a:xfrm>
            <a:off x="685800" y="1386164"/>
            <a:ext cx="10817352" cy="749808"/>
          </a:xfrm>
        </p:spPr>
        <p:txBody>
          <a:bodyPr/>
          <a:lstStyle/>
          <a:p>
            <a:r>
              <a:rPr lang="en-IN" dirty="0"/>
              <a:t>Technologies and Libraries used</a:t>
            </a:r>
          </a:p>
        </p:txBody>
      </p:sp>
      <p:sp>
        <p:nvSpPr>
          <p:cNvPr id="4" name="Text Placeholder 3">
            <a:extLst>
              <a:ext uri="{FF2B5EF4-FFF2-40B4-BE49-F238E27FC236}">
                <a16:creationId xmlns:a16="http://schemas.microsoft.com/office/drawing/2014/main" id="{6315D97C-29D1-8B0A-032A-37E81D0C5496}"/>
              </a:ext>
            </a:extLst>
          </p:cNvPr>
          <p:cNvSpPr>
            <a:spLocks noGrp="1"/>
          </p:cNvSpPr>
          <p:nvPr>
            <p:ph type="body" sz="quarter" idx="14"/>
          </p:nvPr>
        </p:nvSpPr>
        <p:spPr>
          <a:xfrm>
            <a:off x="685800" y="2135972"/>
            <a:ext cx="5184648" cy="3835060"/>
          </a:xfrm>
        </p:spPr>
        <p:txBody>
          <a:bodyPr/>
          <a:lstStyle/>
          <a:p>
            <a:r>
              <a:rPr lang="en-IN" dirty="0"/>
              <a:t>Nodejs</a:t>
            </a:r>
          </a:p>
          <a:p>
            <a:pPr marL="628650" lvl="2" indent="-285750"/>
            <a:r>
              <a:rPr lang="en-IN" dirty="0"/>
              <a:t>Express</a:t>
            </a:r>
          </a:p>
          <a:p>
            <a:pPr marL="628650" lvl="2" indent="-285750"/>
            <a:r>
              <a:rPr lang="en-IN" dirty="0"/>
              <a:t>Express-session</a:t>
            </a:r>
          </a:p>
          <a:p>
            <a:pPr marL="628650" lvl="2" indent="-285750"/>
            <a:r>
              <a:rPr lang="en-IN" dirty="0"/>
              <a:t>EJS</a:t>
            </a:r>
          </a:p>
          <a:p>
            <a:pPr marL="628650" lvl="2" indent="-285750"/>
            <a:r>
              <a:rPr lang="en-IN" dirty="0"/>
              <a:t>Body parser</a:t>
            </a:r>
          </a:p>
          <a:p>
            <a:r>
              <a:rPr lang="en-IN" dirty="0"/>
              <a:t>MongoDB</a:t>
            </a:r>
          </a:p>
          <a:p>
            <a:pPr marL="628650" lvl="2" indent="-285750"/>
            <a:r>
              <a:rPr lang="en-IN" dirty="0"/>
              <a:t> Mongoose</a:t>
            </a:r>
          </a:p>
          <a:p>
            <a:pPr marL="628650" lvl="2" indent="-285750"/>
            <a:r>
              <a:rPr lang="en-IN" dirty="0"/>
              <a:t> Mongo Store</a:t>
            </a:r>
          </a:p>
          <a:p>
            <a:pPr marL="628650" lvl="2" indent="-285750"/>
            <a:r>
              <a:rPr lang="en-IN" dirty="0"/>
              <a:t>Connect-Mongo</a:t>
            </a:r>
          </a:p>
          <a:p>
            <a:r>
              <a:rPr lang="en-IN" dirty="0"/>
              <a:t>  </a:t>
            </a:r>
          </a:p>
          <a:p>
            <a:endParaRPr lang="en-IN" dirty="0"/>
          </a:p>
        </p:txBody>
      </p:sp>
      <p:pic>
        <p:nvPicPr>
          <p:cNvPr id="6" name="Picture 5">
            <a:extLst>
              <a:ext uri="{FF2B5EF4-FFF2-40B4-BE49-F238E27FC236}">
                <a16:creationId xmlns:a16="http://schemas.microsoft.com/office/drawing/2014/main" id="{65EB5464-42CE-9027-21AE-144100296A1E}"/>
              </a:ext>
            </a:extLst>
          </p:cNvPr>
          <p:cNvPicPr>
            <a:picLocks noChangeAspect="1"/>
          </p:cNvPicPr>
          <p:nvPr/>
        </p:nvPicPr>
        <p:blipFill>
          <a:blip r:embed="rId2"/>
          <a:stretch>
            <a:fillRect/>
          </a:stretch>
        </p:blipFill>
        <p:spPr>
          <a:xfrm>
            <a:off x="5844468" y="1386164"/>
            <a:ext cx="4883401" cy="2444876"/>
          </a:xfrm>
          <a:prstGeom prst="rect">
            <a:avLst/>
          </a:prstGeom>
        </p:spPr>
      </p:pic>
    </p:spTree>
    <p:extLst>
      <p:ext uri="{BB962C8B-B14F-4D97-AF65-F5344CB8AC3E}">
        <p14:creationId xmlns:p14="http://schemas.microsoft.com/office/powerpoint/2010/main" val="3712941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4E4-5092-B86E-6D8D-404BE5C59E46}"/>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D9A9516E-1401-9870-0456-893C4B96BD94}"/>
              </a:ext>
            </a:extLst>
          </p:cNvPr>
          <p:cNvSpPr>
            <a:spLocks noGrp="1"/>
          </p:cNvSpPr>
          <p:nvPr>
            <p:ph type="body" sz="quarter" idx="13"/>
          </p:nvPr>
        </p:nvSpPr>
        <p:spPr>
          <a:xfrm>
            <a:off x="685800" y="1386164"/>
            <a:ext cx="10817352" cy="749808"/>
          </a:xfrm>
        </p:spPr>
        <p:txBody>
          <a:bodyPr/>
          <a:lstStyle/>
          <a:p>
            <a:r>
              <a:rPr lang="en-IN" dirty="0"/>
              <a:t>MongoDB</a:t>
            </a:r>
          </a:p>
        </p:txBody>
      </p:sp>
      <p:sp>
        <p:nvSpPr>
          <p:cNvPr id="4" name="Text Placeholder 3">
            <a:extLst>
              <a:ext uri="{FF2B5EF4-FFF2-40B4-BE49-F238E27FC236}">
                <a16:creationId xmlns:a16="http://schemas.microsoft.com/office/drawing/2014/main" id="{6315D97C-29D1-8B0A-032A-37E81D0C5496}"/>
              </a:ext>
            </a:extLst>
          </p:cNvPr>
          <p:cNvSpPr>
            <a:spLocks noGrp="1"/>
          </p:cNvSpPr>
          <p:nvPr>
            <p:ph type="body" sz="quarter" idx="14"/>
          </p:nvPr>
        </p:nvSpPr>
        <p:spPr>
          <a:xfrm>
            <a:off x="685800" y="1970843"/>
            <a:ext cx="10233734" cy="4000189"/>
          </a:xfrm>
        </p:spPr>
        <p:txBody>
          <a:bodyPr/>
          <a:lstStyle/>
          <a:p>
            <a:r>
              <a:rPr lang="en-IN" dirty="0"/>
              <a:t>  </a:t>
            </a:r>
          </a:p>
          <a:p>
            <a:r>
              <a:rPr lang="en-US" b="0" i="0" dirty="0">
                <a:solidFill>
                  <a:srgbClr val="666666"/>
                </a:solidFill>
                <a:effectLst/>
              </a:rPr>
              <a:t>MongoDB is an open-source </a:t>
            </a:r>
            <a:r>
              <a:rPr lang="en-US" b="0" i="0" dirty="0">
                <a:effectLst/>
                <a:hlinkClick r:id="rId2">
                  <a:extLst>
                    <a:ext uri="{A12FA001-AC4F-418D-AE19-62706E023703}">
                      <ahyp:hlinkClr xmlns:ahyp="http://schemas.microsoft.com/office/drawing/2018/hyperlinkcolor" val="tx"/>
                    </a:ext>
                  </a:extLst>
                </a:hlinkClick>
              </a:rPr>
              <a:t>NoSQL</a:t>
            </a:r>
            <a:r>
              <a:rPr lang="en-US" b="0" i="0" dirty="0">
                <a:solidFill>
                  <a:srgbClr val="666666"/>
                </a:solidFill>
                <a:effectLst/>
              </a:rPr>
              <a:t> database management program. NoSQL (Not only SQL) is used as an alternative to traditional relational databases.</a:t>
            </a:r>
          </a:p>
          <a:p>
            <a:endParaRPr lang="en-US" b="0" i="0" dirty="0">
              <a:solidFill>
                <a:srgbClr val="666666"/>
              </a:solidFill>
              <a:effectLst/>
            </a:endParaRPr>
          </a:p>
          <a:p>
            <a:pPr algn="l">
              <a:buFont typeface="Arial" panose="020B0604020202020204" pitchFamily="34" charset="0"/>
              <a:buChar char="•"/>
            </a:pPr>
            <a:r>
              <a:rPr lang="en-US" b="1" i="0" dirty="0">
                <a:solidFill>
                  <a:srgbClr val="666666"/>
                </a:solidFill>
                <a:effectLst/>
              </a:rPr>
              <a:t>Scalability.</a:t>
            </a:r>
            <a:r>
              <a:rPr lang="en-US" b="0" i="0" dirty="0">
                <a:solidFill>
                  <a:srgbClr val="666666"/>
                </a:solidFill>
                <a:effectLst/>
              </a:rPr>
              <a:t> MongoDB supports vertical and horizontal scaling. Vertical scaling works by adding more power to an existing machine, while horizontal scaling works by adding more machines to a user's resources.</a:t>
            </a:r>
          </a:p>
          <a:p>
            <a:pPr algn="l">
              <a:buFont typeface="Arial" panose="020B0604020202020204" pitchFamily="34" charset="0"/>
              <a:buChar char="•"/>
            </a:pPr>
            <a:r>
              <a:rPr lang="en-US" b="1" i="0" dirty="0">
                <a:solidFill>
                  <a:srgbClr val="666666"/>
                </a:solidFill>
                <a:effectLst/>
              </a:rPr>
              <a:t>Schema-less.</a:t>
            </a:r>
            <a:r>
              <a:rPr lang="en-US" b="0" i="0" dirty="0">
                <a:solidFill>
                  <a:srgbClr val="666666"/>
                </a:solidFill>
                <a:effectLst/>
              </a:rPr>
              <a:t> MongoDB is a schema-less database, which means the database can manage data without blueprint</a:t>
            </a:r>
            <a:endParaRPr lang="en-IN" dirty="0"/>
          </a:p>
        </p:txBody>
      </p:sp>
    </p:spTree>
    <p:extLst>
      <p:ext uri="{BB962C8B-B14F-4D97-AF65-F5344CB8AC3E}">
        <p14:creationId xmlns:p14="http://schemas.microsoft.com/office/powerpoint/2010/main" val="406545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A lobby with a large chandelier and plants&#10;&#10;Description automatically generated">
            <a:extLst>
              <a:ext uri="{FF2B5EF4-FFF2-40B4-BE49-F238E27FC236}">
                <a16:creationId xmlns:a16="http://schemas.microsoft.com/office/drawing/2014/main" id="{0F5C19D1-0732-FB84-E1AA-58DF1F7EE64E}"/>
              </a:ext>
            </a:extLst>
          </p:cNvPr>
          <p:cNvPicPr>
            <a:picLocks noChangeAspect="1"/>
          </p:cNvPicPr>
          <p:nvPr/>
        </p:nvPicPr>
        <p:blipFill rotWithShape="1">
          <a:blip r:embed="rId2"/>
          <a:srcRect t="30924" b="12826"/>
          <a:stretch/>
        </p:blipFill>
        <p:spPr>
          <a:xfrm>
            <a:off x="-3047" y="10"/>
            <a:ext cx="12191999" cy="6857990"/>
          </a:xfrm>
          <a:prstGeom prst="rect">
            <a:avLst/>
          </a:prstGeom>
        </p:spPr>
      </p:pic>
      <p:sp>
        <p:nvSpPr>
          <p:cNvPr id="6" name="Title 8">
            <a:extLst>
              <a:ext uri="{FF2B5EF4-FFF2-40B4-BE49-F238E27FC236}">
                <a16:creationId xmlns:a16="http://schemas.microsoft.com/office/drawing/2014/main" id="{1D04646D-3D1B-F85A-C23E-7E2FA3D53882}"/>
              </a:ext>
            </a:extLst>
          </p:cNvPr>
          <p:cNvSpPr txBox="1">
            <a:spLocks/>
          </p:cNvSpPr>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a:lstStyle>
          <a:p>
            <a:pPr algn="ctr">
              <a:lnSpc>
                <a:spcPct val="90000"/>
              </a:lnSpc>
            </a:pPr>
            <a:r>
              <a:rPr lang="en-US" sz="4000" dirty="0">
                <a:ln w="22225">
                  <a:solidFill>
                    <a:schemeClr val="tx1"/>
                  </a:solidFill>
                  <a:miter lim="800000"/>
                </a:ln>
                <a:solidFill>
                  <a:srgbClr val="FFFFFF"/>
                </a:solidFill>
                <a:highlight>
                  <a:srgbClr val="C0C0C0"/>
                </a:highlight>
                <a:latin typeface="+mj-lt"/>
              </a:rPr>
              <a:t>PATIENT REGISTRATION FORM</a:t>
            </a:r>
            <a:br>
              <a:rPr lang="en-US" sz="4000" dirty="0">
                <a:ln w="22225">
                  <a:solidFill>
                    <a:schemeClr val="tx1"/>
                  </a:solidFill>
                  <a:miter lim="800000"/>
                </a:ln>
                <a:solidFill>
                  <a:srgbClr val="FFFFFF"/>
                </a:solidFill>
                <a:highlight>
                  <a:srgbClr val="C0C0C0"/>
                </a:highlight>
                <a:latin typeface="+mj-lt"/>
              </a:rPr>
            </a:br>
            <a:br>
              <a:rPr lang="en-US" sz="4000" dirty="0">
                <a:ln w="22225">
                  <a:solidFill>
                    <a:schemeClr val="tx1"/>
                  </a:solidFill>
                  <a:miter lim="800000"/>
                </a:ln>
                <a:solidFill>
                  <a:srgbClr val="FFFFFF"/>
                </a:solidFill>
                <a:highlight>
                  <a:srgbClr val="C0C0C0"/>
                </a:highlight>
                <a:latin typeface="+mj-lt"/>
              </a:rPr>
            </a:br>
            <a:br>
              <a:rPr lang="en-US" sz="4000" dirty="0">
                <a:ln w="22225">
                  <a:solidFill>
                    <a:schemeClr val="tx1"/>
                  </a:solidFill>
                  <a:miter lim="800000"/>
                </a:ln>
                <a:solidFill>
                  <a:srgbClr val="FFFFFF"/>
                </a:solidFill>
                <a:highlight>
                  <a:srgbClr val="C0C0C0"/>
                </a:highlight>
                <a:latin typeface="+mj-lt"/>
              </a:rPr>
            </a:br>
            <a:br>
              <a:rPr lang="en-US" sz="4000" dirty="0">
                <a:ln w="22225">
                  <a:solidFill>
                    <a:schemeClr val="tx1"/>
                  </a:solidFill>
                  <a:miter lim="800000"/>
                </a:ln>
                <a:solidFill>
                  <a:srgbClr val="FFFFFF"/>
                </a:solidFill>
                <a:highlight>
                  <a:srgbClr val="C0C0C0"/>
                </a:highlight>
                <a:latin typeface="+mj-lt"/>
              </a:rPr>
            </a:br>
            <a:br>
              <a:rPr lang="en-US" sz="4000" dirty="0">
                <a:ln w="22225">
                  <a:solidFill>
                    <a:schemeClr val="tx1"/>
                  </a:solidFill>
                  <a:miter lim="800000"/>
                </a:ln>
                <a:solidFill>
                  <a:srgbClr val="FFFFFF"/>
                </a:solidFill>
                <a:highlight>
                  <a:srgbClr val="C0C0C0"/>
                </a:highlight>
                <a:latin typeface="+mj-lt"/>
              </a:rPr>
            </a:br>
            <a:endParaRPr lang="en-US" sz="4000" dirty="0">
              <a:ln w="22225">
                <a:solidFill>
                  <a:schemeClr val="tx1"/>
                </a:solidFill>
                <a:miter lim="800000"/>
              </a:ln>
              <a:solidFill>
                <a:srgbClr val="FFFFFF"/>
              </a:solidFill>
              <a:highlight>
                <a:srgbClr val="C0C0C0"/>
              </a:highlight>
              <a:latin typeface="+mj-lt"/>
            </a:endParaRPr>
          </a:p>
        </p:txBody>
      </p:sp>
      <p:sp>
        <p:nvSpPr>
          <p:cNvPr id="7" name="Subtitle 9">
            <a:extLst>
              <a:ext uri="{FF2B5EF4-FFF2-40B4-BE49-F238E27FC236}">
                <a16:creationId xmlns:a16="http://schemas.microsoft.com/office/drawing/2014/main" id="{FB49598B-CBC4-77CF-413D-7F2022D03915}"/>
              </a:ext>
            </a:extLst>
          </p:cNvPr>
          <p:cNvSpPr txBox="1">
            <a:spLocks/>
          </p:cNvSpPr>
          <p:nvPr/>
        </p:nvSpPr>
        <p:spPr>
          <a:xfrm>
            <a:off x="1100051" y="4072043"/>
            <a:ext cx="10058400" cy="1282707"/>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0000"/>
              </a:lnSpc>
            </a:pPr>
            <a:r>
              <a:rPr lang="en-US" sz="2400" dirty="0">
                <a:solidFill>
                  <a:srgbClr val="FFFFFF"/>
                </a:solidFill>
              </a:rPr>
              <a:t>March 04, 2023</a:t>
            </a:r>
          </a:p>
        </p:txBody>
      </p:sp>
      <p:pic>
        <p:nvPicPr>
          <p:cNvPr id="8" name="Picture 7" descr="A white and red text on a black background&#10;&#10;Description automatically generated">
            <a:extLst>
              <a:ext uri="{FF2B5EF4-FFF2-40B4-BE49-F238E27FC236}">
                <a16:creationId xmlns:a16="http://schemas.microsoft.com/office/drawing/2014/main" id="{7D17E27F-68F0-10D1-A3AE-3A8976D3A452}"/>
              </a:ext>
            </a:extLst>
          </p:cNvPr>
          <p:cNvPicPr>
            <a:picLocks noChangeAspect="1"/>
          </p:cNvPicPr>
          <p:nvPr/>
        </p:nvPicPr>
        <p:blipFill>
          <a:blip r:embed="rId3"/>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6618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00"/>
                                        <p:tgtEl>
                                          <p:spTgt spid="7">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F0F7-1ADE-6104-9B78-B344B159D982}"/>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C4BECE66-0C12-5E1B-2391-1323EF376E24}"/>
              </a:ext>
            </a:extLst>
          </p:cNvPr>
          <p:cNvSpPr>
            <a:spLocks noGrp="1"/>
          </p:cNvSpPr>
          <p:nvPr>
            <p:ph type="body" sz="quarter" idx="13"/>
          </p:nvPr>
        </p:nvSpPr>
        <p:spPr>
          <a:xfrm>
            <a:off x="685800" y="1435608"/>
            <a:ext cx="10817352" cy="700364"/>
          </a:xfrm>
        </p:spPr>
        <p:txBody>
          <a:bodyPr/>
          <a:lstStyle/>
          <a:p>
            <a:r>
              <a:rPr lang="en-IN" dirty="0"/>
              <a:t>Application Structure</a:t>
            </a:r>
          </a:p>
        </p:txBody>
      </p:sp>
      <p:sp>
        <p:nvSpPr>
          <p:cNvPr id="4" name="Text Placeholder 3">
            <a:extLst>
              <a:ext uri="{FF2B5EF4-FFF2-40B4-BE49-F238E27FC236}">
                <a16:creationId xmlns:a16="http://schemas.microsoft.com/office/drawing/2014/main" id="{B9643BDB-E67E-7C62-39E4-6C5DD502EF28}"/>
              </a:ext>
            </a:extLst>
          </p:cNvPr>
          <p:cNvSpPr>
            <a:spLocks noGrp="1"/>
          </p:cNvSpPr>
          <p:nvPr>
            <p:ph type="body" sz="quarter" idx="14"/>
          </p:nvPr>
        </p:nvSpPr>
        <p:spPr>
          <a:xfrm>
            <a:off x="685799" y="2068497"/>
            <a:ext cx="9230557" cy="4305669"/>
          </a:xfrm>
        </p:spPr>
        <p:txBody>
          <a:bodyPr/>
          <a:lstStyle/>
          <a:p>
            <a:r>
              <a:rPr lang="en-IN" dirty="0"/>
              <a:t>Models – used to define schema</a:t>
            </a:r>
          </a:p>
          <a:p>
            <a:pPr marL="628650" lvl="2" indent="-285750"/>
            <a:r>
              <a:rPr lang="en-IN" dirty="0"/>
              <a:t>node.js</a:t>
            </a:r>
          </a:p>
          <a:p>
            <a:r>
              <a:rPr lang="en-IN" dirty="0"/>
              <a:t>Views – EJS code for rendering dynamic HTML pages</a:t>
            </a:r>
          </a:p>
          <a:p>
            <a:pPr marL="628650" lvl="2" indent="-285750"/>
            <a:r>
              <a:rPr lang="en-IN" dirty="0"/>
              <a:t>Patient Registration Form to collect details</a:t>
            </a:r>
          </a:p>
          <a:p>
            <a:r>
              <a:rPr lang="en-IN" dirty="0"/>
              <a:t>Routes – for handling requests and route accordingly</a:t>
            </a:r>
          </a:p>
          <a:p>
            <a:pPr marL="628650" lvl="2" indent="-285750"/>
            <a:r>
              <a:rPr lang="en-IN" dirty="0"/>
              <a:t>App.js</a:t>
            </a:r>
          </a:p>
          <a:p>
            <a:endParaRPr lang="en-IN" dirty="0"/>
          </a:p>
          <a:p>
            <a:endParaRPr lang="en-IN" dirty="0"/>
          </a:p>
        </p:txBody>
      </p:sp>
    </p:spTree>
    <p:extLst>
      <p:ext uri="{BB962C8B-B14F-4D97-AF65-F5344CB8AC3E}">
        <p14:creationId xmlns:p14="http://schemas.microsoft.com/office/powerpoint/2010/main" val="1907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07A7-0F0D-5721-5B71-1D8ACDF6CD7C}"/>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5965C4FF-43C6-BCF6-A57F-EA6BE53845F9}"/>
              </a:ext>
            </a:extLst>
          </p:cNvPr>
          <p:cNvSpPr>
            <a:spLocks noGrp="1"/>
          </p:cNvSpPr>
          <p:nvPr>
            <p:ph type="body" sz="quarter" idx="13"/>
          </p:nvPr>
        </p:nvSpPr>
        <p:spPr>
          <a:xfrm>
            <a:off x="685800" y="1386164"/>
            <a:ext cx="10817352" cy="749808"/>
          </a:xfrm>
        </p:spPr>
        <p:txBody>
          <a:bodyPr/>
          <a:lstStyle/>
          <a:p>
            <a:r>
              <a:rPr lang="en-IN" dirty="0"/>
              <a:t>Patient Registration Form</a:t>
            </a:r>
          </a:p>
        </p:txBody>
      </p:sp>
      <p:sp>
        <p:nvSpPr>
          <p:cNvPr id="4" name="Text Placeholder 3">
            <a:extLst>
              <a:ext uri="{FF2B5EF4-FFF2-40B4-BE49-F238E27FC236}">
                <a16:creationId xmlns:a16="http://schemas.microsoft.com/office/drawing/2014/main" id="{28BDC866-9C70-C55F-DF9A-1F01164E6843}"/>
              </a:ext>
            </a:extLst>
          </p:cNvPr>
          <p:cNvSpPr>
            <a:spLocks noGrp="1"/>
          </p:cNvSpPr>
          <p:nvPr>
            <p:ph type="body" sz="quarter" idx="14"/>
          </p:nvPr>
        </p:nvSpPr>
        <p:spPr>
          <a:xfrm>
            <a:off x="685800" y="2135972"/>
            <a:ext cx="9274946" cy="3835060"/>
          </a:xfrm>
        </p:spPr>
        <p:txBody>
          <a:bodyPr/>
          <a:lstStyle/>
          <a:p>
            <a:pPr marL="285750" indent="-285750">
              <a:buFont typeface="Arial" panose="020B0604020202020204" pitchFamily="34" charset="0"/>
              <a:buChar char="•"/>
            </a:pPr>
            <a:r>
              <a:rPr lang="en-IN" dirty="0"/>
              <a:t>Users can create a patient registration form by </a:t>
            </a:r>
            <a:r>
              <a:rPr lang="en-US" dirty="0"/>
              <a:t>allowing users provide Full Name, Date of Birth, Gender, Social Security Number, Marital</a:t>
            </a:r>
          </a:p>
          <a:p>
            <a:pPr marL="285750" indent="-285750">
              <a:buFont typeface="Arial" panose="020B0604020202020204" pitchFamily="34" charset="0"/>
              <a:buChar char="•"/>
            </a:pPr>
            <a:r>
              <a:rPr lang="en-US" dirty="0"/>
              <a:t>Status, Phone Number, Email ID.</a:t>
            </a:r>
            <a:r>
              <a:rPr lang="en-IN" dirty="0"/>
              <a:t>To prevent duplicates booking details are saved in database with unique constraint of userId.</a:t>
            </a:r>
          </a:p>
          <a:p>
            <a:endParaRPr lang="en-IN" dirty="0"/>
          </a:p>
          <a:p>
            <a:pPr marL="285750" indent="-285750">
              <a:buFont typeface="Arial" panose="020B0604020202020204" pitchFamily="34" charset="0"/>
              <a:buChar char="•"/>
            </a:pPr>
            <a:r>
              <a:rPr lang="en-IN" dirty="0"/>
              <a:t>Then redirected to booking details after successful booking.</a:t>
            </a:r>
          </a:p>
        </p:txBody>
      </p:sp>
    </p:spTree>
    <p:extLst>
      <p:ext uri="{BB962C8B-B14F-4D97-AF65-F5344CB8AC3E}">
        <p14:creationId xmlns:p14="http://schemas.microsoft.com/office/powerpoint/2010/main" val="145695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07A7-0F0D-5721-5B71-1D8ACDF6CD7C}"/>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5965C4FF-43C6-BCF6-A57F-EA6BE53845F9}"/>
              </a:ext>
            </a:extLst>
          </p:cNvPr>
          <p:cNvSpPr>
            <a:spLocks noGrp="1"/>
          </p:cNvSpPr>
          <p:nvPr>
            <p:ph type="body" sz="quarter" idx="13"/>
          </p:nvPr>
        </p:nvSpPr>
        <p:spPr>
          <a:xfrm>
            <a:off x="685800" y="1386164"/>
            <a:ext cx="10817352" cy="749808"/>
          </a:xfrm>
        </p:spPr>
        <p:txBody>
          <a:bodyPr/>
          <a:lstStyle/>
          <a:p>
            <a:r>
              <a:rPr lang="en-IN" dirty="0"/>
              <a:t>Registration and Login Page</a:t>
            </a:r>
          </a:p>
        </p:txBody>
      </p:sp>
      <p:graphicFrame>
        <p:nvGraphicFramePr>
          <p:cNvPr id="6" name="Text Placeholder 3">
            <a:extLst>
              <a:ext uri="{FF2B5EF4-FFF2-40B4-BE49-F238E27FC236}">
                <a16:creationId xmlns:a16="http://schemas.microsoft.com/office/drawing/2014/main" id="{3F3076D9-0D84-5EB8-68A2-A046CFD98CC1}"/>
              </a:ext>
            </a:extLst>
          </p:cNvPr>
          <p:cNvGraphicFramePr/>
          <p:nvPr/>
        </p:nvGraphicFramePr>
        <p:xfrm>
          <a:off x="685800" y="1890944"/>
          <a:ext cx="9274946" cy="40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80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121A2-B6BD-EC3C-1098-CD2B1400BB83}"/>
              </a:ext>
            </a:extLst>
          </p:cNvPr>
          <p:cNvSpPr txBox="1"/>
          <p:nvPr/>
        </p:nvSpPr>
        <p:spPr>
          <a:xfrm>
            <a:off x="1083075" y="779470"/>
            <a:ext cx="3000653" cy="461665"/>
          </a:xfrm>
          <a:prstGeom prst="rect">
            <a:avLst/>
          </a:prstGeom>
          <a:noFill/>
        </p:spPr>
        <p:txBody>
          <a:bodyPr wrap="square" rtlCol="0">
            <a:spAutoFit/>
          </a:bodyPr>
          <a:lstStyle/>
          <a:p>
            <a:r>
              <a:rPr lang="en-IN" sz="2400" dirty="0">
                <a:solidFill>
                  <a:srgbClr val="FF0000"/>
                </a:solidFill>
              </a:rPr>
              <a:t>8. Screenshots</a:t>
            </a:r>
          </a:p>
        </p:txBody>
      </p:sp>
      <p:pic>
        <p:nvPicPr>
          <p:cNvPr id="4" name="Picture 3" descr="A screenshot of a patient registration form&#10;&#10;Description automatically generated">
            <a:extLst>
              <a:ext uri="{FF2B5EF4-FFF2-40B4-BE49-F238E27FC236}">
                <a16:creationId xmlns:a16="http://schemas.microsoft.com/office/drawing/2014/main" id="{5517C569-E863-D715-8DCD-4B9A6B487357}"/>
              </a:ext>
            </a:extLst>
          </p:cNvPr>
          <p:cNvPicPr>
            <a:picLocks noChangeAspect="1"/>
          </p:cNvPicPr>
          <p:nvPr/>
        </p:nvPicPr>
        <p:blipFill>
          <a:blip r:embed="rId2"/>
          <a:stretch>
            <a:fillRect/>
          </a:stretch>
        </p:blipFill>
        <p:spPr>
          <a:xfrm>
            <a:off x="517238" y="1241134"/>
            <a:ext cx="11157523" cy="5283649"/>
          </a:xfrm>
          <a:prstGeom prst="rect">
            <a:avLst/>
          </a:prstGeom>
        </p:spPr>
      </p:pic>
    </p:spTree>
    <p:extLst>
      <p:ext uri="{BB962C8B-B14F-4D97-AF65-F5344CB8AC3E}">
        <p14:creationId xmlns:p14="http://schemas.microsoft.com/office/powerpoint/2010/main" val="1355691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121A2-B6BD-EC3C-1098-CD2B1400BB83}"/>
              </a:ext>
            </a:extLst>
          </p:cNvPr>
          <p:cNvSpPr txBox="1"/>
          <p:nvPr/>
        </p:nvSpPr>
        <p:spPr>
          <a:xfrm>
            <a:off x="1083075" y="779470"/>
            <a:ext cx="3000653" cy="461665"/>
          </a:xfrm>
          <a:prstGeom prst="rect">
            <a:avLst/>
          </a:prstGeom>
          <a:noFill/>
        </p:spPr>
        <p:txBody>
          <a:bodyPr wrap="square" rtlCol="0">
            <a:spAutoFit/>
          </a:bodyPr>
          <a:lstStyle/>
          <a:p>
            <a:r>
              <a:rPr lang="en-IN" sz="2400" dirty="0">
                <a:solidFill>
                  <a:srgbClr val="FF0000"/>
                </a:solidFill>
              </a:rPr>
              <a:t>Screenshots</a:t>
            </a:r>
          </a:p>
        </p:txBody>
      </p:sp>
      <p:sp>
        <p:nvSpPr>
          <p:cNvPr id="3" name="TextBox 2">
            <a:extLst>
              <a:ext uri="{FF2B5EF4-FFF2-40B4-BE49-F238E27FC236}">
                <a16:creationId xmlns:a16="http://schemas.microsoft.com/office/drawing/2014/main" id="{4B247E25-360E-2E9E-F6AC-A23471DACE33}"/>
              </a:ext>
            </a:extLst>
          </p:cNvPr>
          <p:cNvSpPr txBox="1"/>
          <p:nvPr/>
        </p:nvSpPr>
        <p:spPr>
          <a:xfrm>
            <a:off x="1757780" y="5823751"/>
            <a:ext cx="7585004" cy="261610"/>
          </a:xfrm>
          <a:prstGeom prst="rect">
            <a:avLst/>
          </a:prstGeom>
          <a:noFill/>
        </p:spPr>
        <p:txBody>
          <a:bodyPr wrap="square" rtlCol="0">
            <a:spAutoFit/>
          </a:bodyPr>
          <a:lstStyle/>
          <a:p>
            <a:r>
              <a:rPr lang="en-IN" sz="1100" b="1" dirty="0"/>
              <a:t>Screenshot of application deployed in </a:t>
            </a:r>
            <a:r>
              <a:rPr lang="en-IN" sz="1100" b="1" dirty="0" err="1"/>
              <a:t>linux</a:t>
            </a:r>
            <a:r>
              <a:rPr lang="en-IN" sz="1100" b="1" dirty="0"/>
              <a:t> environment and accessed with public ip and port number</a:t>
            </a:r>
          </a:p>
        </p:txBody>
      </p:sp>
      <p:pic>
        <p:nvPicPr>
          <p:cNvPr id="6" name="Picture 5">
            <a:extLst>
              <a:ext uri="{FF2B5EF4-FFF2-40B4-BE49-F238E27FC236}">
                <a16:creationId xmlns:a16="http://schemas.microsoft.com/office/drawing/2014/main" id="{6A37D1B9-E986-FB9F-0B75-E82F5D961214}"/>
              </a:ext>
            </a:extLst>
          </p:cNvPr>
          <p:cNvPicPr>
            <a:picLocks noChangeAspect="1"/>
          </p:cNvPicPr>
          <p:nvPr/>
        </p:nvPicPr>
        <p:blipFill>
          <a:blip r:embed="rId2"/>
          <a:stretch>
            <a:fillRect/>
          </a:stretch>
        </p:blipFill>
        <p:spPr>
          <a:xfrm>
            <a:off x="2800180" y="2168460"/>
            <a:ext cx="6591639" cy="2521080"/>
          </a:xfrm>
          <a:prstGeom prst="rect">
            <a:avLst/>
          </a:prstGeom>
        </p:spPr>
      </p:pic>
    </p:spTree>
    <p:extLst>
      <p:ext uri="{BB962C8B-B14F-4D97-AF65-F5344CB8AC3E}">
        <p14:creationId xmlns:p14="http://schemas.microsoft.com/office/powerpoint/2010/main" val="2535293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687324" y="2971800"/>
            <a:ext cx="10817352" cy="914400"/>
          </a:xfrm>
        </p:spPr>
        <p:txBody>
          <a:bodyPr/>
          <a:lstStyle/>
          <a:p>
            <a:r>
              <a:rPr lang="en-US" dirty="0"/>
              <a:t>thank you</a:t>
            </a:r>
          </a:p>
        </p:txBody>
      </p:sp>
      <p:sp>
        <p:nvSpPr>
          <p:cNvPr id="3" name="Text Placeholder 2">
            <a:extLst>
              <a:ext uri="{FF2B5EF4-FFF2-40B4-BE49-F238E27FC236}">
                <a16:creationId xmlns:a16="http://schemas.microsoft.com/office/drawing/2014/main" id="{91AF2809-536E-714F-831D-0DC1478E9939}"/>
              </a:ext>
            </a:extLst>
          </p:cNvPr>
          <p:cNvSpPr>
            <a:spLocks noGrp="1"/>
          </p:cNvSpPr>
          <p:nvPr>
            <p:ph type="body" sz="quarter" idx="10"/>
          </p:nvPr>
        </p:nvSpPr>
        <p:spPr>
          <a:xfrm>
            <a:off x="687324" y="6260295"/>
            <a:ext cx="10817352" cy="138499"/>
          </a:xfrm>
        </p:spPr>
        <p:txBody>
          <a:bodyPr/>
          <a:lstStyle/>
          <a:p>
            <a:r>
              <a:rPr lang="en-US" dirty="0"/>
              <a:t>copyright publicis sapient | confidential</a:t>
            </a:r>
          </a:p>
        </p:txBody>
      </p:sp>
    </p:spTree>
    <p:extLst>
      <p:ext uri="{BB962C8B-B14F-4D97-AF65-F5344CB8AC3E}">
        <p14:creationId xmlns:p14="http://schemas.microsoft.com/office/powerpoint/2010/main" val="38847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p:txBody>
          <a:bodyPr>
            <a:noAutofit/>
          </a:bodyPr>
          <a:lstStyle/>
          <a:p>
            <a:r>
              <a:rPr lang="en-US" dirty="0"/>
              <a:t>Patient Reservation System</a:t>
            </a: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p:txBody>
          <a:bodyPr>
            <a:noAutofit/>
          </a:bodyPr>
          <a:lstStyle/>
          <a:p>
            <a:r>
              <a:rPr lang="en-US" dirty="0"/>
              <a:t>March 04, 2024</a:t>
            </a:r>
          </a:p>
          <a:p>
            <a:r>
              <a:rPr lang="en-US" dirty="0"/>
              <a:t>Shaik Mohammed Afrid</a:t>
            </a:r>
          </a:p>
        </p:txBody>
      </p:sp>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3"/>
          <a:stretch>
            <a:fillRect/>
          </a:stretch>
        </p:blipFill>
        <p:spPr>
          <a:xfrm>
            <a:off x="685800" y="5730953"/>
            <a:ext cx="914400" cy="496111"/>
          </a:xfrm>
          <a:prstGeom prst="rect">
            <a:avLst/>
          </a:prstGeom>
        </p:spPr>
      </p:pic>
    </p:spTree>
    <p:extLst>
      <p:ext uri="{BB962C8B-B14F-4D97-AF65-F5344CB8AC3E}">
        <p14:creationId xmlns:p14="http://schemas.microsoft.com/office/powerpoint/2010/main" val="99768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dirty="0"/>
              <a:t>agenda</a:t>
            </a: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577049" y="435006"/>
            <a:ext cx="10926103" cy="5225130"/>
          </a:xfrm>
        </p:spPr>
        <p:txBody>
          <a:bodyPr/>
          <a:lstStyle/>
          <a:p>
            <a:endParaRPr lang="en-US" dirty="0"/>
          </a:p>
          <a:p>
            <a:r>
              <a:rPr lang="en-US" dirty="0"/>
              <a:t>Objective</a:t>
            </a:r>
          </a:p>
          <a:p>
            <a:r>
              <a:rPr lang="en-US" dirty="0"/>
              <a:t>Devops</a:t>
            </a:r>
          </a:p>
          <a:p>
            <a:r>
              <a:rPr lang="en-US" dirty="0"/>
              <a:t>Git and GitHub</a:t>
            </a:r>
          </a:p>
          <a:p>
            <a:r>
              <a:rPr lang="en-US" dirty="0"/>
              <a:t>Docker</a:t>
            </a:r>
          </a:p>
          <a:p>
            <a:r>
              <a:rPr lang="en-US" dirty="0"/>
              <a:t>Jenkins</a:t>
            </a:r>
          </a:p>
          <a:p>
            <a:r>
              <a:rPr lang="en-US" dirty="0"/>
              <a:t>Kubernetes</a:t>
            </a:r>
          </a:p>
          <a:p>
            <a:r>
              <a:rPr lang="en-US" dirty="0"/>
              <a:t>Ansible</a:t>
            </a:r>
          </a:p>
          <a:p>
            <a:r>
              <a:rPr lang="en-US" dirty="0"/>
              <a:t>Implementation</a:t>
            </a:r>
          </a:p>
          <a:p>
            <a:r>
              <a:rPr lang="en-US" dirty="0"/>
              <a:t>Output Screenshots</a:t>
            </a:r>
          </a:p>
        </p:txBody>
      </p:sp>
    </p:spTree>
    <p:extLst>
      <p:ext uri="{BB962C8B-B14F-4D97-AF65-F5344CB8AC3E}">
        <p14:creationId xmlns:p14="http://schemas.microsoft.com/office/powerpoint/2010/main" val="136807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F2E0EF-473D-8C48-B452-30644D00B4C9}"/>
              </a:ext>
            </a:extLst>
          </p:cNvPr>
          <p:cNvSpPr>
            <a:spLocks noGrp="1"/>
          </p:cNvSpPr>
          <p:nvPr>
            <p:ph type="title"/>
          </p:nvPr>
        </p:nvSpPr>
        <p:spPr/>
        <p:txBody>
          <a:bodyPr/>
          <a:lstStyle/>
          <a:p>
            <a:r>
              <a:rPr lang="en-US" dirty="0">
                <a:solidFill>
                  <a:srgbClr val="FF0000"/>
                </a:solidFill>
              </a:rPr>
              <a:t>Objective</a:t>
            </a:r>
          </a:p>
        </p:txBody>
      </p:sp>
      <p:sp>
        <p:nvSpPr>
          <p:cNvPr id="6" name="Text Placeholder 5">
            <a:extLst>
              <a:ext uri="{FF2B5EF4-FFF2-40B4-BE49-F238E27FC236}">
                <a16:creationId xmlns:a16="http://schemas.microsoft.com/office/drawing/2014/main" id="{E9827992-5A7E-B94E-A688-47599D101D70}"/>
              </a:ext>
            </a:extLst>
          </p:cNvPr>
          <p:cNvSpPr>
            <a:spLocks noGrp="1"/>
          </p:cNvSpPr>
          <p:nvPr>
            <p:ph type="body" sz="quarter" idx="10"/>
          </p:nvPr>
        </p:nvSpPr>
        <p:spPr>
          <a:xfrm>
            <a:off x="685799" y="1287262"/>
            <a:ext cx="9665563" cy="4884938"/>
          </a:xfrm>
        </p:spPr>
        <p:txBody>
          <a:bodyPr/>
          <a:lstStyle/>
          <a:p>
            <a:pPr algn="just"/>
            <a:r>
              <a:rPr lang="en-US" dirty="0"/>
              <a:t>Design a Hospital Patient Reservation Application where we need to collect the program should allow users provide Full Name, Date of Birth, Gender, Social Security Number, Marital Status, Phone Number, Email ID.. This level aims to provide a foundational understanding of Nodejs and database connectivity using microservices architecture and deploy application to docker and automate the process continuous integration and deployment using Jenkins.</a:t>
            </a:r>
          </a:p>
        </p:txBody>
      </p:sp>
    </p:spTree>
    <p:extLst>
      <p:ext uri="{BB962C8B-B14F-4D97-AF65-F5344CB8AC3E}">
        <p14:creationId xmlns:p14="http://schemas.microsoft.com/office/powerpoint/2010/main" val="247446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3F408-D853-85CE-4304-8848B26DBB44}"/>
              </a:ext>
            </a:extLst>
          </p:cNvPr>
          <p:cNvSpPr>
            <a:spLocks noGrp="1"/>
          </p:cNvSpPr>
          <p:nvPr>
            <p:ph type="body" sz="quarter" idx="10"/>
          </p:nvPr>
        </p:nvSpPr>
        <p:spPr>
          <a:xfrm>
            <a:off x="1038687" y="532389"/>
            <a:ext cx="5220070" cy="1771676"/>
          </a:xfrm>
        </p:spPr>
        <p:txBody>
          <a:bodyPr/>
          <a:lstStyle/>
          <a:p>
            <a:r>
              <a:rPr lang="en-IN" sz="2400" dirty="0">
                <a:solidFill>
                  <a:srgbClr val="FF0000"/>
                </a:solidFill>
                <a:latin typeface="+mj-lt"/>
              </a:rPr>
              <a:t>Devops</a:t>
            </a:r>
          </a:p>
        </p:txBody>
      </p:sp>
      <p:sp>
        <p:nvSpPr>
          <p:cNvPr id="4" name="TextBox 3">
            <a:extLst>
              <a:ext uri="{FF2B5EF4-FFF2-40B4-BE49-F238E27FC236}">
                <a16:creationId xmlns:a16="http://schemas.microsoft.com/office/drawing/2014/main" id="{D7C02F19-D725-5E6A-9A0D-781916B0FA7F}"/>
              </a:ext>
            </a:extLst>
          </p:cNvPr>
          <p:cNvSpPr txBox="1"/>
          <p:nvPr/>
        </p:nvSpPr>
        <p:spPr>
          <a:xfrm>
            <a:off x="934373" y="1050729"/>
            <a:ext cx="10110187" cy="923330"/>
          </a:xfrm>
          <a:prstGeom prst="rect">
            <a:avLst/>
          </a:prstGeom>
          <a:noFill/>
        </p:spPr>
        <p:txBody>
          <a:bodyPr wrap="square">
            <a:spAutoFit/>
          </a:bodyPr>
          <a:lstStyle/>
          <a:p>
            <a:r>
              <a:rPr lang="en-US" b="0" i="0" dirty="0">
                <a:solidFill>
                  <a:srgbClr val="171321"/>
                </a:solidFill>
                <a:effectLst/>
                <a:latin typeface="Inter"/>
              </a:rPr>
              <a:t>DevOps combines development and operations to increase the efficiency, speed, and security of software development and delivery compared to traditional processes. A nimbler software development lifecycle results in a competitive advantage for businesses and their customers.</a:t>
            </a:r>
            <a:endParaRPr lang="en-IN" dirty="0"/>
          </a:p>
        </p:txBody>
      </p:sp>
      <p:pic>
        <p:nvPicPr>
          <p:cNvPr id="5" name="Picture 4" descr="A group of people standing in front of a castle&#10;&#10;Description automatically generated">
            <a:extLst>
              <a:ext uri="{FF2B5EF4-FFF2-40B4-BE49-F238E27FC236}">
                <a16:creationId xmlns:a16="http://schemas.microsoft.com/office/drawing/2014/main" id="{087C1A4C-AD57-09FE-ED7E-1F27D6CEB788}"/>
              </a:ext>
            </a:extLst>
          </p:cNvPr>
          <p:cNvPicPr>
            <a:picLocks noChangeAspect="1"/>
          </p:cNvPicPr>
          <p:nvPr/>
        </p:nvPicPr>
        <p:blipFill>
          <a:blip r:embed="rId2"/>
          <a:stretch>
            <a:fillRect/>
          </a:stretch>
        </p:blipFill>
        <p:spPr>
          <a:xfrm>
            <a:off x="7114574" y="2304065"/>
            <a:ext cx="3857625" cy="3857625"/>
          </a:xfrm>
          <a:prstGeom prst="rect">
            <a:avLst/>
          </a:prstGeom>
        </p:spPr>
      </p:pic>
      <p:pic>
        <p:nvPicPr>
          <p:cNvPr id="7" name="Picture 6" descr="A group of people sitting at a table&#10;&#10;Description automatically generated">
            <a:extLst>
              <a:ext uri="{FF2B5EF4-FFF2-40B4-BE49-F238E27FC236}">
                <a16:creationId xmlns:a16="http://schemas.microsoft.com/office/drawing/2014/main" id="{9C81D253-A89F-8B2B-0BA1-7FC6C63B734F}"/>
              </a:ext>
            </a:extLst>
          </p:cNvPr>
          <p:cNvPicPr>
            <a:picLocks noChangeAspect="1"/>
          </p:cNvPicPr>
          <p:nvPr/>
        </p:nvPicPr>
        <p:blipFill>
          <a:blip r:embed="rId3"/>
          <a:stretch>
            <a:fillRect/>
          </a:stretch>
        </p:blipFill>
        <p:spPr>
          <a:xfrm>
            <a:off x="1245119" y="2423604"/>
            <a:ext cx="5202550" cy="3204839"/>
          </a:xfrm>
          <a:prstGeom prst="rect">
            <a:avLst/>
          </a:prstGeom>
        </p:spPr>
      </p:pic>
    </p:spTree>
    <p:extLst>
      <p:ext uri="{BB962C8B-B14F-4D97-AF65-F5344CB8AC3E}">
        <p14:creationId xmlns:p14="http://schemas.microsoft.com/office/powerpoint/2010/main" val="71585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lnSpc>
                <a:spcPct val="90000"/>
              </a:lnSpc>
            </a:pPr>
            <a:r>
              <a:rPr lang="en-US" sz="2600" kern="1200">
                <a:solidFill>
                  <a:schemeClr val="bg1"/>
                </a:solidFill>
                <a:latin typeface="+mj-lt"/>
                <a:ea typeface="+mj-ea"/>
                <a:cs typeface="+mj-cs"/>
              </a:rPr>
              <a:t>Git and GitHub</a:t>
            </a:r>
          </a:p>
        </p:txBody>
      </p:sp>
      <p:pic>
        <p:nvPicPr>
          <p:cNvPr id="4" name="Picture 3" descr="A comparison between github and github&#10;&#10;Description automatically generated">
            <a:extLst>
              <a:ext uri="{FF2B5EF4-FFF2-40B4-BE49-F238E27FC236}">
                <a16:creationId xmlns:a16="http://schemas.microsoft.com/office/drawing/2014/main" id="{9061EF18-4413-45AF-5610-60E9290C8ACC}"/>
              </a:ext>
            </a:extLst>
          </p:cNvPr>
          <p:cNvPicPr>
            <a:picLocks noChangeAspect="1"/>
          </p:cNvPicPr>
          <p:nvPr/>
        </p:nvPicPr>
        <p:blipFill>
          <a:blip r:embed="rId2"/>
          <a:stretch>
            <a:fillRect/>
          </a:stretch>
        </p:blipFill>
        <p:spPr>
          <a:xfrm>
            <a:off x="4072420" y="961812"/>
            <a:ext cx="7120558" cy="4930987"/>
          </a:xfrm>
          <a:prstGeom prst="rect">
            <a:avLst/>
          </a:prstGeom>
        </p:spPr>
      </p:pic>
    </p:spTree>
    <p:extLst>
      <p:ext uri="{BB962C8B-B14F-4D97-AF65-F5344CB8AC3E}">
        <p14:creationId xmlns:p14="http://schemas.microsoft.com/office/powerpoint/2010/main" val="323782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404872" cy="704088"/>
          </a:xfrm>
        </p:spPr>
        <p:txBody>
          <a:bodyPr/>
          <a:lstStyle/>
          <a:p>
            <a:r>
              <a:rPr lang="en-IN" dirty="0">
                <a:solidFill>
                  <a:srgbClr val="FF0000"/>
                </a:solidFill>
              </a:rPr>
              <a:t>Git and GitHub</a:t>
            </a:r>
          </a:p>
        </p:txBody>
      </p:sp>
      <p:pic>
        <p:nvPicPr>
          <p:cNvPr id="5" name="Picture 4" descr="A screenshot of a computer&#10;&#10;Description automatically generated">
            <a:extLst>
              <a:ext uri="{FF2B5EF4-FFF2-40B4-BE49-F238E27FC236}">
                <a16:creationId xmlns:a16="http://schemas.microsoft.com/office/drawing/2014/main" id="{D6D2164B-37B0-E04C-33B0-784EF4FCD196}"/>
              </a:ext>
            </a:extLst>
          </p:cNvPr>
          <p:cNvPicPr>
            <a:picLocks noChangeAspect="1"/>
          </p:cNvPicPr>
          <p:nvPr/>
        </p:nvPicPr>
        <p:blipFill>
          <a:blip r:embed="rId2"/>
          <a:stretch>
            <a:fillRect/>
          </a:stretch>
        </p:blipFill>
        <p:spPr>
          <a:xfrm>
            <a:off x="1898434" y="1196860"/>
            <a:ext cx="8395131" cy="4464279"/>
          </a:xfrm>
          <a:prstGeom prst="rect">
            <a:avLst/>
          </a:prstGeom>
        </p:spPr>
      </p:pic>
    </p:spTree>
    <p:extLst>
      <p:ext uri="{BB962C8B-B14F-4D97-AF65-F5344CB8AC3E}">
        <p14:creationId xmlns:p14="http://schemas.microsoft.com/office/powerpoint/2010/main" val="295354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BC2-AAB3-DD2B-1D5D-A9D0D106529E}"/>
              </a:ext>
            </a:extLst>
          </p:cNvPr>
          <p:cNvSpPr>
            <a:spLocks noGrp="1"/>
          </p:cNvSpPr>
          <p:nvPr>
            <p:ph type="title"/>
          </p:nvPr>
        </p:nvSpPr>
        <p:spPr>
          <a:xfrm>
            <a:off x="987641" y="692236"/>
            <a:ext cx="2137299" cy="457423"/>
          </a:xfrm>
        </p:spPr>
        <p:txBody>
          <a:bodyPr/>
          <a:lstStyle/>
          <a:p>
            <a:r>
              <a:rPr lang="en-IN" dirty="0">
                <a:solidFill>
                  <a:srgbClr val="FF0000"/>
                </a:solidFill>
              </a:rPr>
              <a:t>Docker</a:t>
            </a:r>
          </a:p>
        </p:txBody>
      </p:sp>
      <p:sp>
        <p:nvSpPr>
          <p:cNvPr id="10" name="TextBox 9">
            <a:extLst>
              <a:ext uri="{FF2B5EF4-FFF2-40B4-BE49-F238E27FC236}">
                <a16:creationId xmlns:a16="http://schemas.microsoft.com/office/drawing/2014/main" id="{4E6DA044-C48D-80AF-1C1A-F2EA2C87D913}"/>
              </a:ext>
            </a:extLst>
          </p:cNvPr>
          <p:cNvSpPr txBox="1"/>
          <p:nvPr/>
        </p:nvSpPr>
        <p:spPr>
          <a:xfrm>
            <a:off x="783824" y="1178018"/>
            <a:ext cx="10624352" cy="1200329"/>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rPr>
              <a:t>Docker is an open platform for developing, shipping, and running applications.</a:t>
            </a:r>
          </a:p>
          <a:p>
            <a:pPr marL="285750" indent="-285750" algn="just">
              <a:buFont typeface="Arial" panose="020B0604020202020204" pitchFamily="34" charset="0"/>
              <a:buChar char="•"/>
            </a:pPr>
            <a:r>
              <a:rPr lang="en-US" b="0" i="0" dirty="0">
                <a:effectLst/>
              </a:rPr>
              <a:t>Docker allows you to separate your applications from your infrastructure so you can deliver software quickly. With Docker, you can manage your infrastructure in the same ways you manage your applications.</a:t>
            </a:r>
          </a:p>
        </p:txBody>
      </p:sp>
      <p:pic>
        <p:nvPicPr>
          <p:cNvPr id="4" name="Picture 3" descr="A group of ships with containers on the water&#10;&#10;Description automatically generated">
            <a:extLst>
              <a:ext uri="{FF2B5EF4-FFF2-40B4-BE49-F238E27FC236}">
                <a16:creationId xmlns:a16="http://schemas.microsoft.com/office/drawing/2014/main" id="{A29F6965-993E-7FB8-3F00-89BBE0F9E428}"/>
              </a:ext>
            </a:extLst>
          </p:cNvPr>
          <p:cNvPicPr>
            <a:picLocks noChangeAspect="1"/>
          </p:cNvPicPr>
          <p:nvPr/>
        </p:nvPicPr>
        <p:blipFill>
          <a:blip r:embed="rId2"/>
          <a:stretch>
            <a:fillRect/>
          </a:stretch>
        </p:blipFill>
        <p:spPr>
          <a:xfrm>
            <a:off x="5876718" y="2802213"/>
            <a:ext cx="3857625" cy="3857625"/>
          </a:xfrm>
          <a:prstGeom prst="rect">
            <a:avLst/>
          </a:prstGeom>
        </p:spPr>
      </p:pic>
    </p:spTree>
    <p:extLst>
      <p:ext uri="{BB962C8B-B14F-4D97-AF65-F5344CB8AC3E}">
        <p14:creationId xmlns:p14="http://schemas.microsoft.com/office/powerpoint/2010/main" val="107672179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3794</TotalTime>
  <Words>534</Words>
  <Application>Microsoft Office PowerPoint</Application>
  <PresentationFormat>Widescreen</PresentationFormat>
  <Paragraphs>93</Paragraphs>
  <Slides>25</Slides>
  <Notes>6</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25</vt:i4>
      </vt:variant>
    </vt:vector>
  </HeadingPairs>
  <TitlesOfParts>
    <vt:vector size="42" baseType="lpstr">
      <vt:lpstr>Arial</vt:lpstr>
      <vt:lpstr>Calibri</vt:lpstr>
      <vt:lpstr>Futura Next Book</vt:lpstr>
      <vt:lpstr>Futura Next DemiBold</vt:lpstr>
      <vt:lpstr>Futura Next Medium</vt:lpstr>
      <vt:lpstr>FUTURANEXT-MEDIUM</vt:lpstr>
      <vt:lpstr>FUTURANEXT-MEDIUM</vt:lpstr>
      <vt:lpstr>Inter</vt:lpstr>
      <vt:lpstr>Minion Pro</vt:lpstr>
      <vt:lpstr>Brand Mark</vt:lpstr>
      <vt:lpstr>Cover</vt:lpstr>
      <vt:lpstr>Agenda</vt:lpstr>
      <vt:lpstr>Divider</vt:lpstr>
      <vt:lpstr>Quote</vt:lpstr>
      <vt:lpstr>Voice</vt:lpstr>
      <vt:lpstr>Content</vt:lpstr>
      <vt:lpstr>Back Cover</vt:lpstr>
      <vt:lpstr>Publicis Sapient Logo</vt:lpstr>
      <vt:lpstr>PowerPoint Presentation</vt:lpstr>
      <vt:lpstr>Patient Reservation System</vt:lpstr>
      <vt:lpstr>agenda</vt:lpstr>
      <vt:lpstr>Objective</vt:lpstr>
      <vt:lpstr>PowerPoint Presentation</vt:lpstr>
      <vt:lpstr>Git and GitHub</vt:lpstr>
      <vt:lpstr>Git and GitHub</vt:lpstr>
      <vt:lpstr>Docker</vt:lpstr>
      <vt:lpstr>Docker</vt:lpstr>
      <vt:lpstr>Jenkins</vt:lpstr>
      <vt:lpstr>Jenkins</vt:lpstr>
      <vt:lpstr>Jenkins</vt:lpstr>
      <vt:lpstr>Kubernetes</vt:lpstr>
      <vt:lpstr>Kubernetes</vt:lpstr>
      <vt:lpstr>Microservice architecture                                     </vt:lpstr>
      <vt:lpstr>PowerPoint Presentation</vt:lpstr>
      <vt:lpstr>Implementation</vt:lpstr>
      <vt:lpstr>Implementation</vt:lpstr>
      <vt:lpstr>Implementation</vt:lpstr>
      <vt:lpstr>Implementation</vt:lpstr>
      <vt:lpstr>Implementation</vt:lpstr>
      <vt:lpstr>PowerPoint Presentation</vt:lpstr>
      <vt:lpstr>PowerPoint Presentation</vt:lpstr>
      <vt:lpstr>thank you</vt:lpstr>
    </vt:vector>
  </TitlesOfParts>
  <Manager/>
  <Company>Publicis Sapient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Publicis Sapient PowerPoint Template</dc:title>
  <dc:subject/>
  <dc:creator>Shaik Mohammed Afrid</dc:creator>
  <cp:keywords/>
  <dc:description/>
  <cp:lastModifiedBy>Shaik Mohammed Afrid</cp:lastModifiedBy>
  <cp:revision>337</cp:revision>
  <dcterms:created xsi:type="dcterms:W3CDTF">2018-11-16T01:56:21Z</dcterms:created>
  <dcterms:modified xsi:type="dcterms:W3CDTF">2024-03-03T20:22:16Z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3cfbd7bb-35b6-4efa-9bdf-1e37c484d2af</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