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ED7D31"/>
    <a:srgbClr val="2EB5F2"/>
    <a:srgbClr val="49B768"/>
    <a:srgbClr val="FB745D"/>
    <a:srgbClr val="F2F2F2"/>
    <a:srgbClr val="FFB703"/>
    <a:srgbClr val="00F20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9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542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CB93-0ED4-4233-A13B-E2E8EEB423B5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ACE0-CADC-470E-AB7A-0437E7E91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7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CB93-0ED4-4233-A13B-E2E8EEB423B5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ACE0-CADC-470E-AB7A-0437E7E91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3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CB93-0ED4-4233-A13B-E2E8EEB423B5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ACE0-CADC-470E-AB7A-0437E7E91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CB93-0ED4-4233-A13B-E2E8EEB423B5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ACE0-CADC-470E-AB7A-0437E7E91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CB93-0ED4-4233-A13B-E2E8EEB423B5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ACE0-CADC-470E-AB7A-0437E7E91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4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CB93-0ED4-4233-A13B-E2E8EEB423B5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ACE0-CADC-470E-AB7A-0437E7E91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8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CB93-0ED4-4233-A13B-E2E8EEB423B5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ACE0-CADC-470E-AB7A-0437E7E91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8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CB93-0ED4-4233-A13B-E2E8EEB423B5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ACE0-CADC-470E-AB7A-0437E7E91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5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CB93-0ED4-4233-A13B-E2E8EEB423B5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ACE0-CADC-470E-AB7A-0437E7E91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1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CB93-0ED4-4233-A13B-E2E8EEB423B5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ACE0-CADC-470E-AB7A-0437E7E91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1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CB93-0ED4-4233-A13B-E2E8EEB423B5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ACE0-CADC-470E-AB7A-0437E7E91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0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5CB93-0ED4-4233-A13B-E2E8EEB423B5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4ACE0-CADC-470E-AB7A-0437E7E91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25218" y="1589649"/>
            <a:ext cx="2264899" cy="183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0" y="224025"/>
            <a:ext cx="3113650" cy="643708"/>
            <a:chOff x="3887372" y="678996"/>
            <a:chExt cx="5917809" cy="12234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7372" y="678996"/>
              <a:ext cx="1875692" cy="122343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767753" y="1029102"/>
              <a:ext cx="4037428" cy="584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 Narrow" panose="020B0606020202030204" pitchFamily="34" charset="0"/>
                  <a:cs typeface="Fazlay Sejuti Unicode" panose="02000506000000020003" pitchFamily="2" charset="0"/>
                </a:rPr>
                <a:t>Management &amp; Technology</a:t>
              </a:r>
              <a:endParaRPr lang="en-US" sz="1400" dirty="0">
                <a:latin typeface="Arial Narrow" panose="020B0606020202030204" pitchFamily="34" charset="0"/>
                <a:cs typeface="Fazlay Sejuti Unicode" panose="02000506000000020003" pitchFamily="2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67222" y="2628781"/>
            <a:ext cx="5657557" cy="1600439"/>
            <a:chOff x="3267222" y="2828836"/>
            <a:chExt cx="5657557" cy="1600439"/>
          </a:xfrm>
        </p:grpSpPr>
        <p:sp>
          <p:nvSpPr>
            <p:cNvPr id="6" name="TextBox 5"/>
            <p:cNvSpPr txBox="1"/>
            <p:nvPr/>
          </p:nvSpPr>
          <p:spPr>
            <a:xfrm>
              <a:off x="3267222" y="2828836"/>
              <a:ext cx="56575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>
                  <a:latin typeface="Origin Tech Demo" pitchFamily="2" charset="0"/>
                </a:rPr>
                <a:t>Algorithm</a:t>
              </a:r>
              <a:endParaRPr lang="en-US" sz="7200" dirty="0">
                <a:latin typeface="Origin Tech Demo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03853" y="4029165"/>
              <a:ext cx="2720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latin typeface="Tw Cen MT" panose="020B0602020104020603" pitchFamily="34" charset="0"/>
                </a:rPr>
                <a:t>Step by step process</a:t>
              </a:r>
              <a:endParaRPr lang="en-US" sz="2000" dirty="0"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3292" y="3013502"/>
            <a:ext cx="8745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‡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d¬vPvU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©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n‡”Q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wbw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`©ó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wKQz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cÖZxK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ev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AvK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…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wZ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e¨envi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A¨vjMwi`g‡K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wPÎiƒ‡c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cÖKvk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Kiv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GLv‡b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cÖwZwU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AvK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…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wZ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we‡kl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A_©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cÖKvk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Ges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we‡kl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Kv‡R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e¨eüZ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nq|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303" y="182880"/>
            <a:ext cx="1655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utonnyMJ" pitchFamily="2" charset="0"/>
                <a:cs typeface="SutonnyMJ" pitchFamily="2" charset="0"/>
              </a:rPr>
              <a:t>‡</a:t>
            </a:r>
            <a:r>
              <a:rPr lang="en-US" sz="3200" b="1" dirty="0" err="1">
                <a:latin typeface="SutonnyMJ" pitchFamily="2" charset="0"/>
                <a:cs typeface="SutonnyMJ" pitchFamily="2" charset="0"/>
              </a:rPr>
              <a:t>d¬vPvU</a:t>
            </a:r>
            <a:r>
              <a:rPr lang="en-US" sz="3200" b="1" dirty="0">
                <a:latin typeface="SutonnyMJ" pitchFamily="2" charset="0"/>
                <a:cs typeface="SutonnyMJ" pitchFamily="2" charset="0"/>
              </a:rPr>
              <a:t>©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Kx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?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78302" y="767655"/>
            <a:ext cx="15409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8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0759" y="144936"/>
            <a:ext cx="4870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‡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d¬vPv‡U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©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eûj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e¨eüZ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wKQz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cÖZxK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/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AvK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…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wZ</a:t>
            </a:r>
            <a:endParaRPr lang="en-US" sz="2400" b="1" dirty="0">
              <a:latin typeface="SutonnyMJ" pitchFamily="2" charset="0"/>
              <a:cs typeface="SutonnyMJ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59025" y="579174"/>
            <a:ext cx="873951" cy="126609"/>
            <a:chOff x="5665181" y="960174"/>
            <a:chExt cx="873951" cy="126609"/>
          </a:xfrm>
        </p:grpSpPr>
        <p:sp>
          <p:nvSpPr>
            <p:cNvPr id="4" name="Oval 3"/>
            <p:cNvSpPr/>
            <p:nvPr/>
          </p:nvSpPr>
          <p:spPr>
            <a:xfrm>
              <a:off x="5665181" y="960174"/>
              <a:ext cx="126609" cy="126609"/>
            </a:xfrm>
            <a:prstGeom prst="ellipse">
              <a:avLst/>
            </a:prstGeom>
            <a:solidFill>
              <a:srgbClr val="2EB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916640" y="960174"/>
              <a:ext cx="126609" cy="126609"/>
            </a:xfrm>
            <a:prstGeom prst="ellips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166340" y="960174"/>
              <a:ext cx="126609" cy="126609"/>
            </a:xfrm>
            <a:prstGeom prst="ellipse">
              <a:avLst/>
            </a:prstGeom>
            <a:solidFill>
              <a:srgbClr val="6D6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412523" y="960174"/>
              <a:ext cx="126609" cy="1266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10243" y="1591201"/>
            <a:ext cx="5811841" cy="3675598"/>
            <a:chOff x="348343" y="1816244"/>
            <a:chExt cx="5811841" cy="3675598"/>
          </a:xfrm>
        </p:grpSpPr>
        <p:grpSp>
          <p:nvGrpSpPr>
            <p:cNvPr id="11" name="Group 10"/>
            <p:cNvGrpSpPr/>
            <p:nvPr/>
          </p:nvGrpSpPr>
          <p:grpSpPr>
            <a:xfrm>
              <a:off x="348343" y="1816245"/>
              <a:ext cx="2815771" cy="1015999"/>
              <a:chOff x="348343" y="1291772"/>
              <a:chExt cx="2815771" cy="1015999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348343" y="1291772"/>
                <a:ext cx="2815771" cy="101599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8046" y="1615105"/>
                <a:ext cx="1005276" cy="3693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582060" y="1615105"/>
                <a:ext cx="146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w Cen MT" panose="020B0602020104020603" pitchFamily="34" charset="0"/>
                    <a:cs typeface="SutonnyMJ" pitchFamily="2" charset="0"/>
                  </a:rPr>
                  <a:t>Start / End</a:t>
                </a:r>
                <a:endParaRPr lang="en-US" dirty="0">
                  <a:latin typeface="Tw Cen MT" panose="020B0602020104020603" pitchFamily="34" charset="0"/>
                  <a:cs typeface="SutonnyMJ" pitchFamily="2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151" y="3146042"/>
              <a:ext cx="2815771" cy="1015999"/>
              <a:chOff x="348343" y="1291772"/>
              <a:chExt cx="2815771" cy="1015999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48343" y="1291772"/>
                <a:ext cx="2815771" cy="101599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Parallelogram 13"/>
              <p:cNvSpPr/>
              <p:nvPr/>
            </p:nvSpPr>
            <p:spPr>
              <a:xfrm>
                <a:off x="448046" y="1615105"/>
                <a:ext cx="1005276" cy="369332"/>
              </a:xfrm>
              <a:prstGeom prst="parallelogram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53026" y="1615106"/>
                <a:ext cx="149497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Tw Cen MT" panose="020B0602020104020603" pitchFamily="34" charset="0"/>
                    <a:cs typeface="SutonnyMJ" pitchFamily="2" charset="0"/>
                  </a:rPr>
                  <a:t>Input / Output</a:t>
                </a:r>
                <a:endParaRPr lang="en-US" dirty="0">
                  <a:latin typeface="Tw Cen MT" panose="020B0602020104020603" pitchFamily="34" charset="0"/>
                  <a:cs typeface="SutonnyMJ" pitchFamily="2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344411" y="3146041"/>
              <a:ext cx="2815771" cy="1015999"/>
              <a:chOff x="348343" y="1291772"/>
              <a:chExt cx="2815771" cy="1015999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48343" y="1291772"/>
                <a:ext cx="2815771" cy="101599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48046" y="1615105"/>
                <a:ext cx="100527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82060" y="1338107"/>
                <a:ext cx="1465943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Tw Cen MT" panose="020B0602020104020603" pitchFamily="34" charset="0"/>
                    <a:cs typeface="SutonnyMJ" pitchFamily="2" charset="0"/>
                  </a:rPr>
                  <a:t>Process</a:t>
                </a:r>
              </a:p>
              <a:p>
                <a:pPr algn="ctr"/>
                <a:r>
                  <a:rPr lang="en-US" dirty="0" smtClean="0">
                    <a:latin typeface="Tw Cen MT" panose="020B0602020104020603" pitchFamily="34" charset="0"/>
                    <a:cs typeface="SutonnyMJ" pitchFamily="2" charset="0"/>
                  </a:rPr>
                  <a:t>or</a:t>
                </a:r>
              </a:p>
              <a:p>
                <a:pPr algn="ctr"/>
                <a:r>
                  <a:rPr lang="en-US" dirty="0" smtClean="0">
                    <a:latin typeface="Tw Cen MT" panose="020B0602020104020603" pitchFamily="34" charset="0"/>
                    <a:cs typeface="SutonnyMJ" pitchFamily="2" charset="0"/>
                  </a:rPr>
                  <a:t>Expression</a:t>
                </a:r>
                <a:endParaRPr lang="en-US" dirty="0">
                  <a:latin typeface="Tw Cen MT" panose="020B0602020104020603" pitchFamily="34" charset="0"/>
                  <a:cs typeface="SutonnyMJ" pitchFamily="2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48343" y="4475843"/>
              <a:ext cx="2815771" cy="1015999"/>
              <a:chOff x="348343" y="1291772"/>
              <a:chExt cx="2815771" cy="1015999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348343" y="1291772"/>
                <a:ext cx="2815771" cy="101599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iamond 25"/>
              <p:cNvSpPr/>
              <p:nvPr/>
            </p:nvSpPr>
            <p:spPr>
              <a:xfrm>
                <a:off x="448046" y="1447346"/>
                <a:ext cx="1005276" cy="704850"/>
              </a:xfrm>
              <a:prstGeom prst="diamond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582060" y="1338106"/>
                <a:ext cx="1465943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Tw Cen MT" panose="020B0602020104020603" pitchFamily="34" charset="0"/>
                    <a:cs typeface="SutonnyMJ" pitchFamily="2" charset="0"/>
                  </a:rPr>
                  <a:t>Comparison</a:t>
                </a:r>
              </a:p>
              <a:p>
                <a:pPr algn="ctr"/>
                <a:r>
                  <a:rPr lang="en-US" dirty="0" smtClean="0">
                    <a:latin typeface="Tw Cen MT" panose="020B0602020104020603" pitchFamily="34" charset="0"/>
                    <a:cs typeface="SutonnyMJ" pitchFamily="2" charset="0"/>
                  </a:rPr>
                  <a:t>or</a:t>
                </a:r>
              </a:p>
              <a:p>
                <a:pPr algn="ctr"/>
                <a:r>
                  <a:rPr lang="en-US" dirty="0" smtClean="0">
                    <a:latin typeface="Tw Cen MT" panose="020B0602020104020603" pitchFamily="34" charset="0"/>
                    <a:cs typeface="SutonnyMJ" pitchFamily="2" charset="0"/>
                  </a:rPr>
                  <a:t>Decision</a:t>
                </a:r>
                <a:endParaRPr lang="en-US" dirty="0">
                  <a:latin typeface="Tw Cen MT" panose="020B0602020104020603" pitchFamily="34" charset="0"/>
                  <a:cs typeface="SutonnyMJ" pitchFamily="2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344413" y="4475842"/>
              <a:ext cx="2815771" cy="1015999"/>
              <a:chOff x="348343" y="1325273"/>
              <a:chExt cx="2815771" cy="101599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48343" y="1325273"/>
                <a:ext cx="2815771" cy="101599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2778" y="1530804"/>
                <a:ext cx="604936" cy="6049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582060" y="1648606"/>
                <a:ext cx="146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w Cen MT" panose="020B0602020104020603" pitchFamily="34" charset="0"/>
                    <a:cs typeface="SutonnyMJ" pitchFamily="2" charset="0"/>
                  </a:rPr>
                  <a:t>Connector</a:t>
                </a:r>
                <a:endParaRPr lang="en-US" dirty="0">
                  <a:latin typeface="Tw Cen MT" panose="020B0602020104020603" pitchFamily="34" charset="0"/>
                  <a:cs typeface="SutonnyMJ" pitchFamily="2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44412" y="1816244"/>
              <a:ext cx="2815771" cy="1015999"/>
              <a:chOff x="3344413" y="2833914"/>
              <a:chExt cx="2815771" cy="1015999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3344413" y="2833914"/>
                <a:ext cx="2815771" cy="101599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3492593" y="2985627"/>
                <a:ext cx="735022" cy="712572"/>
                <a:chOff x="6932421" y="3361025"/>
                <a:chExt cx="944951" cy="916091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7404099" y="3874407"/>
                  <a:ext cx="0" cy="40270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rot="16200000">
                  <a:off x="7676019" y="3611788"/>
                  <a:ext cx="0" cy="40270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rot="5400000" flipH="1">
                  <a:off x="7133776" y="3611788"/>
                  <a:ext cx="0" cy="40270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 flipV="1">
                  <a:off x="7404099" y="3361025"/>
                  <a:ext cx="0" cy="40270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/>
              <p:cNvSpPr txBox="1"/>
              <p:nvPr/>
            </p:nvSpPr>
            <p:spPr>
              <a:xfrm>
                <a:off x="4578130" y="3018748"/>
                <a:ext cx="14659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w Cen MT" panose="020B0602020104020603" pitchFamily="34" charset="0"/>
                    <a:cs typeface="SutonnyMJ" pitchFamily="2" charset="0"/>
                  </a:rPr>
                  <a:t>Direction of flow</a:t>
                </a:r>
                <a:endParaRPr lang="en-US" dirty="0">
                  <a:latin typeface="Tw Cen MT" panose="020B0602020104020603" pitchFamily="34" charset="0"/>
                  <a:cs typeface="SutonnyMJ" pitchFamily="2" charset="0"/>
                </a:endParaRP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6847342" y="714441"/>
            <a:ext cx="4807178" cy="5429119"/>
            <a:chOff x="6847342" y="714441"/>
            <a:chExt cx="4807178" cy="5429119"/>
          </a:xfrm>
        </p:grpSpPr>
        <p:grpSp>
          <p:nvGrpSpPr>
            <p:cNvPr id="53" name="Group 52"/>
            <p:cNvGrpSpPr/>
            <p:nvPr/>
          </p:nvGrpSpPr>
          <p:grpSpPr>
            <a:xfrm>
              <a:off x="8629651" y="714441"/>
              <a:ext cx="1244600" cy="604800"/>
              <a:chOff x="8667750" y="1981200"/>
              <a:chExt cx="1244600" cy="60480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8667750" y="1981200"/>
                <a:ext cx="1244600" cy="6048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877300" y="2098934"/>
                <a:ext cx="8255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Tw Cen MT" panose="020B0602020104020603" pitchFamily="34" charset="0"/>
                  </a:rPr>
                  <a:t>Start</a:t>
                </a:r>
                <a:endParaRPr lang="en-US" dirty="0"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318501" y="1718570"/>
              <a:ext cx="1866900" cy="604800"/>
              <a:chOff x="8356600" y="2985329"/>
              <a:chExt cx="1866900" cy="604800"/>
            </a:xfrm>
          </p:grpSpPr>
          <p:sp>
            <p:nvSpPr>
              <p:cNvPr id="51" name="Parallelogram 50"/>
              <p:cNvSpPr/>
              <p:nvPr/>
            </p:nvSpPr>
            <p:spPr>
              <a:xfrm>
                <a:off x="8356600" y="2985329"/>
                <a:ext cx="1866900" cy="604800"/>
              </a:xfrm>
              <a:prstGeom prst="parallelogram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47100" y="3103063"/>
                <a:ext cx="14859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Tw Cen MT" panose="020B0602020104020603" pitchFamily="34" charset="0"/>
                  </a:rPr>
                  <a:t>Get Input </a:t>
                </a:r>
                <a:r>
                  <a:rPr lang="en-US" dirty="0" err="1" smtClean="0">
                    <a:latin typeface="Tw Cen MT" panose="020B0602020104020603" pitchFamily="34" charset="0"/>
                  </a:rPr>
                  <a:t>num</a:t>
                </a:r>
                <a:endParaRPr lang="en-US" dirty="0">
                  <a:latin typeface="Tw Cen MT" panose="020B0602020104020603" pitchFamily="34" charset="0"/>
                </a:endParaRP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>
              <a:off x="9251951" y="1319241"/>
              <a:ext cx="0" cy="399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8229601" y="2661011"/>
              <a:ext cx="2044700" cy="1428000"/>
              <a:chOff x="8178800" y="2678880"/>
              <a:chExt cx="1733550" cy="1270000"/>
            </a:xfrm>
          </p:grpSpPr>
          <p:sp>
            <p:nvSpPr>
              <p:cNvPr id="60" name="Diamond 59"/>
              <p:cNvSpPr/>
              <p:nvPr/>
            </p:nvSpPr>
            <p:spPr>
              <a:xfrm>
                <a:off x="8178800" y="2678880"/>
                <a:ext cx="1733550" cy="1270000"/>
              </a:xfrm>
              <a:prstGeom prst="diamond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369044" y="2910297"/>
                <a:ext cx="1377673" cy="5748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Tw Cen MT" panose="020B0602020104020603" pitchFamily="34" charset="0"/>
                  </a:rPr>
                  <a:t>If</a:t>
                </a:r>
              </a:p>
              <a:p>
                <a:pPr algn="ctr"/>
                <a:r>
                  <a:rPr lang="en-US" dirty="0" err="1" smtClean="0">
                    <a:latin typeface="Tw Cen MT" panose="020B0602020104020603" pitchFamily="34" charset="0"/>
                  </a:rPr>
                  <a:t>num</a:t>
                </a:r>
                <a:r>
                  <a:rPr lang="en-US" dirty="0" smtClean="0">
                    <a:latin typeface="Tw Cen MT" panose="020B0602020104020603" pitchFamily="34" charset="0"/>
                  </a:rPr>
                  <a:t> % 2 == 0</a:t>
                </a:r>
                <a:endParaRPr lang="en-US" dirty="0">
                  <a:latin typeface="Tw Cen MT" panose="020B0602020104020603" pitchFamily="34" charset="0"/>
                </a:endParaRPr>
              </a:p>
            </p:txBody>
          </p:sp>
        </p:grpSp>
        <p:cxnSp>
          <p:nvCxnSpPr>
            <p:cNvPr id="62" name="Straight Arrow Connector 61"/>
            <p:cNvCxnSpPr>
              <a:stCxn id="51" idx="4"/>
              <a:endCxn id="60" idx="0"/>
            </p:cNvCxnSpPr>
            <p:nvPr/>
          </p:nvCxnSpPr>
          <p:spPr>
            <a:xfrm>
              <a:off x="9251951" y="2323370"/>
              <a:ext cx="0" cy="337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6847342" y="3765230"/>
              <a:ext cx="1382259" cy="447796"/>
              <a:chOff x="8356600" y="2985329"/>
              <a:chExt cx="1866900" cy="604800"/>
            </a:xfrm>
          </p:grpSpPr>
          <p:sp>
            <p:nvSpPr>
              <p:cNvPr id="68" name="Parallelogram 67"/>
              <p:cNvSpPr/>
              <p:nvPr/>
            </p:nvSpPr>
            <p:spPr>
              <a:xfrm>
                <a:off x="8356600" y="2985329"/>
                <a:ext cx="1866900" cy="604800"/>
              </a:xfrm>
              <a:prstGeom prst="parallelogram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547100" y="3103063"/>
                <a:ext cx="14859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Tw Cen MT" panose="020B0602020104020603" pitchFamily="34" charset="0"/>
                  </a:rPr>
                  <a:t>ODD</a:t>
                </a:r>
                <a:endParaRPr lang="en-US" dirty="0">
                  <a:latin typeface="Tw Cen MT" panose="020B0602020104020603" pitchFamily="34" charset="0"/>
                </a:endParaRPr>
              </a:p>
            </p:txBody>
          </p:sp>
        </p:grpSp>
        <p:cxnSp>
          <p:nvCxnSpPr>
            <p:cNvPr id="71" name="Elbow Connector 70"/>
            <p:cNvCxnSpPr>
              <a:stCxn id="60" idx="1"/>
              <a:endCxn id="68" idx="1"/>
            </p:cNvCxnSpPr>
            <p:nvPr/>
          </p:nvCxnSpPr>
          <p:spPr>
            <a:xfrm rot="10800000" flipV="1">
              <a:off x="7594447" y="3375010"/>
              <a:ext cx="635155" cy="39021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10272261" y="3765230"/>
              <a:ext cx="1382259" cy="447796"/>
              <a:chOff x="8356600" y="2985329"/>
              <a:chExt cx="1866900" cy="604800"/>
            </a:xfrm>
          </p:grpSpPr>
          <p:sp>
            <p:nvSpPr>
              <p:cNvPr id="73" name="Parallelogram 72"/>
              <p:cNvSpPr/>
              <p:nvPr/>
            </p:nvSpPr>
            <p:spPr>
              <a:xfrm>
                <a:off x="8356600" y="2985329"/>
                <a:ext cx="1866900" cy="604800"/>
              </a:xfrm>
              <a:prstGeom prst="parallelogram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547100" y="3038318"/>
                <a:ext cx="1485900" cy="49882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Tw Cen MT" panose="020B0602020104020603" pitchFamily="34" charset="0"/>
                  </a:rPr>
                  <a:t>EVEN</a:t>
                </a:r>
                <a:endParaRPr lang="en-US" dirty="0">
                  <a:latin typeface="Tw Cen MT" panose="020B0602020104020603" pitchFamily="34" charset="0"/>
                </a:endParaRPr>
              </a:p>
            </p:txBody>
          </p:sp>
        </p:grpSp>
        <p:cxnSp>
          <p:nvCxnSpPr>
            <p:cNvPr id="80" name="Elbow Connector 79"/>
            <p:cNvCxnSpPr>
              <a:stCxn id="60" idx="3"/>
              <a:endCxn id="73" idx="0"/>
            </p:cNvCxnSpPr>
            <p:nvPr/>
          </p:nvCxnSpPr>
          <p:spPr>
            <a:xfrm>
              <a:off x="10274301" y="3375011"/>
              <a:ext cx="689090" cy="39021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950260" y="4574202"/>
              <a:ext cx="603382" cy="60338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Elbow Connector 82"/>
            <p:cNvCxnSpPr>
              <a:stCxn id="68" idx="4"/>
              <a:endCxn id="81" idx="2"/>
            </p:cNvCxnSpPr>
            <p:nvPr/>
          </p:nvCxnSpPr>
          <p:spPr>
            <a:xfrm rot="16200000" flipH="1">
              <a:off x="7912933" y="3838565"/>
              <a:ext cx="662867" cy="141178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>
              <a:stCxn id="73" idx="4"/>
              <a:endCxn id="81" idx="6"/>
            </p:cNvCxnSpPr>
            <p:nvPr/>
          </p:nvCxnSpPr>
          <p:spPr>
            <a:xfrm rot="5400000">
              <a:off x="9927084" y="3839585"/>
              <a:ext cx="662867" cy="140974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8629651" y="5538760"/>
              <a:ext cx="1244600" cy="604800"/>
              <a:chOff x="8667750" y="1981200"/>
              <a:chExt cx="1244600" cy="6048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8667750" y="1981200"/>
                <a:ext cx="1244600" cy="6048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877300" y="2098934"/>
                <a:ext cx="8255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Tw Cen MT" panose="020B0602020104020603" pitchFamily="34" charset="0"/>
                  </a:rPr>
                  <a:t>End</a:t>
                </a:r>
                <a:endParaRPr lang="en-US" dirty="0">
                  <a:latin typeface="Tw Cen MT" panose="020B0602020104020603" pitchFamily="34" charset="0"/>
                </a:endParaRPr>
              </a:p>
            </p:txBody>
          </p:sp>
        </p:grpSp>
        <p:cxnSp>
          <p:nvCxnSpPr>
            <p:cNvPr id="95" name="Straight Arrow Connector 94"/>
            <p:cNvCxnSpPr>
              <a:stCxn id="81" idx="4"/>
              <a:endCxn id="93" idx="0"/>
            </p:cNvCxnSpPr>
            <p:nvPr/>
          </p:nvCxnSpPr>
          <p:spPr>
            <a:xfrm>
              <a:off x="9251951" y="5177584"/>
              <a:ext cx="0" cy="3611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0392266" y="2966447"/>
              <a:ext cx="572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w Cen MT" panose="020B0602020104020603" pitchFamily="34" charset="0"/>
                </a:rPr>
                <a:t>True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598475" y="2966447"/>
              <a:ext cx="653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w Cen MT" panose="020B0602020104020603" pitchFamily="34" charset="0"/>
                </a:rPr>
                <a:t>False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7892367" y="6229998"/>
            <a:ext cx="271916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S</a:t>
            </a:r>
            <a:r>
              <a:rPr lang="en-US" dirty="0" smtClean="0">
                <a:latin typeface="Tw Cen MT" panose="020B0602020104020603" pitchFamily="34" charset="0"/>
              </a:rPr>
              <a:t>ample of a flowchart</a:t>
            </a: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93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660759" y="525936"/>
            <a:ext cx="4870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eûj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e¨eüZ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wKQz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A¨vjMwi`g</a:t>
            </a:r>
            <a:endParaRPr lang="en-US" sz="2400" b="1" dirty="0">
              <a:latin typeface="SutonnyMJ" pitchFamily="2" charset="0"/>
              <a:cs typeface="SutonnyMJ" pitchFamily="2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659025" y="960174"/>
            <a:ext cx="873951" cy="126609"/>
            <a:chOff x="5665181" y="960174"/>
            <a:chExt cx="873951" cy="126609"/>
          </a:xfrm>
        </p:grpSpPr>
        <p:sp>
          <p:nvSpPr>
            <p:cNvPr id="19" name="Oval 18"/>
            <p:cNvSpPr/>
            <p:nvPr/>
          </p:nvSpPr>
          <p:spPr>
            <a:xfrm>
              <a:off x="5665181" y="960174"/>
              <a:ext cx="126609" cy="126609"/>
            </a:xfrm>
            <a:prstGeom prst="ellipse">
              <a:avLst/>
            </a:prstGeom>
            <a:solidFill>
              <a:srgbClr val="2EB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916640" y="960174"/>
              <a:ext cx="126609" cy="126609"/>
            </a:xfrm>
            <a:prstGeom prst="ellips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66340" y="960174"/>
              <a:ext cx="126609" cy="126609"/>
            </a:xfrm>
            <a:prstGeom prst="ellipse">
              <a:avLst/>
            </a:prstGeom>
            <a:solidFill>
              <a:srgbClr val="6D6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412523" y="960174"/>
              <a:ext cx="126609" cy="1266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609761" y="2198076"/>
            <a:ext cx="1322362" cy="1322362"/>
            <a:chOff x="3609761" y="2198076"/>
            <a:chExt cx="1322362" cy="1322362"/>
          </a:xfrm>
        </p:grpSpPr>
        <p:sp>
          <p:nvSpPr>
            <p:cNvPr id="3" name="Rounded Rectangle 2"/>
            <p:cNvSpPr/>
            <p:nvPr/>
          </p:nvSpPr>
          <p:spPr>
            <a:xfrm rot="2700000">
              <a:off x="3609761" y="2198076"/>
              <a:ext cx="1322362" cy="13223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05911" y="2505314"/>
              <a:ext cx="9300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B745D"/>
                  </a:solidFill>
                  <a:latin typeface="SutonnyMJ" pitchFamily="2" charset="0"/>
                  <a:cs typeface="SutonnyMJ" pitchFamily="2" charset="0"/>
                </a:rPr>
                <a:t>wjwbqvi</a:t>
              </a:r>
              <a:endParaRPr lang="en-US" sz="2400" b="1" dirty="0" smtClean="0">
                <a:solidFill>
                  <a:srgbClr val="FB745D"/>
                </a:solidFill>
                <a:latin typeface="SutonnyMJ" pitchFamily="2" charset="0"/>
                <a:cs typeface="SutonnyMJ" pitchFamily="2" charset="0"/>
              </a:endParaRPr>
            </a:p>
            <a:p>
              <a:pPr algn="ctr"/>
              <a:r>
                <a:rPr lang="en-US" sz="2400" b="1" dirty="0" err="1" smtClean="0">
                  <a:solidFill>
                    <a:srgbClr val="FB745D"/>
                  </a:solidFill>
                  <a:latin typeface="SutonnyMJ" pitchFamily="2" charset="0"/>
                  <a:cs typeface="SutonnyMJ" pitchFamily="2" charset="0"/>
                </a:rPr>
                <a:t>mvP</a:t>
              </a:r>
              <a:r>
                <a:rPr lang="en-US" sz="2400" b="1" dirty="0" smtClean="0">
                  <a:solidFill>
                    <a:srgbClr val="FB745D"/>
                  </a:solidFill>
                  <a:latin typeface="SutonnyMJ" pitchFamily="2" charset="0"/>
                  <a:cs typeface="SutonnyMJ" pitchFamily="2" charset="0"/>
                </a:rPr>
                <a:t>©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34819" y="2198077"/>
            <a:ext cx="1322362" cy="1322362"/>
            <a:chOff x="5434819" y="2198077"/>
            <a:chExt cx="1322362" cy="1322362"/>
          </a:xfrm>
        </p:grpSpPr>
        <p:sp>
          <p:nvSpPr>
            <p:cNvPr id="6" name="Rounded Rectangle 5"/>
            <p:cNvSpPr/>
            <p:nvPr/>
          </p:nvSpPr>
          <p:spPr>
            <a:xfrm rot="2700000">
              <a:off x="5434819" y="2198077"/>
              <a:ext cx="1322362" cy="13223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6581" y="2505315"/>
              <a:ext cx="9188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49B768"/>
                  </a:solidFill>
                  <a:latin typeface="SutonnyMJ" pitchFamily="2" charset="0"/>
                  <a:cs typeface="SutonnyMJ" pitchFamily="2" charset="0"/>
                </a:rPr>
                <a:t>evBbvwi</a:t>
              </a:r>
              <a:endParaRPr lang="en-US" sz="2400" b="1" dirty="0" smtClean="0">
                <a:solidFill>
                  <a:srgbClr val="49B768"/>
                </a:solidFill>
                <a:latin typeface="SutonnyMJ" pitchFamily="2" charset="0"/>
                <a:cs typeface="SutonnyMJ" pitchFamily="2" charset="0"/>
              </a:endParaRPr>
            </a:p>
            <a:p>
              <a:pPr algn="ctr"/>
              <a:r>
                <a:rPr lang="en-US" sz="2400" b="1" dirty="0" err="1" smtClean="0">
                  <a:solidFill>
                    <a:srgbClr val="49B768"/>
                  </a:solidFill>
                  <a:latin typeface="SutonnyMJ" pitchFamily="2" charset="0"/>
                  <a:cs typeface="SutonnyMJ" pitchFamily="2" charset="0"/>
                </a:rPr>
                <a:t>mvP</a:t>
              </a:r>
              <a:r>
                <a:rPr lang="en-US" sz="2400" b="1" dirty="0" smtClean="0">
                  <a:solidFill>
                    <a:srgbClr val="49B768"/>
                  </a:solidFill>
                  <a:latin typeface="SutonnyMJ" pitchFamily="2" charset="0"/>
                  <a:cs typeface="SutonnyMJ" pitchFamily="2" charset="0"/>
                </a:rPr>
                <a:t>©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282398" y="2198076"/>
            <a:ext cx="1322362" cy="1322362"/>
            <a:chOff x="7282398" y="2198076"/>
            <a:chExt cx="1322362" cy="1322362"/>
          </a:xfrm>
        </p:grpSpPr>
        <p:sp>
          <p:nvSpPr>
            <p:cNvPr id="9" name="Rounded Rectangle 8"/>
            <p:cNvSpPr/>
            <p:nvPr/>
          </p:nvSpPr>
          <p:spPr>
            <a:xfrm rot="2700000">
              <a:off x="7282398" y="2198076"/>
              <a:ext cx="1322362" cy="13223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51298" y="2505314"/>
              <a:ext cx="9845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2EB5F2"/>
                  </a:solidFill>
                  <a:latin typeface="SutonnyMJ" pitchFamily="2" charset="0"/>
                  <a:cs typeface="SutonnyMJ" pitchFamily="2" charset="0"/>
                </a:rPr>
                <a:t>Bbmvk©b</a:t>
              </a:r>
              <a:endParaRPr lang="en-US" sz="2400" b="1" dirty="0" smtClean="0">
                <a:solidFill>
                  <a:srgbClr val="2EB5F2"/>
                </a:solidFill>
                <a:latin typeface="SutonnyMJ" pitchFamily="2" charset="0"/>
                <a:cs typeface="SutonnyMJ" pitchFamily="2" charset="0"/>
              </a:endParaRPr>
            </a:p>
            <a:p>
              <a:pPr algn="ctr"/>
              <a:r>
                <a:rPr lang="en-US" sz="2400" b="1" dirty="0" err="1" smtClean="0">
                  <a:solidFill>
                    <a:srgbClr val="2EB5F2"/>
                  </a:solidFill>
                  <a:latin typeface="SutonnyMJ" pitchFamily="2" charset="0"/>
                  <a:cs typeface="SutonnyMJ" pitchFamily="2" charset="0"/>
                </a:rPr>
                <a:t>mU</a:t>
              </a:r>
              <a:r>
                <a:rPr lang="en-US" sz="2400" b="1" dirty="0" smtClean="0">
                  <a:solidFill>
                    <a:srgbClr val="2EB5F2"/>
                  </a:solidFill>
                  <a:latin typeface="SutonnyMJ" pitchFamily="2" charset="0"/>
                  <a:cs typeface="SutonnyMJ" pitchFamily="2" charset="0"/>
                </a:rPr>
                <a:t>©©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22288" y="3364761"/>
            <a:ext cx="1322362" cy="1322362"/>
            <a:chOff x="4522288" y="3364761"/>
            <a:chExt cx="1322362" cy="1322362"/>
          </a:xfrm>
        </p:grpSpPr>
        <p:sp>
          <p:nvSpPr>
            <p:cNvPr id="12" name="Rounded Rectangle 11"/>
            <p:cNvSpPr/>
            <p:nvPr/>
          </p:nvSpPr>
          <p:spPr>
            <a:xfrm rot="2700000">
              <a:off x="4522288" y="3364761"/>
              <a:ext cx="1322362" cy="13223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44274" y="3671999"/>
              <a:ext cx="6783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ED7D31"/>
                  </a:solidFill>
                  <a:latin typeface="SutonnyMJ" pitchFamily="2" charset="0"/>
                  <a:cs typeface="SutonnyMJ" pitchFamily="2" charset="0"/>
                </a:rPr>
                <a:t>evej</a:t>
              </a:r>
              <a:endParaRPr lang="en-US" sz="2400" b="1" dirty="0" smtClean="0">
                <a:solidFill>
                  <a:srgbClr val="ED7D31"/>
                </a:solidFill>
                <a:latin typeface="SutonnyMJ" pitchFamily="2" charset="0"/>
                <a:cs typeface="SutonnyMJ" pitchFamily="2" charset="0"/>
              </a:endParaRPr>
            </a:p>
            <a:p>
              <a:pPr algn="ctr"/>
              <a:r>
                <a:rPr lang="en-US" sz="2400" b="1" dirty="0" err="1" smtClean="0">
                  <a:solidFill>
                    <a:srgbClr val="ED7D31"/>
                  </a:solidFill>
                  <a:latin typeface="SutonnyMJ" pitchFamily="2" charset="0"/>
                  <a:cs typeface="SutonnyMJ" pitchFamily="2" charset="0"/>
                </a:rPr>
                <a:t>mU</a:t>
              </a:r>
              <a:r>
                <a:rPr lang="en-US" sz="2400" b="1" dirty="0" smtClean="0">
                  <a:solidFill>
                    <a:srgbClr val="ED7D31"/>
                  </a:solidFill>
                  <a:latin typeface="SutonnyMJ" pitchFamily="2" charset="0"/>
                  <a:cs typeface="SutonnyMJ" pitchFamily="2" charset="0"/>
                </a:rPr>
                <a:t>©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59481" y="3364761"/>
            <a:ext cx="1322362" cy="1322362"/>
            <a:chOff x="6359481" y="3364761"/>
            <a:chExt cx="1322362" cy="1322362"/>
          </a:xfrm>
        </p:grpSpPr>
        <p:sp>
          <p:nvSpPr>
            <p:cNvPr id="15" name="Rounded Rectangle 14"/>
            <p:cNvSpPr/>
            <p:nvPr/>
          </p:nvSpPr>
          <p:spPr>
            <a:xfrm rot="2700000">
              <a:off x="6359481" y="3364761"/>
              <a:ext cx="1322362" cy="13223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32763" y="3671999"/>
              <a:ext cx="5758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F8181"/>
                  </a:solidFill>
                  <a:latin typeface="SutonnyMJ" pitchFamily="2" charset="0"/>
                  <a:cs typeface="SutonnyMJ" pitchFamily="2" charset="0"/>
                </a:rPr>
                <a:t>gvR</a:t>
              </a:r>
              <a:r>
                <a:rPr lang="en-US" sz="2400" b="1" dirty="0" smtClean="0">
                  <a:solidFill>
                    <a:srgbClr val="FF8181"/>
                  </a:solidFill>
                  <a:latin typeface="SutonnyMJ" pitchFamily="2" charset="0"/>
                  <a:cs typeface="SutonnyMJ" pitchFamily="2" charset="0"/>
                </a:rPr>
                <a:t>©</a:t>
              </a:r>
            </a:p>
            <a:p>
              <a:pPr algn="ctr"/>
              <a:r>
                <a:rPr lang="en-US" sz="2400" b="1" dirty="0" err="1" smtClean="0">
                  <a:solidFill>
                    <a:srgbClr val="FF8181"/>
                  </a:solidFill>
                  <a:latin typeface="SutonnyMJ" pitchFamily="2" charset="0"/>
                  <a:cs typeface="SutonnyMJ" pitchFamily="2" charset="0"/>
                </a:rPr>
                <a:t>mU</a:t>
              </a:r>
              <a:r>
                <a:rPr lang="en-US" sz="2400" b="1" dirty="0" smtClean="0">
                  <a:solidFill>
                    <a:srgbClr val="FF8181"/>
                  </a:solidFill>
                  <a:latin typeface="SutonnyMJ" pitchFamily="2" charset="0"/>
                  <a:cs typeface="SutonnyMJ" pitchFamily="2" charset="0"/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64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24" y="699888"/>
            <a:ext cx="3884351" cy="25912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6096000" y="2967335"/>
            <a:ext cx="5324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A¨vjMwi`g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Kx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?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302" y="182880"/>
            <a:ext cx="2672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A¨vjMwi`g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Kx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?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78302" y="767655"/>
            <a:ext cx="22648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8302" y="1121597"/>
            <a:ext cx="9280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SutonnyMJ" pitchFamily="2" charset="0"/>
                <a:cs typeface="SutonnyMJ" pitchFamily="2" charset="0"/>
              </a:rPr>
              <a:t>aiæb</a:t>
            </a:r>
            <a:r>
              <a:rPr lang="en-US" sz="28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latin typeface="SutonnyMJ" pitchFamily="2" charset="0"/>
                <a:cs typeface="SutonnyMJ" pitchFamily="2" charset="0"/>
              </a:rPr>
              <a:t>Avcbv‡K</a:t>
            </a:r>
            <a:r>
              <a:rPr lang="en-US" sz="28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latin typeface="SutonnyMJ" pitchFamily="2" charset="0"/>
                <a:cs typeface="SutonnyMJ" pitchFamily="2" charset="0"/>
              </a:rPr>
              <a:t>Pv</a:t>
            </a:r>
            <a:r>
              <a:rPr lang="en-US" sz="28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latin typeface="SutonnyMJ" pitchFamily="2" charset="0"/>
                <a:cs typeface="SutonnyMJ" pitchFamily="2" charset="0"/>
              </a:rPr>
              <a:t>evbv‡Z</a:t>
            </a:r>
            <a:r>
              <a:rPr lang="en-US" sz="28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latin typeface="SutonnyMJ" pitchFamily="2" charset="0"/>
                <a:cs typeface="SutonnyMJ" pitchFamily="2" charset="0"/>
              </a:rPr>
              <a:t>ejv</a:t>
            </a:r>
            <a:r>
              <a:rPr lang="en-US" sz="28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latin typeface="SutonnyMJ" pitchFamily="2" charset="0"/>
                <a:cs typeface="SutonnyMJ" pitchFamily="2" charset="0"/>
              </a:rPr>
              <a:t>n‡jv</a:t>
            </a:r>
            <a:r>
              <a:rPr lang="en-US" sz="2800" b="1" dirty="0" smtClean="0">
                <a:latin typeface="SutonnyMJ" pitchFamily="2" charset="0"/>
                <a:cs typeface="SutonnyMJ" pitchFamily="2" charset="0"/>
              </a:rPr>
              <a:t>, </a:t>
            </a:r>
            <a:r>
              <a:rPr lang="en-US" sz="2800" b="1" dirty="0" err="1" smtClean="0">
                <a:latin typeface="SutonnyMJ" pitchFamily="2" charset="0"/>
                <a:cs typeface="SutonnyMJ" pitchFamily="2" charset="0"/>
              </a:rPr>
              <a:t>GLb</a:t>
            </a:r>
            <a:r>
              <a:rPr lang="en-US" sz="28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latin typeface="SutonnyMJ" pitchFamily="2" charset="0"/>
                <a:cs typeface="SutonnyMJ" pitchFamily="2" charset="0"/>
              </a:rPr>
              <a:t>Pv</a:t>
            </a:r>
            <a:r>
              <a:rPr lang="en-US" sz="28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latin typeface="SutonnyMJ" pitchFamily="2" charset="0"/>
                <a:cs typeface="SutonnyMJ" pitchFamily="2" charset="0"/>
              </a:rPr>
              <a:t>evbv‡Z</a:t>
            </a:r>
            <a:r>
              <a:rPr lang="en-US" sz="28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latin typeface="SutonnyMJ" pitchFamily="2" charset="0"/>
                <a:cs typeface="SutonnyMJ" pitchFamily="2" charset="0"/>
              </a:rPr>
              <a:t>Avgv</a:t>
            </a:r>
            <a:r>
              <a:rPr lang="en-US" sz="2800" b="1" dirty="0" smtClean="0">
                <a:latin typeface="SutonnyMJ" pitchFamily="2" charset="0"/>
                <a:cs typeface="SutonnyMJ" pitchFamily="2" charset="0"/>
              </a:rPr>
              <a:t>‡`</a:t>
            </a:r>
            <a:r>
              <a:rPr lang="en-US" sz="2800" b="1" dirty="0" err="1" smtClean="0">
                <a:latin typeface="SutonnyMJ" pitchFamily="2" charset="0"/>
                <a:cs typeface="SutonnyMJ" pitchFamily="2" charset="0"/>
              </a:rPr>
              <a:t>i</a:t>
            </a:r>
            <a:r>
              <a:rPr lang="en-US" sz="28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latin typeface="SutonnyMJ" pitchFamily="2" charset="0"/>
                <a:cs typeface="SutonnyMJ" pitchFamily="2" charset="0"/>
              </a:rPr>
              <a:t>wK</a:t>
            </a:r>
            <a:r>
              <a:rPr lang="en-US" sz="28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latin typeface="SutonnyMJ" pitchFamily="2" charset="0"/>
                <a:cs typeface="SutonnyMJ" pitchFamily="2" charset="0"/>
              </a:rPr>
              <a:t>wK</a:t>
            </a:r>
            <a:r>
              <a:rPr lang="en-US" sz="28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28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2800" b="1" dirty="0" smtClean="0">
                <a:latin typeface="SutonnyMJ" pitchFamily="2" charset="0"/>
                <a:cs typeface="SutonnyMJ" pitchFamily="2" charset="0"/>
              </a:rPr>
              <a:t>-</a:t>
            </a:r>
            <a:endParaRPr lang="en-US" sz="2800" b="1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150" y="1784803"/>
            <a:ext cx="676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utonnyMJ" pitchFamily="2" charset="0"/>
                <a:cs typeface="SutonnyMJ" pitchFamily="2" charset="0"/>
              </a:rPr>
              <a:t>1|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me‡P‡q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cÖ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_‡g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GKwU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cv‡Î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cvwb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wb‡q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Zv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Mig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|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9150" y="2282094"/>
            <a:ext cx="755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utonnyMJ" pitchFamily="2" charset="0"/>
                <a:cs typeface="SutonnyMJ" pitchFamily="2" charset="0"/>
              </a:rPr>
              <a:t>2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cvwb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wbw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`©ó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gvÎvq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Mig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n‡j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Zv‡Z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Pv-cvZv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wPwb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I `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ya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†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gkv‡Z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|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150" y="2765995"/>
            <a:ext cx="755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utonnyMJ" pitchFamily="2" charset="0"/>
                <a:cs typeface="SutonnyMJ" pitchFamily="2" charset="0"/>
              </a:rPr>
              <a:t>3|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Pv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dzUšÍ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Ae¯’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vq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†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cŠQv‡bv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Aewa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A‡cÿv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|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9150" y="3249895"/>
            <a:ext cx="805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utonnyMJ" pitchFamily="2" charset="0"/>
                <a:cs typeface="SutonnyMJ" pitchFamily="2" charset="0"/>
              </a:rPr>
              <a:t>4|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Gevi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M¨vm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eÜ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ˆ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Zix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Pv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cvÎ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†_‡K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Kvc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A_ev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Møv‡m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†Q‡K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Xvj‡Z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|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9150" y="3720405"/>
            <a:ext cx="805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utonnyMJ" pitchFamily="2" charset="0"/>
                <a:cs typeface="SutonnyMJ" pitchFamily="2" charset="0"/>
              </a:rPr>
              <a:t>5|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GLb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Avcwb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ˆ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Zix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Kiv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Pv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†L‡Z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cvi‡eb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|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02" y="4368800"/>
            <a:ext cx="7925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utonnyMJ" pitchFamily="2" charset="0"/>
                <a:cs typeface="SutonnyMJ" pitchFamily="2" charset="0"/>
              </a:rPr>
              <a:t>GB †h,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Pv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ebv‡bvi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R‡b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¨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wbw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`©ó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wKQz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avc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Abymib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Kiv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n‡jv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GUvB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A¨vjMwi`g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|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19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302" y="182880"/>
            <a:ext cx="3756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A¨vjMwi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`‡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gi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Kv‡K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e‡j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?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78302" y="767655"/>
            <a:ext cx="344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23292" y="3013502"/>
            <a:ext cx="8745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A¨vjMwi`g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n‡”Q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mgm¨v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mgvav‡bi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Rb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¨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wKQz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wbw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`©ó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avc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hv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MvwYwZKfv‡e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cÖgvwbZ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| A_©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vr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mgm¨v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mgvav‡bi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Rb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¨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MvwYwZKfv‡e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cÖgvwYZ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wbw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`©ó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wKQz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avc‡KB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  <a:cs typeface="SutonnyMJ" pitchFamily="2" charset="0"/>
              </a:rPr>
              <a:t>A¨vjMwi`g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e‡j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|  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9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7417932" y="1592462"/>
            <a:ext cx="1830198" cy="1836538"/>
            <a:chOff x="7417932" y="1592462"/>
            <a:chExt cx="1830198" cy="1836538"/>
          </a:xfrm>
        </p:grpSpPr>
        <p:sp>
          <p:nvSpPr>
            <p:cNvPr id="17" name="Round Same Side Corner Rectangle 16"/>
            <p:cNvSpPr/>
            <p:nvPr/>
          </p:nvSpPr>
          <p:spPr>
            <a:xfrm>
              <a:off x="7417932" y="1592462"/>
              <a:ext cx="1830198" cy="1836538"/>
            </a:xfrm>
            <a:prstGeom prst="round2SameRect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utonnyMJ" pitchFamily="2" charset="0"/>
                <a:cs typeface="SutonnyMJ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46781" y="2408187"/>
              <a:ext cx="3725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>
                      <a:lumMod val="95000"/>
                    </a:schemeClr>
                  </a:solidFill>
                  <a:latin typeface="SutonnyMJ" pitchFamily="2" charset="0"/>
                  <a:cs typeface="SutonnyMJ" pitchFamily="2" charset="0"/>
                </a:rPr>
                <a:t>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43673" y="1735218"/>
              <a:ext cx="177871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chemeClr val="bg1">
                      <a:lumMod val="95000"/>
                    </a:schemeClr>
                  </a:solidFill>
                  <a:latin typeface="SutonnyMJ" pitchFamily="2" charset="0"/>
                  <a:cs typeface="SutonnyMJ" pitchFamily="2" charset="0"/>
                </a:rPr>
                <a:t>A¨vbvwjwUK¨vj</a:t>
              </a:r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2400" b="1" dirty="0" smtClean="0">
                  <a:solidFill>
                    <a:schemeClr val="bg1">
                      <a:lumMod val="95000"/>
                    </a:schemeClr>
                  </a:solidFill>
                  <a:latin typeface="SutonnyMJ" pitchFamily="2" charset="0"/>
                  <a:cs typeface="SutonnyMJ" pitchFamily="2" charset="0"/>
                </a:rPr>
                <a:t>w¯‹</a:t>
              </a:r>
              <a:r>
                <a:rPr lang="en-US" sz="2400" b="1" dirty="0" err="1" smtClean="0">
                  <a:solidFill>
                    <a:schemeClr val="bg1">
                      <a:lumMod val="95000"/>
                    </a:schemeClr>
                  </a:solidFill>
                  <a:latin typeface="SutonnyMJ" pitchFamily="2" charset="0"/>
                  <a:cs typeface="SutonnyMJ" pitchFamily="2" charset="0"/>
                </a:rPr>
                <a:t>j</a:t>
              </a:r>
              <a:r>
                <a:rPr lang="en-US" sz="2400" b="1" dirty="0" err="1">
                  <a:solidFill>
                    <a:schemeClr val="bg1">
                      <a:lumMod val="95000"/>
                    </a:schemeClr>
                  </a:solidFill>
                  <a:latin typeface="SutonnyMJ" pitchFamily="2" charset="0"/>
                  <a:cs typeface="SutonnyMJ" pitchFamily="2" charset="0"/>
                </a:rPr>
                <a:t>m</a:t>
              </a:r>
              <a:endParaRPr lang="en-US" sz="2400" b="1" dirty="0">
                <a:solidFill>
                  <a:schemeClr val="bg1">
                    <a:lumMod val="95000"/>
                  </a:schemeClr>
                </a:solidFill>
                <a:latin typeface="SutonnyMJ" pitchFamily="2" charset="0"/>
                <a:ea typeface="Adobe Heiti Std R" panose="020B0400000000000000" pitchFamily="34" charset="-128"/>
                <a:cs typeface="SutonnyMJ" pitchFamily="2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188818" y="1592462"/>
            <a:ext cx="1814364" cy="1836538"/>
            <a:chOff x="5188818" y="1592462"/>
            <a:chExt cx="1814364" cy="1836538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5188818" y="1592462"/>
              <a:ext cx="1814364" cy="1836538"/>
            </a:xfrm>
            <a:prstGeom prst="round2SameRect">
              <a:avLst/>
            </a:prstGeom>
            <a:solidFill>
              <a:srgbClr val="2EB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11361" y="2408187"/>
              <a:ext cx="369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chemeClr val="bg1">
                      <a:lumMod val="95000"/>
                    </a:schemeClr>
                  </a:solidFill>
                  <a:latin typeface="SutonnyMJ" pitchFamily="2" charset="0"/>
                  <a:cs typeface="SutonnyMJ" pitchFamily="2" charset="0"/>
                </a:rPr>
                <a:t>2</a:t>
              </a:r>
              <a:endParaRPr lang="en-US" sz="6000" b="1" dirty="0">
                <a:solidFill>
                  <a:schemeClr val="bg1">
                    <a:lumMod val="95000"/>
                  </a:schemeClr>
                </a:solidFill>
                <a:latin typeface="SutonnyMJ" pitchFamily="2" charset="0"/>
                <a:cs typeface="SutonnyMJ" pitchFamily="2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05174" y="1919884"/>
              <a:ext cx="17787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bg1">
                      <a:lumMod val="95000"/>
                    </a:schemeClr>
                  </a:solidFill>
                  <a:latin typeface="SutonnyMJ" pitchFamily="2" charset="0"/>
                  <a:cs typeface="SutonnyMJ" pitchFamily="2" charset="0"/>
                </a:rPr>
                <a:t>cvid‡g©Ý</a:t>
              </a:r>
              <a:endParaRPr lang="en-US" sz="2400" b="1" dirty="0">
                <a:solidFill>
                  <a:schemeClr val="bg1">
                    <a:lumMod val="95000"/>
                  </a:schemeClr>
                </a:solidFill>
                <a:latin typeface="SutonnyMJ" pitchFamily="2" charset="0"/>
                <a:ea typeface="Adobe Heiti Std R" panose="020B0400000000000000" pitchFamily="34" charset="-128"/>
                <a:cs typeface="SutonnyMJ" pitchFamily="2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979366" y="1592462"/>
            <a:ext cx="1778713" cy="1836538"/>
            <a:chOff x="2984129" y="1592462"/>
            <a:chExt cx="1778713" cy="1836538"/>
          </a:xfrm>
        </p:grpSpPr>
        <p:sp>
          <p:nvSpPr>
            <p:cNvPr id="3" name="Round Same Side Corner Rectangle 2"/>
            <p:cNvSpPr/>
            <p:nvPr/>
          </p:nvSpPr>
          <p:spPr>
            <a:xfrm>
              <a:off x="2984130" y="1592462"/>
              <a:ext cx="1778712" cy="1836538"/>
            </a:xfrm>
            <a:prstGeom prst="round2Same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92475" y="2408186"/>
              <a:ext cx="36202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chemeClr val="bg1">
                      <a:lumMod val="95000"/>
                    </a:schemeClr>
                  </a:solidFill>
                  <a:latin typeface="SutonnyMJ" pitchFamily="2" charset="0"/>
                  <a:cs typeface="SutonnyMJ" pitchFamily="2" charset="0"/>
                </a:rPr>
                <a:t>1</a:t>
              </a:r>
              <a:endParaRPr lang="en-US" sz="6000" b="1" dirty="0">
                <a:solidFill>
                  <a:schemeClr val="bg1">
                    <a:lumMod val="95000"/>
                  </a:schemeClr>
                </a:solidFill>
                <a:latin typeface="SutonnyMJ" pitchFamily="2" charset="0"/>
                <a:cs typeface="SutonnyMJ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84129" y="1919884"/>
              <a:ext cx="17787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>
                      <a:lumMod val="95000"/>
                    </a:schemeClr>
                  </a:solidFill>
                  <a:latin typeface="SutonnyMJ" pitchFamily="2" charset="0"/>
                  <a:ea typeface="Adobe Heiti Std R" panose="020B0400000000000000" pitchFamily="34" charset="-128"/>
                  <a:cs typeface="SutonnyMJ" pitchFamily="2" charset="0"/>
                </a:rPr>
                <a:t>‡¯‹‡</a:t>
              </a:r>
              <a:r>
                <a:rPr lang="en-US" sz="2400" b="1" dirty="0" err="1" smtClean="0">
                  <a:solidFill>
                    <a:schemeClr val="bg1">
                      <a:lumMod val="95000"/>
                    </a:schemeClr>
                  </a:solidFill>
                  <a:latin typeface="SutonnyMJ" pitchFamily="2" charset="0"/>
                  <a:ea typeface="Adobe Heiti Std R" panose="020B0400000000000000" pitchFamily="34" charset="-128"/>
                  <a:cs typeface="SutonnyMJ" pitchFamily="2" charset="0"/>
                </a:rPr>
                <a:t>jwewjwU</a:t>
              </a:r>
              <a:endParaRPr lang="en-US" sz="2400" b="1" dirty="0">
                <a:solidFill>
                  <a:schemeClr val="bg1">
                    <a:lumMod val="95000"/>
                  </a:schemeClr>
                </a:solidFill>
                <a:latin typeface="SutonnyMJ" pitchFamily="2" charset="0"/>
                <a:ea typeface="Adobe Heiti Std R" panose="020B0400000000000000" pitchFamily="34" charset="-128"/>
                <a:cs typeface="SutonnyMJ" pitchFamily="2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5511" y="246536"/>
            <a:ext cx="3756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A¨vjMwi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`‡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gi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‡Kb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wkL‡ev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?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35511" y="831311"/>
            <a:ext cx="37560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79377" y="2717871"/>
            <a:ext cx="1778712" cy="2813804"/>
            <a:chOff x="2979377" y="2717871"/>
            <a:chExt cx="1778712" cy="2813804"/>
          </a:xfrm>
        </p:grpSpPr>
        <p:sp>
          <p:nvSpPr>
            <p:cNvPr id="7" name="Freeform 6"/>
            <p:cNvSpPr/>
            <p:nvPr/>
          </p:nvSpPr>
          <p:spPr>
            <a:xfrm flipV="1">
              <a:off x="2979377" y="2717871"/>
              <a:ext cx="1778712" cy="2813804"/>
            </a:xfrm>
            <a:custGeom>
              <a:avLst/>
              <a:gdLst>
                <a:gd name="connsiteX0" fmla="*/ 0 w 1857829"/>
                <a:gd name="connsiteY0" fmla="*/ 3193143 h 3193143"/>
                <a:gd name="connsiteX1" fmla="*/ 266436 w 1857829"/>
                <a:gd name="connsiteY1" fmla="*/ 3193143 h 3193143"/>
                <a:gd name="connsiteX2" fmla="*/ 253999 w 1857829"/>
                <a:gd name="connsiteY2" fmla="*/ 3069769 h 3193143"/>
                <a:gd name="connsiteX3" fmla="*/ 928914 w 1857829"/>
                <a:gd name="connsiteY3" fmla="*/ 2394854 h 3193143"/>
                <a:gd name="connsiteX4" fmla="*/ 1603829 w 1857829"/>
                <a:gd name="connsiteY4" fmla="*/ 3069769 h 3193143"/>
                <a:gd name="connsiteX5" fmla="*/ 1591392 w 1857829"/>
                <a:gd name="connsiteY5" fmla="*/ 3193143 h 3193143"/>
                <a:gd name="connsiteX6" fmla="*/ 1857829 w 1857829"/>
                <a:gd name="connsiteY6" fmla="*/ 3193143 h 3193143"/>
                <a:gd name="connsiteX7" fmla="*/ 1857829 w 1857829"/>
                <a:gd name="connsiteY7" fmla="*/ 309644 h 3193143"/>
                <a:gd name="connsiteX8" fmla="*/ 1548185 w 1857829"/>
                <a:gd name="connsiteY8" fmla="*/ 0 h 3193143"/>
                <a:gd name="connsiteX9" fmla="*/ 309644 w 1857829"/>
                <a:gd name="connsiteY9" fmla="*/ 0 h 3193143"/>
                <a:gd name="connsiteX10" fmla="*/ 0 w 1857829"/>
                <a:gd name="connsiteY10" fmla="*/ 309644 h 319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7829" h="3193143">
                  <a:moveTo>
                    <a:pt x="0" y="3193143"/>
                  </a:moveTo>
                  <a:lnTo>
                    <a:pt x="266436" y="3193143"/>
                  </a:lnTo>
                  <a:lnTo>
                    <a:pt x="253999" y="3069769"/>
                  </a:lnTo>
                  <a:cubicBezTo>
                    <a:pt x="253999" y="2697024"/>
                    <a:pt x="556169" y="2394854"/>
                    <a:pt x="928914" y="2394854"/>
                  </a:cubicBezTo>
                  <a:cubicBezTo>
                    <a:pt x="1301659" y="2394854"/>
                    <a:pt x="1603829" y="2697024"/>
                    <a:pt x="1603829" y="3069769"/>
                  </a:cubicBezTo>
                  <a:lnTo>
                    <a:pt x="1591392" y="3193143"/>
                  </a:lnTo>
                  <a:lnTo>
                    <a:pt x="1857829" y="3193143"/>
                  </a:lnTo>
                  <a:lnTo>
                    <a:pt x="1857829" y="309644"/>
                  </a:lnTo>
                  <a:cubicBezTo>
                    <a:pt x="1857829" y="138632"/>
                    <a:pt x="1719197" y="0"/>
                    <a:pt x="1548185" y="0"/>
                  </a:cubicBezTo>
                  <a:lnTo>
                    <a:pt x="309644" y="0"/>
                  </a:lnTo>
                  <a:cubicBezTo>
                    <a:pt x="138632" y="0"/>
                    <a:pt x="0" y="138632"/>
                    <a:pt x="0" y="3096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0" dist="25400" dir="8220000" sx="103000" sy="103000" algn="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9704" y="3428313"/>
              <a:ext cx="1758058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‡¯‹‡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jwewjwU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m¤ú‡K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©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Rvb‡Z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mvnvh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¨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K‡i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|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eo</a:t>
              </a:r>
              <a:r>
                <a:rPr lang="en-US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mgm¨v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¸‡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jv</a:t>
              </a:r>
              <a:r>
                <a:rPr lang="en-US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†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QvU</a:t>
              </a:r>
              <a:r>
                <a:rPr lang="en-US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†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QvU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av‡c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wef³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K‡i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mgvav‡b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mnvh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¨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K‡i</a:t>
              </a:r>
              <a:endParaRPr lang="en-US" dirty="0">
                <a:latin typeface="SutonnyMJ" pitchFamily="2" charset="0"/>
                <a:cs typeface="SutonnyMJ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88820" y="2717871"/>
            <a:ext cx="1814362" cy="2813804"/>
            <a:chOff x="5188820" y="2717871"/>
            <a:chExt cx="1814362" cy="2813804"/>
          </a:xfrm>
        </p:grpSpPr>
        <p:sp>
          <p:nvSpPr>
            <p:cNvPr id="14" name="Freeform 13"/>
            <p:cNvSpPr/>
            <p:nvPr/>
          </p:nvSpPr>
          <p:spPr>
            <a:xfrm flipV="1">
              <a:off x="5188820" y="2717871"/>
              <a:ext cx="1814362" cy="2813804"/>
            </a:xfrm>
            <a:custGeom>
              <a:avLst/>
              <a:gdLst>
                <a:gd name="connsiteX0" fmla="*/ 0 w 1857829"/>
                <a:gd name="connsiteY0" fmla="*/ 3193143 h 3193143"/>
                <a:gd name="connsiteX1" fmla="*/ 266436 w 1857829"/>
                <a:gd name="connsiteY1" fmla="*/ 3193143 h 3193143"/>
                <a:gd name="connsiteX2" fmla="*/ 253999 w 1857829"/>
                <a:gd name="connsiteY2" fmla="*/ 3069769 h 3193143"/>
                <a:gd name="connsiteX3" fmla="*/ 928914 w 1857829"/>
                <a:gd name="connsiteY3" fmla="*/ 2394854 h 3193143"/>
                <a:gd name="connsiteX4" fmla="*/ 1603829 w 1857829"/>
                <a:gd name="connsiteY4" fmla="*/ 3069769 h 3193143"/>
                <a:gd name="connsiteX5" fmla="*/ 1591392 w 1857829"/>
                <a:gd name="connsiteY5" fmla="*/ 3193143 h 3193143"/>
                <a:gd name="connsiteX6" fmla="*/ 1857829 w 1857829"/>
                <a:gd name="connsiteY6" fmla="*/ 3193143 h 3193143"/>
                <a:gd name="connsiteX7" fmla="*/ 1857829 w 1857829"/>
                <a:gd name="connsiteY7" fmla="*/ 309644 h 3193143"/>
                <a:gd name="connsiteX8" fmla="*/ 1548185 w 1857829"/>
                <a:gd name="connsiteY8" fmla="*/ 0 h 3193143"/>
                <a:gd name="connsiteX9" fmla="*/ 309644 w 1857829"/>
                <a:gd name="connsiteY9" fmla="*/ 0 h 3193143"/>
                <a:gd name="connsiteX10" fmla="*/ 0 w 1857829"/>
                <a:gd name="connsiteY10" fmla="*/ 309644 h 319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7829" h="3193143">
                  <a:moveTo>
                    <a:pt x="0" y="3193143"/>
                  </a:moveTo>
                  <a:lnTo>
                    <a:pt x="266436" y="3193143"/>
                  </a:lnTo>
                  <a:lnTo>
                    <a:pt x="253999" y="3069769"/>
                  </a:lnTo>
                  <a:cubicBezTo>
                    <a:pt x="253999" y="2697024"/>
                    <a:pt x="556169" y="2394854"/>
                    <a:pt x="928914" y="2394854"/>
                  </a:cubicBezTo>
                  <a:cubicBezTo>
                    <a:pt x="1301659" y="2394854"/>
                    <a:pt x="1603829" y="2697024"/>
                    <a:pt x="1603829" y="3069769"/>
                  </a:cubicBezTo>
                  <a:lnTo>
                    <a:pt x="1591392" y="3193143"/>
                  </a:lnTo>
                  <a:lnTo>
                    <a:pt x="1857829" y="3193143"/>
                  </a:lnTo>
                  <a:lnTo>
                    <a:pt x="1857829" y="309644"/>
                  </a:lnTo>
                  <a:cubicBezTo>
                    <a:pt x="1857829" y="138632"/>
                    <a:pt x="1719197" y="0"/>
                    <a:pt x="1548185" y="0"/>
                  </a:cubicBezTo>
                  <a:lnTo>
                    <a:pt x="309644" y="0"/>
                  </a:lnTo>
                  <a:cubicBezTo>
                    <a:pt x="138632" y="0"/>
                    <a:pt x="0" y="138632"/>
                    <a:pt x="0" y="3096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0" dist="25400" dir="8220000" sx="103000" sy="103000" algn="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16972" y="3439018"/>
              <a:ext cx="1758058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UvBg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I †¯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úg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Kg‡cøw·wU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m¤ú‡K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©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aviYv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cvIqv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hvq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|</a:t>
              </a:r>
              <a:r>
                <a:rPr lang="en-US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‡m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Abymv‡i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†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cÖvMÖv‡gi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err="1">
                  <a:latin typeface="SutonnyMJ" pitchFamily="2" charset="0"/>
                  <a:cs typeface="SutonnyMJ" pitchFamily="2" charset="0"/>
                </a:rPr>
                <a:t>cvid‡g©Ý</a:t>
              </a:r>
              <a:r>
                <a:rPr lang="en-US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err="1">
                  <a:latin typeface="SutonnyMJ" pitchFamily="2" charset="0"/>
                  <a:cs typeface="SutonnyMJ" pitchFamily="2" charset="0"/>
                </a:rPr>
                <a:t>DbœZ</a:t>
              </a:r>
              <a:r>
                <a:rPr lang="en-US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err="1">
                  <a:latin typeface="SutonnyMJ" pitchFamily="2" charset="0"/>
                  <a:cs typeface="SutonnyMJ" pitchFamily="2" charset="0"/>
                </a:rPr>
                <a:t>Ki‡Z</a:t>
              </a:r>
              <a:r>
                <a:rPr lang="en-US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err="1">
                  <a:latin typeface="SutonnyMJ" pitchFamily="2" charset="0"/>
                  <a:cs typeface="SutonnyMJ" pitchFamily="2" charset="0"/>
                </a:rPr>
                <a:t>mvnvh</a:t>
              </a:r>
              <a:r>
                <a:rPr lang="en-US" dirty="0">
                  <a:latin typeface="SutonnyMJ" pitchFamily="2" charset="0"/>
                  <a:cs typeface="SutonnyMJ" pitchFamily="2" charset="0"/>
                </a:rPr>
                <a:t>¨ </a:t>
              </a:r>
              <a:r>
                <a:rPr lang="en-US" dirty="0" err="1">
                  <a:latin typeface="SutonnyMJ" pitchFamily="2" charset="0"/>
                  <a:cs typeface="SutonnyMJ" pitchFamily="2" charset="0"/>
                </a:rPr>
                <a:t>K‡i</a:t>
              </a:r>
              <a:r>
                <a:rPr lang="en-US" dirty="0">
                  <a:latin typeface="SutonnyMJ" pitchFamily="2" charset="0"/>
                  <a:cs typeface="SutonnyMJ" pitchFamily="2" charset="0"/>
                </a:rPr>
                <a:t>|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417931" y="2717871"/>
            <a:ext cx="1830200" cy="2813804"/>
            <a:chOff x="7417931" y="2717871"/>
            <a:chExt cx="1830200" cy="2813804"/>
          </a:xfrm>
        </p:grpSpPr>
        <p:sp>
          <p:nvSpPr>
            <p:cNvPr id="21" name="Freeform 20"/>
            <p:cNvSpPr/>
            <p:nvPr/>
          </p:nvSpPr>
          <p:spPr>
            <a:xfrm flipV="1">
              <a:off x="7417931" y="2717871"/>
              <a:ext cx="1830200" cy="2813804"/>
            </a:xfrm>
            <a:custGeom>
              <a:avLst/>
              <a:gdLst>
                <a:gd name="connsiteX0" fmla="*/ 0 w 1857829"/>
                <a:gd name="connsiteY0" fmla="*/ 3193143 h 3193143"/>
                <a:gd name="connsiteX1" fmla="*/ 266436 w 1857829"/>
                <a:gd name="connsiteY1" fmla="*/ 3193143 h 3193143"/>
                <a:gd name="connsiteX2" fmla="*/ 253999 w 1857829"/>
                <a:gd name="connsiteY2" fmla="*/ 3069769 h 3193143"/>
                <a:gd name="connsiteX3" fmla="*/ 928914 w 1857829"/>
                <a:gd name="connsiteY3" fmla="*/ 2394854 h 3193143"/>
                <a:gd name="connsiteX4" fmla="*/ 1603829 w 1857829"/>
                <a:gd name="connsiteY4" fmla="*/ 3069769 h 3193143"/>
                <a:gd name="connsiteX5" fmla="*/ 1591392 w 1857829"/>
                <a:gd name="connsiteY5" fmla="*/ 3193143 h 3193143"/>
                <a:gd name="connsiteX6" fmla="*/ 1857829 w 1857829"/>
                <a:gd name="connsiteY6" fmla="*/ 3193143 h 3193143"/>
                <a:gd name="connsiteX7" fmla="*/ 1857829 w 1857829"/>
                <a:gd name="connsiteY7" fmla="*/ 309644 h 3193143"/>
                <a:gd name="connsiteX8" fmla="*/ 1548185 w 1857829"/>
                <a:gd name="connsiteY8" fmla="*/ 0 h 3193143"/>
                <a:gd name="connsiteX9" fmla="*/ 309644 w 1857829"/>
                <a:gd name="connsiteY9" fmla="*/ 0 h 3193143"/>
                <a:gd name="connsiteX10" fmla="*/ 0 w 1857829"/>
                <a:gd name="connsiteY10" fmla="*/ 309644 h 319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7829" h="3193143">
                  <a:moveTo>
                    <a:pt x="0" y="3193143"/>
                  </a:moveTo>
                  <a:lnTo>
                    <a:pt x="266436" y="3193143"/>
                  </a:lnTo>
                  <a:lnTo>
                    <a:pt x="253999" y="3069769"/>
                  </a:lnTo>
                  <a:cubicBezTo>
                    <a:pt x="253999" y="2697024"/>
                    <a:pt x="556169" y="2394854"/>
                    <a:pt x="928914" y="2394854"/>
                  </a:cubicBezTo>
                  <a:cubicBezTo>
                    <a:pt x="1301659" y="2394854"/>
                    <a:pt x="1603829" y="2697024"/>
                    <a:pt x="1603829" y="3069769"/>
                  </a:cubicBezTo>
                  <a:lnTo>
                    <a:pt x="1591392" y="3193143"/>
                  </a:lnTo>
                  <a:lnTo>
                    <a:pt x="1857829" y="3193143"/>
                  </a:lnTo>
                  <a:lnTo>
                    <a:pt x="1857829" y="309644"/>
                  </a:lnTo>
                  <a:cubicBezTo>
                    <a:pt x="1857829" y="138632"/>
                    <a:pt x="1719197" y="0"/>
                    <a:pt x="1548185" y="0"/>
                  </a:cubicBezTo>
                  <a:lnTo>
                    <a:pt x="309644" y="0"/>
                  </a:lnTo>
                  <a:cubicBezTo>
                    <a:pt x="138632" y="0"/>
                    <a:pt x="0" y="138632"/>
                    <a:pt x="0" y="3096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0" dist="25400" dir="8220000" sx="103000" sy="103000" algn="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54002" y="3439020"/>
              <a:ext cx="1758058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†hŠw³Kfv‡e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wewfbœ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mgm¨v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wb‡q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wPšÍv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I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we‡kølY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Kivi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`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ÿZv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e„w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×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K‡i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|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hv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ev¯ÍweK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Rxe‡bI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A‡bK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Kv‡R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dirty="0" err="1" smtClean="0">
                  <a:latin typeface="SutonnyMJ" pitchFamily="2" charset="0"/>
                  <a:cs typeface="SutonnyMJ" pitchFamily="2" charset="0"/>
                </a:rPr>
                <a:t>Avm‡e</a:t>
              </a:r>
              <a:r>
                <a:rPr lang="en-US" dirty="0" smtClean="0">
                  <a:latin typeface="SutonnyMJ" pitchFamily="2" charset="0"/>
                  <a:cs typeface="SutonnyMJ" pitchFamily="2" charset="0"/>
                </a:rPr>
                <a:t>|</a:t>
              </a:r>
              <a:endParaRPr lang="en-US" dirty="0">
                <a:latin typeface="SutonnyMJ" pitchFamily="2" charset="0"/>
                <a:cs typeface="SutonnyMJ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70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21" b="95345" l="9980" r="89819">
                        <a14:foregroundMark x1="32863" y1="22311" x2="39718" y2="15088"/>
                        <a14:foregroundMark x1="58569" y1="82825" x2="58569" y2="82825"/>
                        <a14:foregroundMark x1="58871" y1="82504" x2="48085" y2="80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04" y="895351"/>
            <a:ext cx="4140197" cy="41401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86711" y="4766350"/>
            <a:ext cx="7018578" cy="119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A¨vjMwi`g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Kxfv‡e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wjL‡Z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nq?</a:t>
            </a:r>
          </a:p>
        </p:txBody>
      </p:sp>
    </p:spTree>
    <p:extLst>
      <p:ext uri="{BB962C8B-B14F-4D97-AF65-F5344CB8AC3E}">
        <p14:creationId xmlns:p14="http://schemas.microsoft.com/office/powerpoint/2010/main" val="300982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35511" y="246536"/>
            <a:ext cx="4280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A¨vjMwi`g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Kxfv‡e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wjL‡Z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nq?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35511" y="831311"/>
            <a:ext cx="4149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8302" y="1121597"/>
            <a:ext cx="9794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A¨vjMwi`g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‡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Kv‡bv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wbw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`©ó †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cÖvMÖvwgs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fvlvi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wbf©i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bv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eis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mgm¨vi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Dci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wbf©i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|</a:t>
            </a:r>
            <a:endParaRPr lang="en-US" sz="2800" b="1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99150" y="1784803"/>
            <a:ext cx="892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utonnyMJ" pitchFamily="2" charset="0"/>
                <a:cs typeface="SutonnyMJ" pitchFamily="2" charset="0"/>
              </a:rPr>
              <a:t>1|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G‡Kev‡i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eY©bvg~jKfv‡e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A_ev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my‡Wv‡KvW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(</a:t>
            </a:r>
            <a:r>
              <a:rPr lang="en-US" sz="2400" dirty="0" err="1" smtClean="0">
                <a:latin typeface="Tw Cen MT" panose="020B0602020104020603" pitchFamily="34" charset="0"/>
                <a:cs typeface="SutonnyMJ" pitchFamily="2" charset="0"/>
              </a:rPr>
              <a:t>Psueducode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)</a:t>
            </a:r>
            <a:r>
              <a:rPr lang="en-US" sz="2400" dirty="0" smtClean="0">
                <a:latin typeface="Arial Narrow" panose="020B0606020202030204" pitchFamily="34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AvKv‡i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jLv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h‡Z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cv‡i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99150" y="2282094"/>
            <a:ext cx="731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utonnyMJ" pitchFamily="2" charset="0"/>
                <a:cs typeface="SutonnyMJ" pitchFamily="2" charset="0"/>
              </a:rPr>
              <a:t>2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|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mnR‡eva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¨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Ges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mvejxj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nIqv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DwPZ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|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9150" y="2765995"/>
            <a:ext cx="1056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utonnyMJ" pitchFamily="2" charset="0"/>
                <a:cs typeface="SutonnyMJ" pitchFamily="2" charset="0"/>
              </a:rPr>
              <a:t>3|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mvaviYZ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av‡c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av‡c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Ges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†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cÖvMÖvwgs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Gi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mvavib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MVb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(</a:t>
            </a:r>
            <a:r>
              <a:rPr lang="en-US" sz="2400" dirty="0">
                <a:latin typeface="Tw Cen MT" panose="020B0602020104020603" pitchFamily="34" charset="0"/>
                <a:cs typeface="SutonnyMJ" pitchFamily="2" charset="0"/>
              </a:rPr>
              <a:t>l</a:t>
            </a:r>
            <a:r>
              <a:rPr lang="en-US" sz="2400" dirty="0" smtClean="0">
                <a:latin typeface="Tw Cen MT" panose="020B0602020104020603" pitchFamily="34" charset="0"/>
                <a:cs typeface="SutonnyMJ" pitchFamily="2" charset="0"/>
              </a:rPr>
              <a:t>oop, if-else </a:t>
            </a:r>
            <a:r>
              <a:rPr lang="en-US" sz="2400" dirty="0" err="1" smtClean="0">
                <a:latin typeface="Tw Cen MT" panose="020B0602020104020603" pitchFamily="34" charset="0"/>
                <a:cs typeface="SutonnyMJ" pitchFamily="2" charset="0"/>
              </a:rPr>
              <a:t>etc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)</a:t>
            </a:r>
            <a:r>
              <a:rPr lang="en-US" sz="2400" dirty="0" smtClean="0">
                <a:latin typeface="Arial Narrow" panose="020B0606020202030204" pitchFamily="34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e¨envi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†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jLv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†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h‡Z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cv‡i</a:t>
            </a:r>
            <a:r>
              <a:rPr lang="en-US" sz="2400" dirty="0" smtClean="0">
                <a:latin typeface="Arial Narrow" panose="020B0606020202030204" pitchFamily="34" charset="0"/>
                <a:cs typeface="SutonnyMJ" pitchFamily="2" charset="0"/>
              </a:rPr>
              <a:t> 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99150" y="3249895"/>
            <a:ext cx="783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utonnyMJ" pitchFamily="2" charset="0"/>
                <a:cs typeface="SutonnyMJ" pitchFamily="2" charset="0"/>
              </a:rPr>
              <a:t>4|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mgm¨v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m¤ú‡K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©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m‡PZb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_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vKv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DwPZ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99150" y="3720405"/>
            <a:ext cx="783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utonnyMJ" pitchFamily="2" charset="0"/>
                <a:cs typeface="SutonnyMJ" pitchFamily="2" charset="0"/>
              </a:rPr>
              <a:t>5|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mgm¨v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fv‡jvfv‡e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msÁvwqZ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nIqvi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c‡iB</a:t>
            </a:r>
            <a:r>
              <a:rPr lang="en-US" sz="24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†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jLv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DwPZ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7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3" grpId="0"/>
      <p:bldP spid="25" grpId="0"/>
      <p:bldP spid="26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35511" y="246536"/>
            <a:ext cx="3169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A¨vjMwi`g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Gi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ˆ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ewkó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¨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35511" y="831311"/>
            <a:ext cx="31696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95019" y="1966351"/>
            <a:ext cx="5126732" cy="1288100"/>
            <a:chOff x="1951630" y="4116319"/>
            <a:chExt cx="3903260" cy="980700"/>
          </a:xfrm>
        </p:grpSpPr>
        <p:sp>
          <p:nvSpPr>
            <p:cNvPr id="27" name="Oval 26"/>
            <p:cNvSpPr/>
            <p:nvPr/>
          </p:nvSpPr>
          <p:spPr>
            <a:xfrm>
              <a:off x="1951630" y="4183169"/>
              <a:ext cx="832514" cy="832514"/>
            </a:xfrm>
            <a:prstGeom prst="ellips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SutonnyMJ" pitchFamily="2" charset="0"/>
                  <a:cs typeface="SutonnyMJ" pitchFamily="2" charset="0"/>
                </a:rPr>
                <a:t>1</a:t>
              </a:r>
              <a:endParaRPr lang="en-US" sz="2400" dirty="0">
                <a:latin typeface="SutonnyMJ" pitchFamily="2" charset="0"/>
                <a:cs typeface="SutonnyMJ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4144" y="4116319"/>
              <a:ext cx="1364776" cy="398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8181"/>
                  </a:solidFill>
                  <a:latin typeface="SutonnyMJ" pitchFamily="2" charset="0"/>
                  <a:cs typeface="SutonnyMJ" pitchFamily="2" charset="0"/>
                </a:rPr>
                <a:t>¯</a:t>
              </a:r>
              <a:r>
                <a:rPr lang="en-US" sz="2800" dirty="0" err="1" smtClean="0">
                  <a:solidFill>
                    <a:srgbClr val="FF8181"/>
                  </a:solidFill>
                  <a:latin typeface="SutonnyMJ" pitchFamily="2" charset="0"/>
                  <a:cs typeface="SutonnyMJ" pitchFamily="2" charset="0"/>
                </a:rPr>
                <a:t>úó</a:t>
              </a:r>
              <a:endParaRPr lang="en-US" sz="2800" dirty="0">
                <a:solidFill>
                  <a:srgbClr val="FF8181"/>
                </a:solidFill>
                <a:latin typeface="SutonnyMJ" pitchFamily="2" charset="0"/>
                <a:cs typeface="SutonnyMJ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84144" y="4464336"/>
              <a:ext cx="3070746" cy="632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latin typeface="SutonnyMJ" pitchFamily="2" charset="0"/>
                  <a:cs typeface="SutonnyMJ" pitchFamily="2" charset="0"/>
                </a:rPr>
                <a:t>†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hB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A¨vjMwi`g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¸‡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jv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Avcwb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wjL‡eb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†m¸‡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jv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¯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có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 smtClean="0">
                  <a:latin typeface="SutonnyMJ" pitchFamily="2" charset="0"/>
                  <a:cs typeface="SutonnyMJ" pitchFamily="2" charset="0"/>
                </a:rPr>
                <a:t>Ges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 smtClean="0">
                  <a:latin typeface="SutonnyMJ" pitchFamily="2" charset="0"/>
                  <a:cs typeface="SutonnyMJ" pitchFamily="2" charset="0"/>
                </a:rPr>
                <a:t>mwVK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nIqvUv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 smtClean="0">
                  <a:latin typeface="SutonnyMJ" pitchFamily="2" charset="0"/>
                  <a:cs typeface="SutonnyMJ" pitchFamily="2" charset="0"/>
                </a:rPr>
                <a:t>Riæwi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|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cÖ‡Z¨K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†÷c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ev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 smtClean="0">
                  <a:latin typeface="SutonnyMJ" pitchFamily="2" charset="0"/>
                  <a:cs typeface="SutonnyMJ" pitchFamily="2" charset="0"/>
                </a:rPr>
                <a:t>jvBb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Gi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wKQz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wgwbs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nIqvUv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Riæwi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| </a:t>
              </a:r>
              <a:endParaRPr lang="en-US" sz="1600" dirty="0">
                <a:latin typeface="SutonnyMJ" pitchFamily="2" charset="0"/>
                <a:cs typeface="SutonnyMJ" pitchFamily="2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72441" y="1966351"/>
            <a:ext cx="5126728" cy="1288100"/>
            <a:chOff x="7824717" y="2784755"/>
            <a:chExt cx="3903260" cy="980701"/>
          </a:xfrm>
        </p:grpSpPr>
        <p:sp>
          <p:nvSpPr>
            <p:cNvPr id="31" name="Oval 30"/>
            <p:cNvSpPr/>
            <p:nvPr/>
          </p:nvSpPr>
          <p:spPr>
            <a:xfrm>
              <a:off x="7824717" y="2865064"/>
              <a:ext cx="832514" cy="8325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SutonnyMJ" pitchFamily="2" charset="0"/>
                  <a:cs typeface="SutonnyMJ" pitchFamily="2" charset="0"/>
                </a:rPr>
                <a:t>2</a:t>
              </a:r>
              <a:endParaRPr lang="en-US" sz="2400" dirty="0">
                <a:latin typeface="SutonnyMJ" pitchFamily="2" charset="0"/>
                <a:cs typeface="SutonnyMJ" pitchFamily="2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8657231" y="2784755"/>
              <a:ext cx="3070746" cy="980701"/>
              <a:chOff x="8657231" y="2686714"/>
              <a:chExt cx="3070746" cy="980701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8657231" y="2686714"/>
                <a:ext cx="1364776" cy="398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 smtClean="0">
                    <a:solidFill>
                      <a:schemeClr val="accent2"/>
                    </a:solidFill>
                    <a:latin typeface="SutonnyMJ" pitchFamily="2" charset="0"/>
                    <a:cs typeface="SutonnyMJ" pitchFamily="2" charset="0"/>
                  </a:rPr>
                  <a:t>wdU‡bm</a:t>
                </a:r>
                <a:endParaRPr lang="en-US" sz="2800" dirty="0">
                  <a:solidFill>
                    <a:schemeClr val="accent2"/>
                  </a:solidFill>
                  <a:latin typeface="SutonnyMJ" pitchFamily="2" charset="0"/>
                  <a:cs typeface="SutonnyMJ" pitchFamily="2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657231" y="3034731"/>
                <a:ext cx="3070746" cy="632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 err="1">
                    <a:latin typeface="SutonnyMJ" pitchFamily="2" charset="0"/>
                    <a:cs typeface="SutonnyMJ" pitchFamily="2" charset="0"/>
                  </a:rPr>
                  <a:t>cÖ‡Z¨K</a:t>
                </a:r>
                <a:r>
                  <a:rPr lang="en-US" sz="1600" dirty="0"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1600" dirty="0" err="1">
                    <a:latin typeface="SutonnyMJ" pitchFamily="2" charset="0"/>
                    <a:cs typeface="SutonnyMJ" pitchFamily="2" charset="0"/>
                  </a:rPr>
                  <a:t>A¨vjMwi`g</a:t>
                </a:r>
                <a:r>
                  <a:rPr lang="en-US" sz="1600" dirty="0" smtClean="0"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1600" dirty="0" err="1">
                    <a:latin typeface="SutonnyMJ" pitchFamily="2" charset="0"/>
                    <a:cs typeface="SutonnyMJ" pitchFamily="2" charset="0"/>
                  </a:rPr>
                  <a:t>wKQz</a:t>
                </a:r>
                <a:r>
                  <a:rPr lang="en-US" sz="1600" dirty="0"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1600" dirty="0" err="1">
                    <a:latin typeface="SutonnyMJ" pitchFamily="2" charset="0"/>
                    <a:cs typeface="SutonnyMJ" pitchFamily="2" charset="0"/>
                  </a:rPr>
                  <a:t>mxwgZ</a:t>
                </a:r>
                <a:r>
                  <a:rPr lang="en-US" sz="1600" dirty="0"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1600" dirty="0" err="1" smtClean="0">
                    <a:latin typeface="SutonnyMJ" pitchFamily="2" charset="0"/>
                    <a:cs typeface="SutonnyMJ" pitchFamily="2" charset="0"/>
                  </a:rPr>
                  <a:t>av</a:t>
                </a:r>
                <a:r>
                  <a:rPr lang="en-US" sz="1600" dirty="0" err="1">
                    <a:latin typeface="SutonnyMJ" pitchFamily="2" charset="0"/>
                    <a:cs typeface="SutonnyMJ" pitchFamily="2" charset="0"/>
                  </a:rPr>
                  <a:t>c</a:t>
                </a:r>
                <a:r>
                  <a:rPr lang="en-US" sz="1600" dirty="0" smtClean="0"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1600" dirty="0" err="1">
                    <a:latin typeface="SutonnyMJ" pitchFamily="2" charset="0"/>
                    <a:cs typeface="SutonnyMJ" pitchFamily="2" charset="0"/>
                  </a:rPr>
                  <a:t>Gi</a:t>
                </a:r>
                <a:r>
                  <a:rPr lang="en-US" sz="1600" dirty="0"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1600" dirty="0" err="1">
                    <a:latin typeface="SutonnyMJ" pitchFamily="2" charset="0"/>
                    <a:cs typeface="SutonnyMJ" pitchFamily="2" charset="0"/>
                  </a:rPr>
                  <a:t>g‡a</a:t>
                </a:r>
                <a:r>
                  <a:rPr lang="en-US" sz="1600" dirty="0">
                    <a:latin typeface="SutonnyMJ" pitchFamily="2" charset="0"/>
                    <a:cs typeface="SutonnyMJ" pitchFamily="2" charset="0"/>
                  </a:rPr>
                  <a:t>¨ †kl </a:t>
                </a:r>
                <a:r>
                  <a:rPr lang="en-US" sz="1600" dirty="0" err="1">
                    <a:latin typeface="SutonnyMJ" pitchFamily="2" charset="0"/>
                    <a:cs typeface="SutonnyMJ" pitchFamily="2" charset="0"/>
                  </a:rPr>
                  <a:t>n‡q</a:t>
                </a:r>
                <a:r>
                  <a:rPr lang="en-US" sz="1600" dirty="0">
                    <a:latin typeface="SutonnyMJ" pitchFamily="2" charset="0"/>
                    <a:cs typeface="SutonnyMJ" pitchFamily="2" charset="0"/>
                  </a:rPr>
                  <a:t> †</a:t>
                </a:r>
                <a:r>
                  <a:rPr lang="en-US" sz="1600" dirty="0" err="1">
                    <a:latin typeface="SutonnyMJ" pitchFamily="2" charset="0"/>
                    <a:cs typeface="SutonnyMJ" pitchFamily="2" charset="0"/>
                  </a:rPr>
                  <a:t>h‡Z</a:t>
                </a:r>
                <a:r>
                  <a:rPr lang="en-US" sz="1600" dirty="0"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1600" dirty="0" smtClean="0">
                    <a:latin typeface="SutonnyMJ" pitchFamily="2" charset="0"/>
                    <a:cs typeface="SutonnyMJ" pitchFamily="2" charset="0"/>
                  </a:rPr>
                  <a:t>nq| </a:t>
                </a:r>
                <a:r>
                  <a:rPr lang="en-US" sz="1600" dirty="0" err="1">
                    <a:latin typeface="SutonnyMJ" pitchFamily="2" charset="0"/>
                    <a:cs typeface="SutonnyMJ" pitchFamily="2" charset="0"/>
                  </a:rPr>
                  <a:t>Avi</a:t>
                </a:r>
                <a:r>
                  <a:rPr lang="en-US" sz="1600" dirty="0"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1600" dirty="0" err="1">
                    <a:latin typeface="SutonnyMJ" pitchFamily="2" charset="0"/>
                    <a:cs typeface="SutonnyMJ" pitchFamily="2" charset="0"/>
                  </a:rPr>
                  <a:t>cÖ‡Z¨KwU</a:t>
                </a:r>
                <a:r>
                  <a:rPr lang="en-US" sz="1600" dirty="0"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1600" dirty="0" err="1" smtClean="0">
                    <a:latin typeface="SutonnyMJ" pitchFamily="2" charset="0"/>
                    <a:cs typeface="SutonnyMJ" pitchFamily="2" charset="0"/>
                  </a:rPr>
                  <a:t>avc</a:t>
                </a:r>
                <a:r>
                  <a:rPr lang="en-US" sz="1600" dirty="0" smtClean="0"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1600" dirty="0" err="1">
                    <a:latin typeface="SutonnyMJ" pitchFamily="2" charset="0"/>
                    <a:cs typeface="SutonnyMJ" pitchFamily="2" charset="0"/>
                  </a:rPr>
                  <a:t>mxwgZ</a:t>
                </a:r>
                <a:r>
                  <a:rPr lang="en-US" sz="1600" dirty="0"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1600" dirty="0" err="1" smtClean="0">
                    <a:latin typeface="SutonnyMJ" pitchFamily="2" charset="0"/>
                    <a:cs typeface="SutonnyMJ" pitchFamily="2" charset="0"/>
                  </a:rPr>
                  <a:t>cwigv‡b</a:t>
                </a:r>
                <a:r>
                  <a:rPr lang="en-US" sz="1600" dirty="0" smtClean="0"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1600" dirty="0" err="1" smtClean="0">
                    <a:latin typeface="SutonnyMJ" pitchFamily="2" charset="0"/>
                    <a:cs typeface="SutonnyMJ" pitchFamily="2" charset="0"/>
                  </a:rPr>
                  <a:t>wiwcU</a:t>
                </a:r>
                <a:r>
                  <a:rPr lang="en-US" sz="1600" dirty="0" smtClean="0">
                    <a:latin typeface="SutonnyMJ" pitchFamily="2" charset="0"/>
                    <a:cs typeface="SutonnyMJ" pitchFamily="2" charset="0"/>
                  </a:rPr>
                  <a:t> (</a:t>
                </a:r>
                <a:r>
                  <a:rPr lang="en-US" sz="1600" dirty="0" smtClean="0">
                    <a:latin typeface="Tw Cen MT" panose="020B0602020104020603" pitchFamily="34" charset="0"/>
                    <a:cs typeface="SutonnyMJ" pitchFamily="2" charset="0"/>
                  </a:rPr>
                  <a:t>repeat</a:t>
                </a:r>
                <a:r>
                  <a:rPr lang="en-US" sz="1600" dirty="0">
                    <a:latin typeface="SutonnyMJ" pitchFamily="2" charset="0"/>
                    <a:cs typeface="SutonnyMJ" pitchFamily="2" charset="0"/>
                  </a:rPr>
                  <a:t>) </a:t>
                </a:r>
                <a:r>
                  <a:rPr lang="en-US" sz="1600" dirty="0" err="1" smtClean="0">
                    <a:latin typeface="SutonnyMJ" pitchFamily="2" charset="0"/>
                    <a:cs typeface="SutonnyMJ" pitchFamily="2" charset="0"/>
                  </a:rPr>
                  <a:t>n‡Z</a:t>
                </a:r>
                <a:r>
                  <a:rPr lang="en-US" sz="1600" dirty="0" smtClean="0"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1600" dirty="0" err="1" smtClean="0">
                    <a:latin typeface="SutonnyMJ" pitchFamily="2" charset="0"/>
                    <a:cs typeface="SutonnyMJ" pitchFamily="2" charset="0"/>
                  </a:rPr>
                  <a:t>cv‡i</a:t>
                </a:r>
                <a:r>
                  <a:rPr lang="en-US" sz="1600" dirty="0" smtClean="0">
                    <a:latin typeface="SutonnyMJ" pitchFamily="2" charset="0"/>
                    <a:cs typeface="SutonnyMJ" pitchFamily="2" charset="0"/>
                  </a:rPr>
                  <a:t>|</a:t>
                </a:r>
                <a:endParaRPr lang="en-US" sz="1600" dirty="0">
                  <a:latin typeface="SutonnyMJ" pitchFamily="2" charset="0"/>
                  <a:cs typeface="SutonnyMJ" pitchFamily="2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695019" y="3604988"/>
            <a:ext cx="5126732" cy="1780542"/>
            <a:chOff x="1951630" y="4116319"/>
            <a:chExt cx="3903260" cy="1355623"/>
          </a:xfrm>
        </p:grpSpPr>
        <p:sp>
          <p:nvSpPr>
            <p:cNvPr id="36" name="Oval 35"/>
            <p:cNvSpPr/>
            <p:nvPr/>
          </p:nvSpPr>
          <p:spPr>
            <a:xfrm>
              <a:off x="1951630" y="4387902"/>
              <a:ext cx="832514" cy="832514"/>
            </a:xfrm>
            <a:prstGeom prst="ellipse">
              <a:avLst/>
            </a:prstGeom>
            <a:solidFill>
              <a:srgbClr val="2EB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SutonnyMJ" pitchFamily="2" charset="0"/>
                  <a:cs typeface="SutonnyMJ" pitchFamily="2" charset="0"/>
                </a:rPr>
                <a:t>3</a:t>
              </a:r>
              <a:endParaRPr lang="en-US" sz="2400" dirty="0">
                <a:latin typeface="SutonnyMJ" pitchFamily="2" charset="0"/>
                <a:cs typeface="SutonnyMJ" pitchFamily="2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84144" y="4116319"/>
              <a:ext cx="1364776" cy="398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rgbClr val="2EB5F2"/>
                  </a:solidFill>
                  <a:latin typeface="SutonnyMJ" pitchFamily="2" charset="0"/>
                  <a:cs typeface="SutonnyMJ" pitchFamily="2" charset="0"/>
                </a:rPr>
                <a:t>Kvh©KvwiZv</a:t>
              </a:r>
              <a:endParaRPr lang="en-US" sz="2800" dirty="0">
                <a:solidFill>
                  <a:srgbClr val="2EB5F2"/>
                </a:solidFill>
                <a:latin typeface="SutonnyMJ" pitchFamily="2" charset="0"/>
                <a:cs typeface="SutonnyMJ" pitchFamily="2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4144" y="4464336"/>
              <a:ext cx="3070746" cy="1007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 err="1" smtClean="0">
                  <a:latin typeface="SutonnyMJ" pitchFamily="2" charset="0"/>
                  <a:cs typeface="SutonnyMJ" pitchFamily="2" charset="0"/>
                </a:rPr>
                <a:t>mgq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Ges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‡¯</a:t>
              </a:r>
              <a:r>
                <a:rPr lang="en-US" sz="1600" dirty="0" err="1" smtClean="0">
                  <a:latin typeface="SutonnyMJ" pitchFamily="2" charset="0"/>
                  <a:cs typeface="SutonnyMJ" pitchFamily="2" charset="0"/>
                </a:rPr>
                <a:t>úm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 smtClean="0">
                  <a:latin typeface="SutonnyMJ" pitchFamily="2" charset="0"/>
                  <a:cs typeface="SutonnyMJ" pitchFamily="2" charset="0"/>
                </a:rPr>
                <a:t>Gi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gva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¨‡g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Kvh©KvwiZvi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(</a:t>
              </a:r>
              <a:r>
                <a:rPr lang="en-US" sz="1600" dirty="0">
                  <a:latin typeface="Tw Cen MT" panose="020B0602020104020603" pitchFamily="34" charset="0"/>
                  <a:cs typeface="SutonnyMJ" pitchFamily="2" charset="0"/>
                </a:rPr>
                <a:t>Effectiveness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)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Abygvb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jvMv‡bv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m¤¢e|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hw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` </a:t>
              </a:r>
              <a:r>
                <a:rPr lang="en-US" sz="1600" dirty="0" err="1" smtClean="0">
                  <a:latin typeface="SutonnyMJ" pitchFamily="2" charset="0"/>
                  <a:cs typeface="SutonnyMJ" pitchFamily="2" charset="0"/>
                </a:rPr>
                <a:t>A¨vjMwi`g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Kg </a:t>
              </a:r>
              <a:r>
                <a:rPr lang="en-US" sz="1600" dirty="0" err="1" smtClean="0">
                  <a:latin typeface="SutonnyMJ" pitchFamily="2" charset="0"/>
                  <a:cs typeface="SutonnyMJ" pitchFamily="2" charset="0"/>
                </a:rPr>
                <a:t>mgq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Ges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‡¯</a:t>
              </a:r>
              <a:r>
                <a:rPr lang="en-US" sz="1600" dirty="0" err="1" smtClean="0">
                  <a:latin typeface="SutonnyMJ" pitchFamily="2" charset="0"/>
                  <a:cs typeface="SutonnyMJ" pitchFamily="2" charset="0"/>
                </a:rPr>
                <a:t>úm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Gi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g‡a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¨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wjLv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n‡q‡Q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ev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Kg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mg‡q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Gw·wKDU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n‡q‡Q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Ges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Kg 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†¯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c‡m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ivb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n‡q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_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v‡K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,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GUv‡KB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Gi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 smtClean="0">
                  <a:latin typeface="SutonnyMJ" pitchFamily="2" charset="0"/>
                  <a:cs typeface="SutonnyMJ" pitchFamily="2" charset="0"/>
                </a:rPr>
                <a:t>Kvh©KvwiZv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(</a:t>
              </a:r>
              <a:r>
                <a:rPr lang="en-US" sz="1600" dirty="0" smtClean="0">
                  <a:latin typeface="Tw Cen MT" panose="020B0602020104020603" pitchFamily="34" charset="0"/>
                  <a:cs typeface="SutonnyMJ" pitchFamily="2" charset="0"/>
                </a:rPr>
                <a:t>Effectiveness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)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ejv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n‡e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|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72441" y="3604988"/>
            <a:ext cx="5126730" cy="1534321"/>
            <a:chOff x="1951630" y="4116319"/>
            <a:chExt cx="3903260" cy="1168162"/>
          </a:xfrm>
        </p:grpSpPr>
        <p:sp>
          <p:nvSpPr>
            <p:cNvPr id="40" name="Oval 39"/>
            <p:cNvSpPr/>
            <p:nvPr/>
          </p:nvSpPr>
          <p:spPr>
            <a:xfrm>
              <a:off x="1951630" y="4302220"/>
              <a:ext cx="832514" cy="832514"/>
            </a:xfrm>
            <a:prstGeom prst="ellipse">
              <a:avLst/>
            </a:prstGeom>
            <a:solidFill>
              <a:srgbClr val="49B7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SutonnyMJ" pitchFamily="2" charset="0"/>
                  <a:cs typeface="SutonnyMJ" pitchFamily="2" charset="0"/>
                </a:rPr>
                <a:t>4</a:t>
              </a:r>
              <a:endParaRPr lang="en-US" sz="2400" dirty="0">
                <a:latin typeface="SutonnyMJ" pitchFamily="2" charset="0"/>
                <a:cs typeface="SutonnyMJ" pitchFamily="2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84144" y="4116319"/>
              <a:ext cx="1736132" cy="398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rgbClr val="49B768"/>
                  </a:solidFill>
                  <a:latin typeface="SutonnyMJ" pitchFamily="2" charset="0"/>
                  <a:cs typeface="SutonnyMJ" pitchFamily="2" charset="0"/>
                </a:rPr>
                <a:t>BbcyU</a:t>
              </a:r>
              <a:r>
                <a:rPr lang="en-US" sz="2800" dirty="0" smtClean="0">
                  <a:solidFill>
                    <a:srgbClr val="49B768"/>
                  </a:solidFill>
                  <a:latin typeface="SutonnyMJ" pitchFamily="2" charset="0"/>
                  <a:cs typeface="SutonnyMJ" pitchFamily="2" charset="0"/>
                </a:rPr>
                <a:t>, </a:t>
              </a:r>
              <a:r>
                <a:rPr lang="en-US" sz="2800" dirty="0" err="1" smtClean="0">
                  <a:solidFill>
                    <a:srgbClr val="49B768"/>
                  </a:solidFill>
                  <a:latin typeface="SutonnyMJ" pitchFamily="2" charset="0"/>
                  <a:cs typeface="SutonnyMJ" pitchFamily="2" charset="0"/>
                </a:rPr>
                <a:t>AvDUcyU</a:t>
              </a:r>
              <a:endParaRPr lang="en-US" sz="2800" dirty="0">
                <a:solidFill>
                  <a:srgbClr val="49B768"/>
                </a:solidFill>
                <a:latin typeface="SutonnyMJ" pitchFamily="2" charset="0"/>
                <a:cs typeface="SutonnyMJ" pitchFamily="2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84144" y="4464336"/>
              <a:ext cx="3070746" cy="820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latin typeface="SutonnyMJ" pitchFamily="2" charset="0"/>
                  <a:cs typeface="SutonnyMJ" pitchFamily="2" charset="0"/>
                </a:rPr>
                <a:t>†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hfv‡e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A¨vjMwi`g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Gi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 smtClean="0">
                  <a:latin typeface="SutonnyMJ" pitchFamily="2" charset="0"/>
                  <a:cs typeface="SutonnyMJ" pitchFamily="2" charset="0"/>
                </a:rPr>
                <a:t>BbcyU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†÷c </a:t>
              </a:r>
              <a:r>
                <a:rPr lang="en-US" sz="1600" dirty="0" err="1" smtClean="0">
                  <a:latin typeface="SutonnyMJ" pitchFamily="2" charset="0"/>
                  <a:cs typeface="SutonnyMJ" pitchFamily="2" charset="0"/>
                </a:rPr>
                <a:t>n‡q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_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v‡K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,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wVK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†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mfv‡eB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Gi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 smtClean="0">
                  <a:latin typeface="SutonnyMJ" pitchFamily="2" charset="0"/>
                  <a:cs typeface="SutonnyMJ" pitchFamily="2" charset="0"/>
                </a:rPr>
                <a:t>AvDUcyU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†÷c </a:t>
              </a:r>
              <a:r>
                <a:rPr lang="en-US" sz="1600" dirty="0" err="1" smtClean="0">
                  <a:latin typeface="SutonnyMJ" pitchFamily="2" charset="0"/>
                  <a:cs typeface="SutonnyMJ" pitchFamily="2" charset="0"/>
                </a:rPr>
                <a:t>nIqv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Riæwi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| </a:t>
              </a:r>
              <a:r>
                <a:rPr lang="en-US" sz="1600" dirty="0" err="1" smtClean="0">
                  <a:latin typeface="SutonnyMJ" pitchFamily="2" charset="0"/>
                  <a:cs typeface="SutonnyMJ" pitchFamily="2" charset="0"/>
                </a:rPr>
                <a:t>Z‡e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,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AvDUcyU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 smtClean="0">
                  <a:latin typeface="SutonnyMJ" pitchFamily="2" charset="0"/>
                  <a:cs typeface="SutonnyMJ" pitchFamily="2" charset="0"/>
                </a:rPr>
                <a:t>Aek¨B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 †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mUvB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Avmv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Riæwi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hvi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R‡b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¨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Avgiv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>
                  <a:latin typeface="SutonnyMJ" pitchFamily="2" charset="0"/>
                  <a:cs typeface="SutonnyMJ" pitchFamily="2" charset="0"/>
                </a:rPr>
                <a:t>A¨vjMwi`g</a:t>
              </a:r>
              <a:r>
                <a:rPr lang="en-US" sz="1600" dirty="0">
                  <a:latin typeface="SutonnyMJ" pitchFamily="2" charset="0"/>
                  <a:cs typeface="SutonnyMJ" pitchFamily="2" charset="0"/>
                </a:rPr>
                <a:t> </a:t>
              </a:r>
              <a:r>
                <a:rPr lang="en-US" sz="1600" dirty="0" err="1" smtClean="0">
                  <a:latin typeface="SutonnyMJ" pitchFamily="2" charset="0"/>
                  <a:cs typeface="SutonnyMJ" pitchFamily="2" charset="0"/>
                </a:rPr>
                <a:t>wjLwQ</a:t>
              </a:r>
              <a:r>
                <a:rPr lang="en-US" sz="1600" dirty="0" smtClean="0">
                  <a:latin typeface="SutonnyMJ" pitchFamily="2" charset="0"/>
                  <a:cs typeface="SutonnyMJ" pitchFamily="2" charset="0"/>
                </a:rPr>
                <a:t>|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74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061" b="78182" l="18970" r="71697">
                        <a14:foregroundMark x1="54848" y1="37758" x2="45818" y2="37515"/>
                        <a14:foregroundMark x1="52788" y1="36121" x2="46242" y2="36303"/>
                        <a14:foregroundMark x1="49697" y1="46970" x2="50545" y2="51697"/>
                        <a14:foregroundMark x1="48061" y1="62788" x2="51758" y2="62182"/>
                        <a14:foregroundMark x1="61636" y1="61939" x2="63879" y2="61939"/>
                        <a14:foregroundMark x1="61818" y1="50848" x2="61818" y2="50848"/>
                        <a14:foregroundMark x1="38242" y1="51091" x2="38242" y2="51091"/>
                        <a14:foregroundMark x1="48061" y1="69152" x2="48061" y2="69152"/>
                        <a14:foregroundMark x1="34121" y1="68303" x2="54242" y2="68121"/>
                        <a14:foregroundMark x1="55030" y1="69152" x2="63455" y2="68909"/>
                        <a14:foregroundMark x1="34364" y1="69152" x2="65515" y2="70545"/>
                        <a14:foregroundMark x1="65091" y1="71152" x2="68000" y2="74485"/>
                        <a14:foregroundMark x1="65333" y1="68303" x2="71697" y2="59515"/>
                        <a14:foregroundMark x1="24303" y1="56848" x2="37212" y2="69152"/>
                        <a14:foregroundMark x1="37939" y1="49152" x2="41273" y2="48970"/>
                        <a14:foregroundMark x1="58606" y1="49030" x2="61879" y2="49030"/>
                        <a14:foregroundMark x1="61879" y1="49030" x2="61939" y2="53879"/>
                        <a14:foregroundMark x1="49939" y1="38727" x2="49939" y2="42909"/>
                        <a14:foregroundMark x1="50061" y1="42909" x2="51273" y2="41939"/>
                        <a14:foregroundMark x1="49576" y1="42606" x2="48788" y2="41879"/>
                        <a14:foregroundMark x1="29697" y1="68121" x2="23939" y2="60303"/>
                        <a14:foregroundMark x1="24000" y1="57333" x2="31394" y2="53758"/>
                        <a14:foregroundMark x1="24000" y1="54485" x2="29091" y2="52545"/>
                        <a14:foregroundMark x1="31818" y1="55212" x2="42727" y2="57394"/>
                        <a14:foregroundMark x1="43758" y1="57212" x2="48303" y2="53758"/>
                        <a14:foregroundMark x1="51576" y1="57455" x2="57758" y2="49939"/>
                        <a14:foregroundMark x1="54242" y1="57515" x2="66727" y2="55030"/>
                        <a14:foregroundMark x1="28303" y1="68545" x2="39697" y2="74182"/>
                        <a14:foregroundMark x1="35576" y1="74061" x2="51636" y2="71455"/>
                        <a14:foregroundMark x1="41576" y1="70424" x2="44242" y2="74970"/>
                        <a14:foregroundMark x1="52848" y1="70606" x2="60485" y2="73879"/>
                        <a14:foregroundMark x1="59758" y1="72303" x2="67333" y2="76364"/>
                        <a14:foregroundMark x1="62545" y1="76242" x2="71333" y2="69879"/>
                        <a14:foregroundMark x1="68303" y1="69758" x2="70667" y2="63030"/>
                        <a14:foregroundMark x1="39879" y1="65455" x2="66303" y2="65697"/>
                        <a14:foregroundMark x1="55939" y1="58182" x2="55879" y2="67212"/>
                        <a14:foregroundMark x1="43758" y1="57636" x2="43697" y2="66788"/>
                        <a14:foregroundMark x1="67515" y1="51394" x2="68909" y2="62909"/>
                        <a14:foregroundMark x1="55576" y1="47758" x2="65818" y2="47818"/>
                        <a14:foregroundMark x1="64242" y1="46909" x2="64727" y2="55455"/>
                        <a14:foregroundMark x1="55212" y1="55697" x2="60667" y2="50121"/>
                        <a14:foregroundMark x1="51697" y1="53455" x2="57455" y2="48364"/>
                        <a14:foregroundMark x1="66848" y1="48667" x2="71333" y2="55879"/>
                        <a14:foregroundMark x1="65212" y1="57576" x2="69758" y2="533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34461" r="25453" b="21847"/>
          <a:stretch/>
        </p:blipFill>
        <p:spPr>
          <a:xfrm>
            <a:off x="4033844" y="1626988"/>
            <a:ext cx="4124311" cy="25912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33522" y="4307682"/>
            <a:ext cx="5324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‡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d¬vPvU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©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Kx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?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66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623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Adobe Heiti Std R</vt:lpstr>
      <vt:lpstr>Arial</vt:lpstr>
      <vt:lpstr>Arial Narrow</vt:lpstr>
      <vt:lpstr>Calibri</vt:lpstr>
      <vt:lpstr>Calibri Light</vt:lpstr>
      <vt:lpstr>Fazlay Sejuti Unicode</vt:lpstr>
      <vt:lpstr>Origin Tech Demo</vt:lpstr>
      <vt:lpstr>SutonnyMJ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Afride Hossain</dc:creator>
  <cp:lastModifiedBy>Afride Hossain</cp:lastModifiedBy>
  <cp:revision>66</cp:revision>
  <dcterms:created xsi:type="dcterms:W3CDTF">2022-10-27T11:49:50Z</dcterms:created>
  <dcterms:modified xsi:type="dcterms:W3CDTF">2022-10-29T09:23:09Z</dcterms:modified>
</cp:coreProperties>
</file>