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6"/>
  </p:notesMasterIdLst>
  <p:handoutMasterIdLst>
    <p:handoutMasterId r:id="rId27"/>
  </p:handoutMasterIdLst>
  <p:sldIdLst>
    <p:sldId id="408" r:id="rId4"/>
    <p:sldId id="277" r:id="rId5"/>
    <p:sldId id="399" r:id="rId6"/>
    <p:sldId id="400" r:id="rId7"/>
    <p:sldId id="409" r:id="rId8"/>
    <p:sldId id="401" r:id="rId9"/>
    <p:sldId id="402" r:id="rId10"/>
    <p:sldId id="403" r:id="rId11"/>
    <p:sldId id="410" r:id="rId12"/>
    <p:sldId id="411" r:id="rId13"/>
    <p:sldId id="417" r:id="rId14"/>
    <p:sldId id="412" r:id="rId15"/>
    <p:sldId id="404" r:id="rId16"/>
    <p:sldId id="413" r:id="rId17"/>
    <p:sldId id="415" r:id="rId18"/>
    <p:sldId id="416" r:id="rId19"/>
    <p:sldId id="414" r:id="rId20"/>
    <p:sldId id="405" r:id="rId21"/>
    <p:sldId id="406" r:id="rId22"/>
    <p:sldId id="407" r:id="rId23"/>
    <p:sldId id="418" r:id="rId24"/>
    <p:sldId id="4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1" d="100"/>
          <a:sy n="91" d="100"/>
        </p:scale>
        <p:origin x="427"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BCS 3879" userId="dc481c45bc094356" providerId="LiveId" clId="{F225097E-9CCE-47CF-9A4C-6111AB2B27FB}"/>
    <pc:docChg chg="undo redo custSel addSld modSld sldOrd">
      <pc:chgData name="20BCS 3879" userId="dc481c45bc094356" providerId="LiveId" clId="{F225097E-9CCE-47CF-9A4C-6111AB2B27FB}" dt="2021-07-26T16:52:32.781" v="854" actId="20577"/>
      <pc:docMkLst>
        <pc:docMk/>
      </pc:docMkLst>
      <pc:sldChg chg="addSp modSp mod modTransition">
        <pc:chgData name="20BCS 3879" userId="dc481c45bc094356" providerId="LiveId" clId="{F225097E-9CCE-47CF-9A4C-6111AB2B27FB}" dt="2021-07-26T16:37:03.952" v="761"/>
        <pc:sldMkLst>
          <pc:docMk/>
          <pc:sldMk cId="456502190" sldId="277"/>
        </pc:sldMkLst>
        <pc:spChg chg="mod">
          <ac:chgData name="20BCS 3879" userId="dc481c45bc094356" providerId="LiveId" clId="{F225097E-9CCE-47CF-9A4C-6111AB2B27FB}" dt="2021-07-26T15:05:59.106" v="138" actId="1076"/>
          <ac:spMkLst>
            <pc:docMk/>
            <pc:sldMk cId="456502190" sldId="277"/>
            <ac:spMk id="5" creationId="{00000000-0000-0000-0000-000000000000}"/>
          </ac:spMkLst>
        </pc:spChg>
        <pc:spChg chg="mod">
          <ac:chgData name="20BCS 3879" userId="dc481c45bc094356" providerId="LiveId" clId="{F225097E-9CCE-47CF-9A4C-6111AB2B27FB}" dt="2021-07-26T15:08:53.593" v="150" actId="1076"/>
          <ac:spMkLst>
            <pc:docMk/>
            <pc:sldMk cId="456502190" sldId="277"/>
            <ac:spMk id="6" creationId="{00000000-0000-0000-0000-000000000000}"/>
          </ac:spMkLst>
        </pc:spChg>
        <pc:spChg chg="add mod">
          <ac:chgData name="20BCS 3879" userId="dc481c45bc094356" providerId="LiveId" clId="{F225097E-9CCE-47CF-9A4C-6111AB2B27FB}" dt="2021-07-26T15:07:32.440" v="145" actId="14100"/>
          <ac:spMkLst>
            <pc:docMk/>
            <pc:sldMk cId="456502190" sldId="277"/>
            <ac:spMk id="17" creationId="{69853831-3E55-4D93-8398-E06712B12051}"/>
          </ac:spMkLst>
        </pc:spChg>
        <pc:spChg chg="mod">
          <ac:chgData name="20BCS 3879" userId="dc481c45bc094356" providerId="LiveId" clId="{F225097E-9CCE-47CF-9A4C-6111AB2B27FB}" dt="2021-07-26T15:03:46.138" v="98" actId="115"/>
          <ac:spMkLst>
            <pc:docMk/>
            <pc:sldMk cId="456502190" sldId="277"/>
            <ac:spMk id="26" creationId="{00000000-0000-0000-0000-000000000000}"/>
          </ac:spMkLst>
        </pc:spChg>
        <pc:spChg chg="mod">
          <ac:chgData name="20BCS 3879" userId="dc481c45bc094356" providerId="LiveId" clId="{F225097E-9CCE-47CF-9A4C-6111AB2B27FB}" dt="2021-07-26T15:04:40.383" v="102" actId="1076"/>
          <ac:spMkLst>
            <pc:docMk/>
            <pc:sldMk cId="456502190" sldId="277"/>
            <ac:spMk id="45" creationId="{00000000-0000-0000-0000-000000000000}"/>
          </ac:spMkLst>
        </pc:spChg>
        <pc:picChg chg="add mod">
          <ac:chgData name="20BCS 3879" userId="dc481c45bc094356" providerId="LiveId" clId="{F225097E-9CCE-47CF-9A4C-6111AB2B27FB}" dt="2021-07-26T15:08:32.877" v="149" actId="1076"/>
          <ac:picMkLst>
            <pc:docMk/>
            <pc:sldMk cId="456502190" sldId="277"/>
            <ac:picMk id="18" creationId="{F5D399FD-DFD1-4741-B5C4-C58D48B6ACEE}"/>
          </ac:picMkLst>
        </pc:picChg>
      </pc:sldChg>
      <pc:sldChg chg="modSp mod modTransition">
        <pc:chgData name="20BCS 3879" userId="dc481c45bc094356" providerId="LiveId" clId="{F225097E-9CCE-47CF-9A4C-6111AB2B27FB}" dt="2021-07-26T16:39:37.783" v="790" actId="20577"/>
        <pc:sldMkLst>
          <pc:docMk/>
          <pc:sldMk cId="2605982579" sldId="399"/>
        </pc:sldMkLst>
        <pc:spChg chg="mod">
          <ac:chgData name="20BCS 3879" userId="dc481c45bc094356" providerId="LiveId" clId="{F225097E-9CCE-47CF-9A4C-6111AB2B27FB}" dt="2021-07-26T15:09:40.978" v="153" actId="122"/>
          <ac:spMkLst>
            <pc:docMk/>
            <pc:sldMk cId="2605982579" sldId="399"/>
            <ac:spMk id="2" creationId="{00000000-0000-0000-0000-000000000000}"/>
          </ac:spMkLst>
        </pc:spChg>
        <pc:spChg chg="mod">
          <ac:chgData name="20BCS 3879" userId="dc481c45bc094356" providerId="LiveId" clId="{F225097E-9CCE-47CF-9A4C-6111AB2B27FB}" dt="2021-07-26T16:39:37.783" v="790" actId="20577"/>
          <ac:spMkLst>
            <pc:docMk/>
            <pc:sldMk cId="2605982579" sldId="399"/>
            <ac:spMk id="3" creationId="{00000000-0000-0000-0000-000000000000}"/>
          </ac:spMkLst>
        </pc:spChg>
      </pc:sldChg>
      <pc:sldChg chg="addSp delSp modSp mod modTransition">
        <pc:chgData name="20BCS 3879" userId="dc481c45bc094356" providerId="LiveId" clId="{F225097E-9CCE-47CF-9A4C-6111AB2B27FB}" dt="2021-07-26T16:40:14.365" v="794"/>
        <pc:sldMkLst>
          <pc:docMk/>
          <pc:sldMk cId="3401012766" sldId="400"/>
        </pc:sldMkLst>
        <pc:spChg chg="mod">
          <ac:chgData name="20BCS 3879" userId="dc481c45bc094356" providerId="LiveId" clId="{F225097E-9CCE-47CF-9A4C-6111AB2B27FB}" dt="2021-07-26T15:12:00.394" v="166" actId="113"/>
          <ac:spMkLst>
            <pc:docMk/>
            <pc:sldMk cId="3401012766" sldId="400"/>
            <ac:spMk id="2" creationId="{00000000-0000-0000-0000-000000000000}"/>
          </ac:spMkLst>
        </pc:spChg>
        <pc:spChg chg="del mod">
          <ac:chgData name="20BCS 3879" userId="dc481c45bc094356" providerId="LiveId" clId="{F225097E-9CCE-47CF-9A4C-6111AB2B27FB}" dt="2021-07-26T15:11:30.156" v="162"/>
          <ac:spMkLst>
            <pc:docMk/>
            <pc:sldMk cId="3401012766" sldId="400"/>
            <ac:spMk id="3" creationId="{00000000-0000-0000-0000-000000000000}"/>
          </ac:spMkLst>
        </pc:spChg>
        <pc:spChg chg="add mod">
          <ac:chgData name="20BCS 3879" userId="dc481c45bc094356" providerId="LiveId" clId="{F225097E-9CCE-47CF-9A4C-6111AB2B27FB}" dt="2021-07-26T15:14:19.205" v="186" actId="404"/>
          <ac:spMkLst>
            <pc:docMk/>
            <pc:sldMk cId="3401012766" sldId="400"/>
            <ac:spMk id="7" creationId="{61615680-AE74-41B0-A8CE-550B32D0CF6D}"/>
          </ac:spMkLst>
        </pc:spChg>
        <pc:spChg chg="add mod">
          <ac:chgData name="20BCS 3879" userId="dc481c45bc094356" providerId="LiveId" clId="{F225097E-9CCE-47CF-9A4C-6111AB2B27FB}" dt="2021-07-26T15:14:25.769" v="187" actId="404"/>
          <ac:spMkLst>
            <pc:docMk/>
            <pc:sldMk cId="3401012766" sldId="400"/>
            <ac:spMk id="9" creationId="{0567F174-0B9C-40A9-90E6-355A2EA7E2B2}"/>
          </ac:spMkLst>
        </pc:spChg>
        <pc:picChg chg="add mod">
          <ac:chgData name="20BCS 3879" userId="dc481c45bc094356" providerId="LiveId" clId="{F225097E-9CCE-47CF-9A4C-6111AB2B27FB}" dt="2021-07-26T15:11:36.101" v="163" actId="1076"/>
          <ac:picMkLst>
            <pc:docMk/>
            <pc:sldMk cId="3401012766" sldId="400"/>
            <ac:picMk id="5" creationId="{99C17305-EDC2-4C3B-A57D-67F04992312B}"/>
          </ac:picMkLst>
        </pc:picChg>
      </pc:sldChg>
      <pc:sldChg chg="modSp mod modTransition">
        <pc:chgData name="20BCS 3879" userId="dc481c45bc094356" providerId="LiveId" clId="{F225097E-9CCE-47CF-9A4C-6111AB2B27FB}" dt="2021-07-26T16:41:10.472" v="799"/>
        <pc:sldMkLst>
          <pc:docMk/>
          <pc:sldMk cId="4093034545" sldId="401"/>
        </pc:sldMkLst>
        <pc:spChg chg="mod">
          <ac:chgData name="20BCS 3879" userId="dc481c45bc094356" providerId="LiveId" clId="{F225097E-9CCE-47CF-9A4C-6111AB2B27FB}" dt="2021-07-26T15:17:48.012" v="217" actId="113"/>
          <ac:spMkLst>
            <pc:docMk/>
            <pc:sldMk cId="4093034545" sldId="401"/>
            <ac:spMk id="2" creationId="{00000000-0000-0000-0000-000000000000}"/>
          </ac:spMkLst>
        </pc:spChg>
        <pc:spChg chg="mod">
          <ac:chgData name="20BCS 3879" userId="dc481c45bc094356" providerId="LiveId" clId="{F225097E-9CCE-47CF-9A4C-6111AB2B27FB}" dt="2021-07-26T15:17:01.128" v="214" actId="27636"/>
          <ac:spMkLst>
            <pc:docMk/>
            <pc:sldMk cId="4093034545" sldId="401"/>
            <ac:spMk id="3" creationId="{00000000-0000-0000-0000-000000000000}"/>
          </ac:spMkLst>
        </pc:spChg>
      </pc:sldChg>
      <pc:sldChg chg="addSp delSp modSp mod modTransition">
        <pc:chgData name="20BCS 3879" userId="dc481c45bc094356" providerId="LiveId" clId="{F225097E-9CCE-47CF-9A4C-6111AB2B27FB}" dt="2021-07-26T16:42:59.048" v="807"/>
        <pc:sldMkLst>
          <pc:docMk/>
          <pc:sldMk cId="474965306" sldId="402"/>
        </pc:sldMkLst>
        <pc:spChg chg="mod">
          <ac:chgData name="20BCS 3879" userId="dc481c45bc094356" providerId="LiveId" clId="{F225097E-9CCE-47CF-9A4C-6111AB2B27FB}" dt="2021-07-26T15:19:55.154" v="229" actId="113"/>
          <ac:spMkLst>
            <pc:docMk/>
            <pc:sldMk cId="474965306" sldId="402"/>
            <ac:spMk id="2" creationId="{00000000-0000-0000-0000-000000000000}"/>
          </ac:spMkLst>
        </pc:spChg>
        <pc:spChg chg="del mod">
          <ac:chgData name="20BCS 3879" userId="dc481c45bc094356" providerId="LiveId" clId="{F225097E-9CCE-47CF-9A4C-6111AB2B27FB}" dt="2021-07-26T15:18:37.407" v="220"/>
          <ac:spMkLst>
            <pc:docMk/>
            <pc:sldMk cId="474965306" sldId="402"/>
            <ac:spMk id="3" creationId="{00000000-0000-0000-0000-000000000000}"/>
          </ac:spMkLst>
        </pc:spChg>
        <pc:spChg chg="add mod">
          <ac:chgData name="20BCS 3879" userId="dc481c45bc094356" providerId="LiveId" clId="{F225097E-9CCE-47CF-9A4C-6111AB2B27FB}" dt="2021-07-26T15:20:29.048" v="233" actId="404"/>
          <ac:spMkLst>
            <pc:docMk/>
            <pc:sldMk cId="474965306" sldId="402"/>
            <ac:spMk id="7" creationId="{5301B558-BED2-46ED-AA2F-D6F9B78B30DC}"/>
          </ac:spMkLst>
        </pc:spChg>
        <pc:picChg chg="add mod">
          <ac:chgData name="20BCS 3879" userId="dc481c45bc094356" providerId="LiveId" clId="{F225097E-9CCE-47CF-9A4C-6111AB2B27FB}" dt="2021-07-26T15:18:47.428" v="222" actId="14100"/>
          <ac:picMkLst>
            <pc:docMk/>
            <pc:sldMk cId="474965306" sldId="402"/>
            <ac:picMk id="5" creationId="{4D651E44-763C-41D4-869D-8702F3E90B9B}"/>
          </ac:picMkLst>
        </pc:picChg>
      </pc:sldChg>
      <pc:sldChg chg="modSp mod modTransition">
        <pc:chgData name="20BCS 3879" userId="dc481c45bc094356" providerId="LiveId" clId="{F225097E-9CCE-47CF-9A4C-6111AB2B27FB}" dt="2021-07-26T16:43:55.666" v="816"/>
        <pc:sldMkLst>
          <pc:docMk/>
          <pc:sldMk cId="2285240125" sldId="403"/>
        </pc:sldMkLst>
        <pc:spChg chg="mod">
          <ac:chgData name="20BCS 3879" userId="dc481c45bc094356" providerId="LiveId" clId="{F225097E-9CCE-47CF-9A4C-6111AB2B27FB}" dt="2021-07-26T15:23:23.326" v="242" actId="14100"/>
          <ac:spMkLst>
            <pc:docMk/>
            <pc:sldMk cId="2285240125" sldId="403"/>
            <ac:spMk id="2" creationId="{00000000-0000-0000-0000-000000000000}"/>
          </ac:spMkLst>
        </pc:spChg>
        <pc:spChg chg="mod">
          <ac:chgData name="20BCS 3879" userId="dc481c45bc094356" providerId="LiveId" clId="{F225097E-9CCE-47CF-9A4C-6111AB2B27FB}" dt="2021-07-26T15:23:42.582" v="245" actId="27636"/>
          <ac:spMkLst>
            <pc:docMk/>
            <pc:sldMk cId="2285240125" sldId="403"/>
            <ac:spMk id="3" creationId="{00000000-0000-0000-0000-000000000000}"/>
          </ac:spMkLst>
        </pc:spChg>
      </pc:sldChg>
      <pc:sldChg chg="addSp delSp modSp mod modTransition">
        <pc:chgData name="20BCS 3879" userId="dc481c45bc094356" providerId="LiveId" clId="{F225097E-9CCE-47CF-9A4C-6111AB2B27FB}" dt="2021-07-26T16:46:11.525" v="836"/>
        <pc:sldMkLst>
          <pc:docMk/>
          <pc:sldMk cId="4003662714" sldId="404"/>
        </pc:sldMkLst>
        <pc:spChg chg="mod">
          <ac:chgData name="20BCS 3879" userId="dc481c45bc094356" providerId="LiveId" clId="{F225097E-9CCE-47CF-9A4C-6111AB2B27FB}" dt="2021-07-26T15:32:46.776" v="369" actId="14100"/>
          <ac:spMkLst>
            <pc:docMk/>
            <pc:sldMk cId="4003662714" sldId="404"/>
            <ac:spMk id="2" creationId="{00000000-0000-0000-0000-000000000000}"/>
          </ac:spMkLst>
        </pc:spChg>
        <pc:spChg chg="del mod">
          <ac:chgData name="20BCS 3879" userId="dc481c45bc094356" providerId="LiveId" clId="{F225097E-9CCE-47CF-9A4C-6111AB2B27FB}" dt="2021-07-26T15:30:53.440" v="346"/>
          <ac:spMkLst>
            <pc:docMk/>
            <pc:sldMk cId="4003662714" sldId="404"/>
            <ac:spMk id="3" creationId="{00000000-0000-0000-0000-000000000000}"/>
          </ac:spMkLst>
        </pc:spChg>
        <pc:spChg chg="add mod">
          <ac:chgData name="20BCS 3879" userId="dc481c45bc094356" providerId="LiveId" clId="{F225097E-9CCE-47CF-9A4C-6111AB2B27FB}" dt="2021-07-26T15:32:15.104" v="359" actId="1076"/>
          <ac:spMkLst>
            <pc:docMk/>
            <pc:sldMk cId="4003662714" sldId="404"/>
            <ac:spMk id="7" creationId="{078F51F2-165B-477D-A2BB-AB045D610B3F}"/>
          </ac:spMkLst>
        </pc:spChg>
        <pc:picChg chg="add mod">
          <ac:chgData name="20BCS 3879" userId="dc481c45bc094356" providerId="LiveId" clId="{F225097E-9CCE-47CF-9A4C-6111AB2B27FB}" dt="2021-07-26T15:31:17.866" v="350" actId="1076"/>
          <ac:picMkLst>
            <pc:docMk/>
            <pc:sldMk cId="4003662714" sldId="404"/>
            <ac:picMk id="5" creationId="{E73D6BA6-158B-44D3-94C3-8CC3E32E976D}"/>
          </ac:picMkLst>
        </pc:picChg>
      </pc:sldChg>
      <pc:sldChg chg="modSp mod modTransition">
        <pc:chgData name="20BCS 3879" userId="dc481c45bc094356" providerId="LiveId" clId="{F225097E-9CCE-47CF-9A4C-6111AB2B27FB}" dt="2021-07-26T16:48:02.389" v="841"/>
        <pc:sldMkLst>
          <pc:docMk/>
          <pc:sldMk cId="880465665" sldId="405"/>
        </pc:sldMkLst>
        <pc:spChg chg="mod">
          <ac:chgData name="20BCS 3879" userId="dc481c45bc094356" providerId="LiveId" clId="{F225097E-9CCE-47CF-9A4C-6111AB2B27FB}" dt="2021-07-26T15:47:43.885" v="400" actId="122"/>
          <ac:spMkLst>
            <pc:docMk/>
            <pc:sldMk cId="880465665" sldId="405"/>
            <ac:spMk id="2" creationId="{00000000-0000-0000-0000-000000000000}"/>
          </ac:spMkLst>
        </pc:spChg>
        <pc:spChg chg="mod">
          <ac:chgData name="20BCS 3879" userId="dc481c45bc094356" providerId="LiveId" clId="{F225097E-9CCE-47CF-9A4C-6111AB2B27FB}" dt="2021-07-26T15:47:20.937" v="388" actId="27636"/>
          <ac:spMkLst>
            <pc:docMk/>
            <pc:sldMk cId="880465665" sldId="405"/>
            <ac:spMk id="3" creationId="{00000000-0000-0000-0000-000000000000}"/>
          </ac:spMkLst>
        </pc:spChg>
      </pc:sldChg>
      <pc:sldChg chg="modSp mod modTransition">
        <pc:chgData name="20BCS 3879" userId="dc481c45bc094356" providerId="LiveId" clId="{F225097E-9CCE-47CF-9A4C-6111AB2B27FB}" dt="2021-07-26T16:48:12.263" v="842"/>
        <pc:sldMkLst>
          <pc:docMk/>
          <pc:sldMk cId="1952428375" sldId="406"/>
        </pc:sldMkLst>
        <pc:spChg chg="mod">
          <ac:chgData name="20BCS 3879" userId="dc481c45bc094356" providerId="LiveId" clId="{F225097E-9CCE-47CF-9A4C-6111AB2B27FB}" dt="2021-07-26T15:48:50.068" v="419" actId="20577"/>
          <ac:spMkLst>
            <pc:docMk/>
            <pc:sldMk cId="1952428375" sldId="406"/>
            <ac:spMk id="2" creationId="{00000000-0000-0000-0000-000000000000}"/>
          </ac:spMkLst>
        </pc:spChg>
        <pc:spChg chg="mod">
          <ac:chgData name="20BCS 3879" userId="dc481c45bc094356" providerId="LiveId" clId="{F225097E-9CCE-47CF-9A4C-6111AB2B27FB}" dt="2021-07-26T15:48:33.577" v="404" actId="14100"/>
          <ac:spMkLst>
            <pc:docMk/>
            <pc:sldMk cId="1952428375" sldId="406"/>
            <ac:spMk id="3" creationId="{00000000-0000-0000-0000-000000000000}"/>
          </ac:spMkLst>
        </pc:spChg>
      </pc:sldChg>
      <pc:sldChg chg="modSp mod modTransition">
        <pc:chgData name="20BCS 3879" userId="dc481c45bc094356" providerId="LiveId" clId="{F225097E-9CCE-47CF-9A4C-6111AB2B27FB}" dt="2021-07-26T16:48:33.530" v="844"/>
        <pc:sldMkLst>
          <pc:docMk/>
          <pc:sldMk cId="191225856" sldId="407"/>
        </pc:sldMkLst>
        <pc:spChg chg="mod">
          <ac:chgData name="20BCS 3879" userId="dc481c45bc094356" providerId="LiveId" clId="{F225097E-9CCE-47CF-9A4C-6111AB2B27FB}" dt="2021-07-26T15:49:19.855" v="431" actId="20577"/>
          <ac:spMkLst>
            <pc:docMk/>
            <pc:sldMk cId="191225856" sldId="407"/>
            <ac:spMk id="2" creationId="{00000000-0000-0000-0000-000000000000}"/>
          </ac:spMkLst>
        </pc:spChg>
        <pc:spChg chg="mod">
          <ac:chgData name="20BCS 3879" userId="dc481c45bc094356" providerId="LiveId" clId="{F225097E-9CCE-47CF-9A4C-6111AB2B27FB}" dt="2021-07-26T16:26:08.016" v="709" actId="21"/>
          <ac:spMkLst>
            <pc:docMk/>
            <pc:sldMk cId="191225856" sldId="407"/>
            <ac:spMk id="3" creationId="{00000000-0000-0000-0000-000000000000}"/>
          </ac:spMkLst>
        </pc:spChg>
      </pc:sldChg>
      <pc:sldChg chg="addSp delSp modSp new mod ord modTransition">
        <pc:chgData name="20BCS 3879" userId="dc481c45bc094356" providerId="LiveId" clId="{F225097E-9CCE-47CF-9A4C-6111AB2B27FB}" dt="2021-07-26T16:52:32.781" v="854" actId="20577"/>
        <pc:sldMkLst>
          <pc:docMk/>
          <pc:sldMk cId="551827425" sldId="408"/>
        </pc:sldMkLst>
        <pc:spChg chg="mod">
          <ac:chgData name="20BCS 3879" userId="dc481c45bc094356" providerId="LiveId" clId="{F225097E-9CCE-47CF-9A4C-6111AB2B27FB}" dt="2021-07-26T15:03:05.831" v="97" actId="2711"/>
          <ac:spMkLst>
            <pc:docMk/>
            <pc:sldMk cId="551827425" sldId="408"/>
            <ac:spMk id="2" creationId="{56EF6AA0-26EF-4B19-850F-2A9627312209}"/>
          </ac:spMkLst>
        </pc:spChg>
        <pc:spChg chg="mod">
          <ac:chgData name="20BCS 3879" userId="dc481c45bc094356" providerId="LiveId" clId="{F225097E-9CCE-47CF-9A4C-6111AB2B27FB}" dt="2021-07-26T16:52:32.781" v="854" actId="20577"/>
          <ac:spMkLst>
            <pc:docMk/>
            <pc:sldMk cId="551827425" sldId="408"/>
            <ac:spMk id="3" creationId="{E6280C95-8D4E-453B-8176-82BEB6C111D7}"/>
          </ac:spMkLst>
        </pc:spChg>
        <pc:spChg chg="add del">
          <ac:chgData name="20BCS 3879" userId="dc481c45bc094356" providerId="LiveId" clId="{F225097E-9CCE-47CF-9A4C-6111AB2B27FB}" dt="2021-07-26T14:59:34.924" v="30" actId="478"/>
          <ac:spMkLst>
            <pc:docMk/>
            <pc:sldMk cId="551827425" sldId="408"/>
            <ac:spMk id="6" creationId="{555316CF-2A77-41DF-B326-32E61F82007B}"/>
          </ac:spMkLst>
        </pc:spChg>
      </pc:sldChg>
      <pc:sldChg chg="modSp new mod modTransition">
        <pc:chgData name="20BCS 3879" userId="dc481c45bc094356" providerId="LiveId" clId="{F225097E-9CCE-47CF-9A4C-6111AB2B27FB}" dt="2021-07-26T16:40:35.656" v="795"/>
        <pc:sldMkLst>
          <pc:docMk/>
          <pc:sldMk cId="1745665187" sldId="409"/>
        </pc:sldMkLst>
        <pc:spChg chg="mod">
          <ac:chgData name="20BCS 3879" userId="dc481c45bc094356" providerId="LiveId" clId="{F225097E-9CCE-47CF-9A4C-6111AB2B27FB}" dt="2021-07-26T15:16:22.131" v="212" actId="14100"/>
          <ac:spMkLst>
            <pc:docMk/>
            <pc:sldMk cId="1745665187" sldId="409"/>
            <ac:spMk id="2" creationId="{756BE01A-E63B-4CA0-B258-55047944CF29}"/>
          </ac:spMkLst>
        </pc:spChg>
        <pc:spChg chg="mod">
          <ac:chgData name="20BCS 3879" userId="dc481c45bc094356" providerId="LiveId" clId="{F225097E-9CCE-47CF-9A4C-6111AB2B27FB}" dt="2021-07-26T15:15:28.883" v="193" actId="27636"/>
          <ac:spMkLst>
            <pc:docMk/>
            <pc:sldMk cId="1745665187" sldId="409"/>
            <ac:spMk id="3" creationId="{EF10016F-3DCF-4C9C-9357-74E749B9CDFF}"/>
          </ac:spMkLst>
        </pc:spChg>
      </pc:sldChg>
      <pc:sldChg chg="modSp new mod modTransition">
        <pc:chgData name="20BCS 3879" userId="dc481c45bc094356" providerId="LiveId" clId="{F225097E-9CCE-47CF-9A4C-6111AB2B27FB}" dt="2021-07-26T16:44:24.954" v="823"/>
        <pc:sldMkLst>
          <pc:docMk/>
          <pc:sldMk cId="207096458" sldId="410"/>
        </pc:sldMkLst>
        <pc:spChg chg="mod">
          <ac:chgData name="20BCS 3879" userId="dc481c45bc094356" providerId="LiveId" clId="{F225097E-9CCE-47CF-9A4C-6111AB2B27FB}" dt="2021-07-26T15:25:00.443" v="271" actId="14100"/>
          <ac:spMkLst>
            <pc:docMk/>
            <pc:sldMk cId="207096458" sldId="410"/>
            <ac:spMk id="2" creationId="{D9132177-56F6-4B3C-9EFF-94AD44B44400}"/>
          </ac:spMkLst>
        </pc:spChg>
        <pc:spChg chg="mod">
          <ac:chgData name="20BCS 3879" userId="dc481c45bc094356" providerId="LiveId" clId="{F225097E-9CCE-47CF-9A4C-6111AB2B27FB}" dt="2021-07-26T15:25:20.735" v="275" actId="5793"/>
          <ac:spMkLst>
            <pc:docMk/>
            <pc:sldMk cId="207096458" sldId="410"/>
            <ac:spMk id="3" creationId="{02D4DB87-CDE4-4F7A-B6D2-F46A3019E957}"/>
          </ac:spMkLst>
        </pc:spChg>
      </pc:sldChg>
      <pc:sldChg chg="addSp delSp modSp new mod modTransition">
        <pc:chgData name="20BCS 3879" userId="dc481c45bc094356" providerId="LiveId" clId="{F225097E-9CCE-47CF-9A4C-6111AB2B27FB}" dt="2021-07-26T16:44:43.073" v="825"/>
        <pc:sldMkLst>
          <pc:docMk/>
          <pc:sldMk cId="2034364350" sldId="411"/>
        </pc:sldMkLst>
        <pc:spChg chg="mod">
          <ac:chgData name="20BCS 3879" userId="dc481c45bc094356" providerId="LiveId" clId="{F225097E-9CCE-47CF-9A4C-6111AB2B27FB}" dt="2021-07-26T15:26:57.808" v="304" actId="14100"/>
          <ac:spMkLst>
            <pc:docMk/>
            <pc:sldMk cId="2034364350" sldId="411"/>
            <ac:spMk id="2" creationId="{9AF492FF-3DD2-4528-B24E-80302F998D02}"/>
          </ac:spMkLst>
        </pc:spChg>
        <pc:spChg chg="del">
          <ac:chgData name="20BCS 3879" userId="dc481c45bc094356" providerId="LiveId" clId="{F225097E-9CCE-47CF-9A4C-6111AB2B27FB}" dt="2021-07-26T15:26:08.425" v="277"/>
          <ac:spMkLst>
            <pc:docMk/>
            <pc:sldMk cId="2034364350" sldId="411"/>
            <ac:spMk id="3" creationId="{0A3B8122-2F20-4C8C-AA8C-C4A95F6AF1B5}"/>
          </ac:spMkLst>
        </pc:spChg>
        <pc:picChg chg="add mod">
          <ac:chgData name="20BCS 3879" userId="dc481c45bc094356" providerId="LiveId" clId="{F225097E-9CCE-47CF-9A4C-6111AB2B27FB}" dt="2021-07-26T15:27:15.110" v="306" actId="14100"/>
          <ac:picMkLst>
            <pc:docMk/>
            <pc:sldMk cId="2034364350" sldId="411"/>
            <ac:picMk id="5" creationId="{08AB4F61-CD06-4397-AC16-354196DE1496}"/>
          </ac:picMkLst>
        </pc:picChg>
      </pc:sldChg>
      <pc:sldChg chg="addSp delSp modSp new mod modTransition">
        <pc:chgData name="20BCS 3879" userId="dc481c45bc094356" providerId="LiveId" clId="{F225097E-9CCE-47CF-9A4C-6111AB2B27FB}" dt="2021-07-26T16:45:46.699" v="835"/>
        <pc:sldMkLst>
          <pc:docMk/>
          <pc:sldMk cId="3180044497" sldId="412"/>
        </pc:sldMkLst>
        <pc:spChg chg="mod">
          <ac:chgData name="20BCS 3879" userId="dc481c45bc094356" providerId="LiveId" clId="{F225097E-9CCE-47CF-9A4C-6111AB2B27FB}" dt="2021-07-26T15:30:06.819" v="344" actId="122"/>
          <ac:spMkLst>
            <pc:docMk/>
            <pc:sldMk cId="3180044497" sldId="412"/>
            <ac:spMk id="2" creationId="{3C998919-0BA2-4FE6-9135-F34BCC6F16E9}"/>
          </ac:spMkLst>
        </pc:spChg>
        <pc:spChg chg="del">
          <ac:chgData name="20BCS 3879" userId="dc481c45bc094356" providerId="LiveId" clId="{F225097E-9CCE-47CF-9A4C-6111AB2B27FB}" dt="2021-07-26T15:28:09.642" v="308"/>
          <ac:spMkLst>
            <pc:docMk/>
            <pc:sldMk cId="3180044497" sldId="412"/>
            <ac:spMk id="3" creationId="{12CE1D77-BE37-40EE-BA17-F294A28E17EC}"/>
          </ac:spMkLst>
        </pc:spChg>
        <pc:spChg chg="del mod">
          <ac:chgData name="20BCS 3879" userId="dc481c45bc094356" providerId="LiveId" clId="{F225097E-9CCE-47CF-9A4C-6111AB2B27FB}" dt="2021-07-26T15:28:47.803" v="316" actId="478"/>
          <ac:spMkLst>
            <pc:docMk/>
            <pc:sldMk cId="3180044497" sldId="412"/>
            <ac:spMk id="4" creationId="{FD0A0645-3172-4C8F-A23A-11BFC572B9DC}"/>
          </ac:spMkLst>
        </pc:spChg>
        <pc:spChg chg="add del mod">
          <ac:chgData name="20BCS 3879" userId="dc481c45bc094356" providerId="LiveId" clId="{F225097E-9CCE-47CF-9A4C-6111AB2B27FB}" dt="2021-07-26T15:28:22.186" v="311" actId="478"/>
          <ac:spMkLst>
            <pc:docMk/>
            <pc:sldMk cId="3180044497" sldId="412"/>
            <ac:spMk id="8" creationId="{4EA5C401-8C9E-4F37-9EDE-5D9FE5339F23}"/>
          </ac:spMkLst>
        </pc:spChg>
        <pc:picChg chg="add del mod">
          <ac:chgData name="20BCS 3879" userId="dc481c45bc094356" providerId="LiveId" clId="{F225097E-9CCE-47CF-9A4C-6111AB2B27FB}" dt="2021-07-26T15:28:19.564" v="310" actId="478"/>
          <ac:picMkLst>
            <pc:docMk/>
            <pc:sldMk cId="3180044497" sldId="412"/>
            <ac:picMk id="6" creationId="{B7C7C3F2-9A49-4DFB-8786-2E54C3BE3AC8}"/>
          </ac:picMkLst>
        </pc:picChg>
        <pc:picChg chg="add mod">
          <ac:chgData name="20BCS 3879" userId="dc481c45bc094356" providerId="LiveId" clId="{F225097E-9CCE-47CF-9A4C-6111AB2B27FB}" dt="2021-07-26T15:28:28.813" v="313" actId="1076"/>
          <ac:picMkLst>
            <pc:docMk/>
            <pc:sldMk cId="3180044497" sldId="412"/>
            <ac:picMk id="9" creationId="{7F6FB7A0-EAEC-499A-B64E-98C66F74321C}"/>
          </ac:picMkLst>
        </pc:picChg>
      </pc:sldChg>
      <pc:sldChg chg="addSp modSp new mod modTransition">
        <pc:chgData name="20BCS 3879" userId="dc481c45bc094356" providerId="LiveId" clId="{F225097E-9CCE-47CF-9A4C-6111AB2B27FB}" dt="2021-07-26T16:46:26.469" v="837"/>
        <pc:sldMkLst>
          <pc:docMk/>
          <pc:sldMk cId="2995137340" sldId="413"/>
        </pc:sldMkLst>
        <pc:spChg chg="add mod">
          <ac:chgData name="20BCS 3879" userId="dc481c45bc094356" providerId="LiveId" clId="{F225097E-9CCE-47CF-9A4C-6111AB2B27FB}" dt="2021-07-26T15:34:10.648" v="375" actId="1076"/>
          <ac:spMkLst>
            <pc:docMk/>
            <pc:sldMk cId="2995137340" sldId="413"/>
            <ac:spMk id="5" creationId="{AF24A46D-39CE-41AB-8EC8-2844DFFB0BEC}"/>
          </ac:spMkLst>
        </pc:spChg>
        <pc:picChg chg="add mod">
          <ac:chgData name="20BCS 3879" userId="dc481c45bc094356" providerId="LiveId" clId="{F225097E-9CCE-47CF-9A4C-6111AB2B27FB}" dt="2021-07-26T15:33:40.390" v="373" actId="1076"/>
          <ac:picMkLst>
            <pc:docMk/>
            <pc:sldMk cId="2995137340" sldId="413"/>
            <ac:picMk id="3" creationId="{AD17105D-521E-4B03-BA9F-9F1142FFDDE6}"/>
          </ac:picMkLst>
        </pc:picChg>
      </pc:sldChg>
      <pc:sldChg chg="addSp modSp new mod modTransition modAnim">
        <pc:chgData name="20BCS 3879" userId="dc481c45bc094356" providerId="LiveId" clId="{F225097E-9CCE-47CF-9A4C-6111AB2B27FB}" dt="2021-07-26T16:47:10.879" v="840"/>
        <pc:sldMkLst>
          <pc:docMk/>
          <pc:sldMk cId="4031222116" sldId="414"/>
        </pc:sldMkLst>
        <pc:spChg chg="add mod">
          <ac:chgData name="20BCS 3879" userId="dc481c45bc094356" providerId="LiveId" clId="{F225097E-9CCE-47CF-9A4C-6111AB2B27FB}" dt="2021-07-26T16:26:32.738" v="713" actId="1076"/>
          <ac:spMkLst>
            <pc:docMk/>
            <pc:sldMk cId="4031222116" sldId="414"/>
            <ac:spMk id="5" creationId="{D75EDFB0-3E39-45E8-AEA5-736DB8D62C4D}"/>
          </ac:spMkLst>
        </pc:spChg>
        <pc:picChg chg="add mod">
          <ac:chgData name="20BCS 3879" userId="dc481c45bc094356" providerId="LiveId" clId="{F225097E-9CCE-47CF-9A4C-6111AB2B27FB}" dt="2021-07-26T15:34:55.174" v="377"/>
          <ac:picMkLst>
            <pc:docMk/>
            <pc:sldMk cId="4031222116" sldId="414"/>
            <ac:picMk id="3" creationId="{10742D0D-689E-46D9-A405-AFF0E11B2C92}"/>
          </ac:picMkLst>
        </pc:picChg>
      </pc:sldChg>
      <pc:sldChg chg="addSp modSp new mod modTransition">
        <pc:chgData name="20BCS 3879" userId="dc481c45bc094356" providerId="LiveId" clId="{F225097E-9CCE-47CF-9A4C-6111AB2B27FB}" dt="2021-07-26T16:46:43.843" v="838"/>
        <pc:sldMkLst>
          <pc:docMk/>
          <pc:sldMk cId="426758339" sldId="415"/>
        </pc:sldMkLst>
        <pc:picChg chg="add mod">
          <ac:chgData name="20BCS 3879" userId="dc481c45bc094356" providerId="LiveId" clId="{F225097E-9CCE-47CF-9A4C-6111AB2B27FB}" dt="2021-07-26T15:45:49.252" v="382" actId="1076"/>
          <ac:picMkLst>
            <pc:docMk/>
            <pc:sldMk cId="426758339" sldId="415"/>
            <ac:picMk id="3" creationId="{04B09B2E-05F8-43F8-A3AF-7DEDA9CB2279}"/>
          </ac:picMkLst>
        </pc:picChg>
      </pc:sldChg>
      <pc:sldChg chg="addSp modSp new mod modTransition">
        <pc:chgData name="20BCS 3879" userId="dc481c45bc094356" providerId="LiveId" clId="{F225097E-9CCE-47CF-9A4C-6111AB2B27FB}" dt="2021-07-26T16:46:56.192" v="839"/>
        <pc:sldMkLst>
          <pc:docMk/>
          <pc:sldMk cId="3848627873" sldId="416"/>
        </pc:sldMkLst>
        <pc:picChg chg="add mod">
          <ac:chgData name="20BCS 3879" userId="dc481c45bc094356" providerId="LiveId" clId="{F225097E-9CCE-47CF-9A4C-6111AB2B27FB}" dt="2021-07-26T15:46:30.093" v="386" actId="1076"/>
          <ac:picMkLst>
            <pc:docMk/>
            <pc:sldMk cId="3848627873" sldId="416"/>
            <ac:picMk id="3" creationId="{3453936B-14D2-427B-84C8-1DF87A108FE4}"/>
          </ac:picMkLst>
        </pc:picChg>
      </pc:sldChg>
      <pc:sldChg chg="addSp modSp new mod modTransition">
        <pc:chgData name="20BCS 3879" userId="dc481c45bc094356" providerId="LiveId" clId="{F225097E-9CCE-47CF-9A4C-6111AB2B27FB}" dt="2021-07-26T16:45:29.243" v="832"/>
        <pc:sldMkLst>
          <pc:docMk/>
          <pc:sldMk cId="835087945" sldId="417"/>
        </pc:sldMkLst>
        <pc:spChg chg="add mod">
          <ac:chgData name="20BCS 3879" userId="dc481c45bc094356" providerId="LiveId" clId="{F225097E-9CCE-47CF-9A4C-6111AB2B27FB}" dt="2021-07-26T15:58:16.614" v="453" actId="403"/>
          <ac:spMkLst>
            <pc:docMk/>
            <pc:sldMk cId="835087945" sldId="417"/>
            <ac:spMk id="8" creationId="{9BEEDC49-F2C8-4F75-B66C-D56C7D5E22C1}"/>
          </ac:spMkLst>
        </pc:spChg>
        <pc:picChg chg="add mod">
          <ac:chgData name="20BCS 3879" userId="dc481c45bc094356" providerId="LiveId" clId="{F225097E-9CCE-47CF-9A4C-6111AB2B27FB}" dt="2021-07-26T15:56:31.833" v="445" actId="14100"/>
          <ac:picMkLst>
            <pc:docMk/>
            <pc:sldMk cId="835087945" sldId="417"/>
            <ac:picMk id="4" creationId="{990F28DA-F85F-4A44-BCB4-F6DE5A15F36D}"/>
          </ac:picMkLst>
        </pc:picChg>
        <pc:picChg chg="add mod">
          <ac:chgData name="20BCS 3879" userId="dc481c45bc094356" providerId="LiveId" clId="{F225097E-9CCE-47CF-9A4C-6111AB2B27FB}" dt="2021-07-26T15:56:42.053" v="448" actId="1076"/>
          <ac:picMkLst>
            <pc:docMk/>
            <pc:sldMk cId="835087945" sldId="417"/>
            <ac:picMk id="6" creationId="{A4DD11BC-F7AC-47C9-86F6-2C8C73EA085C}"/>
          </ac:picMkLst>
        </pc:picChg>
      </pc:sldChg>
      <pc:sldChg chg="modSp new mod modTransition">
        <pc:chgData name="20BCS 3879" userId="dc481c45bc094356" providerId="LiveId" clId="{F225097E-9CCE-47CF-9A4C-6111AB2B27FB}" dt="2021-07-26T16:48:55.877" v="845"/>
        <pc:sldMkLst>
          <pc:docMk/>
          <pc:sldMk cId="1447046628" sldId="418"/>
        </pc:sldMkLst>
        <pc:spChg chg="mod">
          <ac:chgData name="20BCS 3879" userId="dc481c45bc094356" providerId="LiveId" clId="{F225097E-9CCE-47CF-9A4C-6111AB2B27FB}" dt="2021-07-26T16:22:45.553" v="687" actId="20577"/>
          <ac:spMkLst>
            <pc:docMk/>
            <pc:sldMk cId="1447046628" sldId="418"/>
            <ac:spMk id="2" creationId="{1CFF7D9E-1D15-4BE9-BC95-DF790E86E1A7}"/>
          </ac:spMkLst>
        </pc:spChg>
        <pc:spChg chg="mod">
          <ac:chgData name="20BCS 3879" userId="dc481c45bc094356" providerId="LiveId" clId="{F225097E-9CCE-47CF-9A4C-6111AB2B27FB}" dt="2021-07-26T16:22:33.493" v="675" actId="5793"/>
          <ac:spMkLst>
            <pc:docMk/>
            <pc:sldMk cId="1447046628" sldId="418"/>
            <ac:spMk id="3" creationId="{8D242013-BD4D-46A4-90DD-8F5B0265C0AA}"/>
          </ac:spMkLst>
        </pc:spChg>
      </pc:sldChg>
      <pc:sldChg chg="modSp new mod modTransition">
        <pc:chgData name="20BCS 3879" userId="dc481c45bc094356" providerId="LiveId" clId="{F225097E-9CCE-47CF-9A4C-6111AB2B27FB}" dt="2021-07-26T16:49:36.265" v="850"/>
        <pc:sldMkLst>
          <pc:docMk/>
          <pc:sldMk cId="535550620" sldId="419"/>
        </pc:sldMkLst>
        <pc:spChg chg="mod">
          <ac:chgData name="20BCS 3879" userId="dc481c45bc094356" providerId="LiveId" clId="{F225097E-9CCE-47CF-9A4C-6111AB2B27FB}" dt="2021-07-26T16:28:03.937" v="727" actId="14100"/>
          <ac:spMkLst>
            <pc:docMk/>
            <pc:sldMk cId="535550620" sldId="419"/>
            <ac:spMk id="2" creationId="{9D5252F5-3E8F-430E-8CAD-C55B140D1C83}"/>
          </ac:spMkLst>
        </pc:spChg>
        <pc:spChg chg="mod">
          <ac:chgData name="20BCS 3879" userId="dc481c45bc094356" providerId="LiveId" clId="{F225097E-9CCE-47CF-9A4C-6111AB2B27FB}" dt="2021-07-26T16:29:08.672" v="749" actId="2711"/>
          <ac:spMkLst>
            <pc:docMk/>
            <pc:sldMk cId="535550620" sldId="419"/>
            <ac:spMk id="3" creationId="{EBC9ABA1-E23A-453A-B41E-640C9FE4702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snake-code-in-cpp" TargetMode="External"/><Relationship Id="rId2" Type="http://schemas.openxmlformats.org/officeDocument/2006/relationships/hyperlink" Target="https://thepoorengineer.com/en/snake-cplusplus/" TargetMode="External"/><Relationship Id="rId1" Type="http://schemas.openxmlformats.org/officeDocument/2006/relationships/slideLayout" Target="../slideLayouts/slideLayout2.xml"/><Relationship Id="rId5" Type="http://schemas.openxmlformats.org/officeDocument/2006/relationships/hyperlink" Target="https://www.theprogrammingassignmenthelp.com/blog-details/c-plus-plus-programming-snake-game" TargetMode="External"/><Relationship Id="rId4" Type="http://schemas.openxmlformats.org/officeDocument/2006/relationships/hyperlink" Target="https://www.instructables.com/C-Snake-Game-Simpl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W1e5wO7XR2w&amp;t=328s" TargetMode="External"/><Relationship Id="rId2" Type="http://schemas.openxmlformats.org/officeDocument/2006/relationships/hyperlink" Target="https://www.youtube.com/watch?v=E_-lMZDi7Uw" TargetMode="External"/><Relationship Id="rId1" Type="http://schemas.openxmlformats.org/officeDocument/2006/relationships/slideLayout" Target="../slideLayouts/slideLayout2.xml"/><Relationship Id="rId6" Type="http://schemas.openxmlformats.org/officeDocument/2006/relationships/hyperlink" Target="https://www.youtube.com/watch?v=KTyemy82Zqk" TargetMode="External"/><Relationship Id="rId5" Type="http://schemas.openxmlformats.org/officeDocument/2006/relationships/hyperlink" Target="https://www.youtube.com/watch?v=AxrQje7V65o&amp;t=1091s" TargetMode="External"/><Relationship Id="rId4" Type="http://schemas.openxmlformats.org/officeDocument/2006/relationships/hyperlink" Target="https://www.youtube.com/watch?v=ON5ODiA-AQ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6AA0-26EF-4B19-850F-2A9627312209}"/>
              </a:ext>
            </a:extLst>
          </p:cNvPr>
          <p:cNvSpPr>
            <a:spLocks noGrp="1"/>
          </p:cNvSpPr>
          <p:nvPr>
            <p:ph type="ctrTitle"/>
          </p:nvPr>
        </p:nvSpPr>
        <p:spPr>
          <a:xfrm>
            <a:off x="1523999" y="1122362"/>
            <a:ext cx="9255853" cy="2522027"/>
          </a:xfrm>
        </p:spPr>
        <p:txBody>
          <a:bodyPr>
            <a:normAutofit/>
          </a:bodyPr>
          <a:lstStyle/>
          <a:p>
            <a:r>
              <a:rPr lang="en-IN" sz="6600" dirty="0">
                <a:latin typeface="Bahnschrift SemiBold" panose="020B0502040204020203" pitchFamily="34" charset="0"/>
              </a:rPr>
              <a:t>A  PROJECT  ON </a:t>
            </a:r>
            <a:br>
              <a:rPr lang="en-IN" sz="6600" dirty="0">
                <a:latin typeface="Bahnschrift SemiBold" panose="020B0502040204020203" pitchFamily="34" charset="0"/>
              </a:rPr>
            </a:br>
            <a:r>
              <a:rPr lang="en-IN" sz="6600" dirty="0">
                <a:latin typeface="Bahnschrift SemiBold" panose="020B0502040204020203" pitchFamily="34" charset="0"/>
              </a:rPr>
              <a:t>SNAKE  GAME</a:t>
            </a:r>
          </a:p>
        </p:txBody>
      </p:sp>
      <p:sp>
        <p:nvSpPr>
          <p:cNvPr id="3" name="Subtitle 2">
            <a:extLst>
              <a:ext uri="{FF2B5EF4-FFF2-40B4-BE49-F238E27FC236}">
                <a16:creationId xmlns:a16="http://schemas.microsoft.com/office/drawing/2014/main" id="{E6280C95-8D4E-453B-8176-82BEB6C111D7}"/>
              </a:ext>
            </a:extLst>
          </p:cNvPr>
          <p:cNvSpPr>
            <a:spLocks noGrp="1"/>
          </p:cNvSpPr>
          <p:nvPr>
            <p:ph type="subTitle" idx="1"/>
          </p:nvPr>
        </p:nvSpPr>
        <p:spPr>
          <a:xfrm>
            <a:off x="1524000" y="4172489"/>
            <a:ext cx="9144000" cy="1655762"/>
          </a:xfrm>
        </p:spPr>
        <p:txBody>
          <a:bodyPr/>
          <a:lstStyle/>
          <a:p>
            <a:pPr marL="342900" indent="-342900" algn="r">
              <a:buFont typeface="Arial" panose="020B0604020202020204" pitchFamily="34" charset="0"/>
              <a:buChar char="•"/>
            </a:pPr>
            <a:r>
              <a:rPr lang="en-IN" dirty="0"/>
              <a:t>AFRIDI HAQUE (20BCS3879)</a:t>
            </a:r>
          </a:p>
          <a:p>
            <a:pPr marL="342900" indent="-342900" algn="r">
              <a:buFont typeface="Arial" panose="020B0604020202020204" pitchFamily="34" charset="0"/>
              <a:buChar char="•"/>
            </a:pPr>
            <a:r>
              <a:rPr lang="en-IN" dirty="0"/>
              <a:t>SARTHAK SINGH </a:t>
            </a:r>
            <a:r>
              <a:rPr lang="en-IN"/>
              <a:t>(20BCS3861)</a:t>
            </a:r>
            <a:endParaRPr lang="en-IN" dirty="0"/>
          </a:p>
        </p:txBody>
      </p:sp>
      <p:sp>
        <p:nvSpPr>
          <p:cNvPr id="4" name="Slide Number Placeholder 3">
            <a:extLst>
              <a:ext uri="{FF2B5EF4-FFF2-40B4-BE49-F238E27FC236}">
                <a16:creationId xmlns:a16="http://schemas.microsoft.com/office/drawing/2014/main" id="{FCC140AF-50FA-4067-9C9E-E4C8BCD03C61}"/>
              </a:ext>
            </a:extLst>
          </p:cNvPr>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5518274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92FF-3DD2-4528-B24E-80302F998D02}"/>
              </a:ext>
            </a:extLst>
          </p:cNvPr>
          <p:cNvSpPr>
            <a:spLocks noGrp="1"/>
          </p:cNvSpPr>
          <p:nvPr>
            <p:ph type="title"/>
          </p:nvPr>
        </p:nvSpPr>
        <p:spPr>
          <a:xfrm>
            <a:off x="838200" y="365126"/>
            <a:ext cx="10515600" cy="1086170"/>
          </a:xfrm>
        </p:spPr>
        <p:txBody>
          <a:bodyPr/>
          <a:lstStyle/>
          <a:p>
            <a:pPr algn="ctr"/>
            <a:r>
              <a:rPr lang="en-IN" b="1" dirty="0"/>
              <a:t>METHODOLOGY (CONTD.)</a:t>
            </a:r>
          </a:p>
        </p:txBody>
      </p:sp>
      <p:sp>
        <p:nvSpPr>
          <p:cNvPr id="4" name="Slide Number Placeholder 3">
            <a:extLst>
              <a:ext uri="{FF2B5EF4-FFF2-40B4-BE49-F238E27FC236}">
                <a16:creationId xmlns:a16="http://schemas.microsoft.com/office/drawing/2014/main" id="{E6CD63D8-EB25-429F-9270-B5E2BE75E328}"/>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Content Placeholder 6">
            <a:extLst>
              <a:ext uri="{FF2B5EF4-FFF2-40B4-BE49-F238E27FC236}">
                <a16:creationId xmlns:a16="http://schemas.microsoft.com/office/drawing/2014/main" id="{08AB4F61-CD06-4397-AC16-354196DE1496}"/>
              </a:ext>
            </a:extLst>
          </p:cNvPr>
          <p:cNvPicPr>
            <a:picLocks noGrp="1" noChangeAspect="1"/>
          </p:cNvPicPr>
          <p:nvPr>
            <p:ph idx="1"/>
          </p:nvPr>
        </p:nvPicPr>
        <p:blipFill>
          <a:blip r:embed="rId2"/>
          <a:stretch>
            <a:fillRect/>
          </a:stretch>
        </p:blipFill>
        <p:spPr>
          <a:xfrm>
            <a:off x="2533474" y="1153269"/>
            <a:ext cx="7281645" cy="5524443"/>
          </a:xfrm>
          <a:prstGeom prst="rect">
            <a:avLst/>
          </a:prstGeom>
        </p:spPr>
      </p:pic>
    </p:spTree>
    <p:extLst>
      <p:ext uri="{BB962C8B-B14F-4D97-AF65-F5344CB8AC3E}">
        <p14:creationId xmlns:p14="http://schemas.microsoft.com/office/powerpoint/2010/main" val="20343643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6FC819-23DC-40B6-AA10-4459A22ADDF0}"/>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4" name="Picture 3">
            <a:extLst>
              <a:ext uri="{FF2B5EF4-FFF2-40B4-BE49-F238E27FC236}">
                <a16:creationId xmlns:a16="http://schemas.microsoft.com/office/drawing/2014/main" id="{990F28DA-F85F-4A44-BCB4-F6DE5A15F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17" y="1279346"/>
            <a:ext cx="5241641" cy="4618115"/>
          </a:xfrm>
          <a:prstGeom prst="rect">
            <a:avLst/>
          </a:prstGeom>
        </p:spPr>
      </p:pic>
      <p:pic>
        <p:nvPicPr>
          <p:cNvPr id="6" name="Picture 5">
            <a:extLst>
              <a:ext uri="{FF2B5EF4-FFF2-40B4-BE49-F238E27FC236}">
                <a16:creationId xmlns:a16="http://schemas.microsoft.com/office/drawing/2014/main" id="{A4DD11BC-F7AC-47C9-86F6-2C8C73EA0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793" y="1238236"/>
            <a:ext cx="4678895" cy="4700333"/>
          </a:xfrm>
          <a:prstGeom prst="rect">
            <a:avLst/>
          </a:prstGeom>
        </p:spPr>
      </p:pic>
      <p:sp>
        <p:nvSpPr>
          <p:cNvPr id="8" name="TextBox 7">
            <a:extLst>
              <a:ext uri="{FF2B5EF4-FFF2-40B4-BE49-F238E27FC236}">
                <a16:creationId xmlns:a16="http://schemas.microsoft.com/office/drawing/2014/main" id="{9BEEDC49-F2C8-4F75-B66C-D56C7D5E22C1}"/>
              </a:ext>
            </a:extLst>
          </p:cNvPr>
          <p:cNvSpPr txBox="1"/>
          <p:nvPr/>
        </p:nvSpPr>
        <p:spPr>
          <a:xfrm>
            <a:off x="2663638" y="5987018"/>
            <a:ext cx="6094602" cy="461665"/>
          </a:xfrm>
          <a:prstGeom prst="rect">
            <a:avLst/>
          </a:prstGeom>
          <a:noFill/>
        </p:spPr>
        <p:txBody>
          <a:bodyPr wrap="square">
            <a:spAutoFit/>
          </a:bodyPr>
          <a:lstStyle/>
          <a:p>
            <a:pPr algn="ctr"/>
            <a:r>
              <a:rPr lang="en-IN" sz="2400" dirty="0"/>
              <a:t>Code Snippet</a:t>
            </a:r>
          </a:p>
        </p:txBody>
      </p:sp>
    </p:spTree>
    <p:extLst>
      <p:ext uri="{BB962C8B-B14F-4D97-AF65-F5344CB8AC3E}">
        <p14:creationId xmlns:p14="http://schemas.microsoft.com/office/powerpoint/2010/main" val="83508794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8919-0BA2-4FE6-9135-F34BCC6F16E9}"/>
              </a:ext>
            </a:extLst>
          </p:cNvPr>
          <p:cNvSpPr>
            <a:spLocks noGrp="1"/>
          </p:cNvSpPr>
          <p:nvPr>
            <p:ph type="title"/>
          </p:nvPr>
        </p:nvSpPr>
        <p:spPr>
          <a:xfrm>
            <a:off x="915289" y="2009163"/>
            <a:ext cx="4998950" cy="2168555"/>
          </a:xfrm>
        </p:spPr>
        <p:txBody>
          <a:bodyPr>
            <a:normAutofit/>
          </a:bodyPr>
          <a:lstStyle/>
          <a:p>
            <a:pPr algn="ctr"/>
            <a:r>
              <a:rPr lang="en-IN" sz="5400" b="1" dirty="0">
                <a:latin typeface="Bahnschrift SemiBold" panose="020B0502040204020203" pitchFamily="34" charset="0"/>
              </a:rPr>
              <a:t>RESULT AND OUTPUT</a:t>
            </a:r>
          </a:p>
        </p:txBody>
      </p:sp>
      <p:sp>
        <p:nvSpPr>
          <p:cNvPr id="5" name="Slide Number Placeholder 4">
            <a:extLst>
              <a:ext uri="{FF2B5EF4-FFF2-40B4-BE49-F238E27FC236}">
                <a16:creationId xmlns:a16="http://schemas.microsoft.com/office/drawing/2014/main" id="{7AA5A509-9D01-4C84-80C1-086E28563BF6}"/>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9" name="Content Placeholder 9">
            <a:extLst>
              <a:ext uri="{FF2B5EF4-FFF2-40B4-BE49-F238E27FC236}">
                <a16:creationId xmlns:a16="http://schemas.microsoft.com/office/drawing/2014/main" id="{7F6FB7A0-EAEC-499A-B64E-98C66F74321C}"/>
              </a:ext>
            </a:extLst>
          </p:cNvPr>
          <p:cNvPicPr>
            <a:picLocks noChangeAspect="1"/>
          </p:cNvPicPr>
          <p:nvPr/>
        </p:nvPicPr>
        <p:blipFill>
          <a:blip r:embed="rId2"/>
          <a:stretch>
            <a:fillRect/>
          </a:stretch>
        </p:blipFill>
        <p:spPr>
          <a:xfrm>
            <a:off x="6209415" y="952360"/>
            <a:ext cx="5457300" cy="4549140"/>
          </a:xfrm>
          <a:prstGeom prst="rect">
            <a:avLst/>
          </a:prstGeom>
        </p:spPr>
      </p:pic>
    </p:spTree>
    <p:extLst>
      <p:ext uri="{BB962C8B-B14F-4D97-AF65-F5344CB8AC3E}">
        <p14:creationId xmlns:p14="http://schemas.microsoft.com/office/powerpoint/2010/main" val="318004449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1279"/>
          </a:xfrm>
        </p:spPr>
        <p:txBody>
          <a:bodyPr/>
          <a:lstStyle/>
          <a:p>
            <a:pPr algn="ctr"/>
            <a:r>
              <a:rPr lang="en-US" b="1" dirty="0"/>
              <a:t>RESULT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Content Placeholder 4">
            <a:extLst>
              <a:ext uri="{FF2B5EF4-FFF2-40B4-BE49-F238E27FC236}">
                <a16:creationId xmlns:a16="http://schemas.microsoft.com/office/drawing/2014/main" id="{E73D6BA6-158B-44D3-94C3-8CC3E32E976D}"/>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7329344" y="1425404"/>
            <a:ext cx="3937069" cy="4555501"/>
          </a:xfrm>
          <a:prstGeom prst="rect">
            <a:avLst/>
          </a:prstGeom>
        </p:spPr>
      </p:pic>
      <p:sp>
        <p:nvSpPr>
          <p:cNvPr id="7" name="TextBox 6">
            <a:extLst>
              <a:ext uri="{FF2B5EF4-FFF2-40B4-BE49-F238E27FC236}">
                <a16:creationId xmlns:a16="http://schemas.microsoft.com/office/drawing/2014/main" id="{078F51F2-165B-477D-A2BB-AB045D610B3F}"/>
              </a:ext>
            </a:extLst>
          </p:cNvPr>
          <p:cNvSpPr txBox="1"/>
          <p:nvPr/>
        </p:nvSpPr>
        <p:spPr>
          <a:xfrm>
            <a:off x="497048" y="1585085"/>
            <a:ext cx="6063143" cy="3539430"/>
          </a:xfrm>
          <a:prstGeom prst="rect">
            <a:avLst/>
          </a:prstGeom>
          <a:noFill/>
        </p:spPr>
        <p:txBody>
          <a:bodyPr wrap="square">
            <a:spAutoFit/>
          </a:bodyPr>
          <a:lstStyle/>
          <a:p>
            <a:pPr algn="just"/>
            <a:r>
              <a:rPr lang="en-IN" sz="2800" dirty="0"/>
              <a:t>After compiling and executing the code, a welcoming window will open which contains the Rules of the game. Then to start the game we have to press any key. Now the game console will visible blinking constantly, the initial snake will visible in the shape of ‘O’ and the food will visible in the form of ‘F’.</a:t>
            </a:r>
          </a:p>
        </p:txBody>
      </p:sp>
    </p:spTree>
    <p:extLst>
      <p:ext uri="{BB962C8B-B14F-4D97-AF65-F5344CB8AC3E}">
        <p14:creationId xmlns:p14="http://schemas.microsoft.com/office/powerpoint/2010/main" val="400366271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454D61-5A57-4F56-9037-EB10305AAFC6}"/>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3" name="Picture 2">
            <a:extLst>
              <a:ext uri="{FF2B5EF4-FFF2-40B4-BE49-F238E27FC236}">
                <a16:creationId xmlns:a16="http://schemas.microsoft.com/office/drawing/2014/main" id="{AD17105D-521E-4B03-BA9F-9F1142FFDDE6}"/>
              </a:ext>
            </a:extLst>
          </p:cNvPr>
          <p:cNvPicPr>
            <a:picLocks noChangeAspect="1"/>
          </p:cNvPicPr>
          <p:nvPr/>
        </p:nvPicPr>
        <p:blipFill>
          <a:blip r:embed="rId2"/>
          <a:stretch>
            <a:fillRect/>
          </a:stretch>
        </p:blipFill>
        <p:spPr>
          <a:xfrm>
            <a:off x="744794" y="1122027"/>
            <a:ext cx="11018317" cy="4613945"/>
          </a:xfrm>
          <a:prstGeom prst="rect">
            <a:avLst/>
          </a:prstGeom>
        </p:spPr>
      </p:pic>
      <p:sp>
        <p:nvSpPr>
          <p:cNvPr id="5" name="TextBox 4">
            <a:extLst>
              <a:ext uri="{FF2B5EF4-FFF2-40B4-BE49-F238E27FC236}">
                <a16:creationId xmlns:a16="http://schemas.microsoft.com/office/drawing/2014/main" id="{AF24A46D-39CE-41AB-8EC8-2844DFFB0BEC}"/>
              </a:ext>
            </a:extLst>
          </p:cNvPr>
          <p:cNvSpPr txBox="1"/>
          <p:nvPr/>
        </p:nvSpPr>
        <p:spPr>
          <a:xfrm>
            <a:off x="4003646" y="5922520"/>
            <a:ext cx="6094602" cy="369332"/>
          </a:xfrm>
          <a:prstGeom prst="rect">
            <a:avLst/>
          </a:prstGeom>
          <a:noFill/>
        </p:spPr>
        <p:txBody>
          <a:bodyPr wrap="square">
            <a:spAutoFit/>
          </a:bodyPr>
          <a:lstStyle/>
          <a:p>
            <a:r>
              <a:rPr lang="en-IN" sz="1800" b="0" dirty="0">
                <a:latin typeface="Arial" panose="020B0604020202020204" pitchFamily="34" charset="0"/>
                <a:cs typeface="Arial" panose="020B0604020202020204" pitchFamily="34" charset="0"/>
              </a:rPr>
              <a:t>Welcome  page  containing  rules</a:t>
            </a:r>
            <a:endParaRPr lang="en-IN" dirty="0"/>
          </a:p>
        </p:txBody>
      </p:sp>
    </p:spTree>
    <p:extLst>
      <p:ext uri="{BB962C8B-B14F-4D97-AF65-F5344CB8AC3E}">
        <p14:creationId xmlns:p14="http://schemas.microsoft.com/office/powerpoint/2010/main" val="299513734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CC1B81-C3B7-45EE-BCC1-8F85C2477B16}"/>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3" name="Picture 2">
            <a:extLst>
              <a:ext uri="{FF2B5EF4-FFF2-40B4-BE49-F238E27FC236}">
                <a16:creationId xmlns:a16="http://schemas.microsoft.com/office/drawing/2014/main" id="{04B09B2E-05F8-43F8-A3AF-7DEDA9CB2279}"/>
              </a:ext>
            </a:extLst>
          </p:cNvPr>
          <p:cNvPicPr>
            <a:picLocks noChangeAspect="1"/>
          </p:cNvPicPr>
          <p:nvPr/>
        </p:nvPicPr>
        <p:blipFill>
          <a:blip r:embed="rId2"/>
          <a:stretch>
            <a:fillRect/>
          </a:stretch>
        </p:blipFill>
        <p:spPr>
          <a:xfrm>
            <a:off x="3440405" y="759342"/>
            <a:ext cx="4722083" cy="501426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67583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924555-C18E-4787-B096-1D3941BAB08F}"/>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3" name="Picture 2">
            <a:extLst>
              <a:ext uri="{FF2B5EF4-FFF2-40B4-BE49-F238E27FC236}">
                <a16:creationId xmlns:a16="http://schemas.microsoft.com/office/drawing/2014/main" id="{3453936B-14D2-427B-84C8-1DF87A108FE4}"/>
              </a:ext>
            </a:extLst>
          </p:cNvPr>
          <p:cNvPicPr>
            <a:picLocks noChangeAspect="1"/>
          </p:cNvPicPr>
          <p:nvPr/>
        </p:nvPicPr>
        <p:blipFill>
          <a:blip r:embed="rId2"/>
          <a:stretch>
            <a:fillRect/>
          </a:stretch>
        </p:blipFill>
        <p:spPr>
          <a:xfrm>
            <a:off x="3356576" y="868911"/>
            <a:ext cx="4453575" cy="4798748"/>
          </a:xfrm>
          <a:prstGeom prst="rect">
            <a:avLst/>
          </a:prstGeom>
        </p:spPr>
      </p:pic>
    </p:spTree>
    <p:extLst>
      <p:ext uri="{BB962C8B-B14F-4D97-AF65-F5344CB8AC3E}">
        <p14:creationId xmlns:p14="http://schemas.microsoft.com/office/powerpoint/2010/main" val="384862787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44A8E2-9032-419E-8E2B-D394AC56F703}"/>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3" name="new">
            <a:hlinkClick r:id="" action="ppaction://media"/>
            <a:extLst>
              <a:ext uri="{FF2B5EF4-FFF2-40B4-BE49-F238E27FC236}">
                <a16:creationId xmlns:a16="http://schemas.microsoft.com/office/drawing/2014/main" id="{10742D0D-689E-46D9-A405-AFF0E11B2C92}"/>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r="35250" b="29204"/>
          <a:stretch/>
        </p:blipFill>
        <p:spPr>
          <a:xfrm>
            <a:off x="1224110" y="625287"/>
            <a:ext cx="9743779" cy="4961965"/>
          </a:xfrm>
          <a:prstGeom prst="rect">
            <a:avLst/>
          </a:prstGeom>
        </p:spPr>
      </p:pic>
      <p:sp>
        <p:nvSpPr>
          <p:cNvPr id="5" name="TextBox 4">
            <a:extLst>
              <a:ext uri="{FF2B5EF4-FFF2-40B4-BE49-F238E27FC236}">
                <a16:creationId xmlns:a16="http://schemas.microsoft.com/office/drawing/2014/main" id="{D75EDFB0-3E39-45E8-AEA5-736DB8D62C4D}"/>
              </a:ext>
            </a:extLst>
          </p:cNvPr>
          <p:cNvSpPr txBox="1"/>
          <p:nvPr/>
        </p:nvSpPr>
        <p:spPr>
          <a:xfrm>
            <a:off x="4674765" y="5987018"/>
            <a:ext cx="6094602" cy="369332"/>
          </a:xfrm>
          <a:prstGeom prst="rect">
            <a:avLst/>
          </a:prstGeom>
          <a:noFill/>
        </p:spPr>
        <p:txBody>
          <a:bodyPr wrap="square">
            <a:spAutoFit/>
          </a:bodyPr>
          <a:lstStyle/>
          <a:p>
            <a:r>
              <a:rPr lang="en-US" sz="1800" dirty="0"/>
              <a:t>Demonstration Video</a:t>
            </a:r>
          </a:p>
        </p:txBody>
      </p:sp>
    </p:spTree>
    <p:extLst>
      <p:ext uri="{BB962C8B-B14F-4D97-AF65-F5344CB8AC3E}">
        <p14:creationId xmlns:p14="http://schemas.microsoft.com/office/powerpoint/2010/main" val="403122211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6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normAutofit fontScale="92500"/>
          </a:bodyPr>
          <a:lstStyle/>
          <a:p>
            <a:pPr algn="just"/>
            <a:r>
              <a:rPr lang="en-IN" dirty="0"/>
              <a:t>From previous slides you might get the whole theme and idea of how the gameplay exactly is, it is quite simple and enjoying. The speed of movement of the snake may vary from machine to machine. But it should kept at a moderate level to get the best gaming experience. This game has an executable file which is 1880 kb in size, in some updated machine it will be </a:t>
            </a:r>
            <a:r>
              <a:rPr lang="en-IN" dirty="0" err="1"/>
              <a:t>unplayably</a:t>
            </a:r>
            <a:r>
              <a:rPr lang="en-IN" dirty="0"/>
              <a:t> fast, so you need to re-compile it.</a:t>
            </a:r>
          </a:p>
          <a:p>
            <a:pPr marL="0" indent="0" algn="just">
              <a:buNone/>
            </a:pPr>
            <a:endParaRPr lang="en-IN" dirty="0"/>
          </a:p>
          <a:p>
            <a:pPr algn="just"/>
            <a:r>
              <a:rPr lang="en-IN" dirty="0"/>
              <a:t>This is a beginner level game designing, which gives us the basic knowledge of C++, some exceptional functions, error handling, project build up and taught us the value of team work. We enjoyed doing this project and learned a lot.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880465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FUTURE SCOPES</a:t>
            </a:r>
          </a:p>
        </p:txBody>
      </p:sp>
      <p:sp>
        <p:nvSpPr>
          <p:cNvPr id="3" name="Content Placeholder 2"/>
          <p:cNvSpPr>
            <a:spLocks noGrp="1"/>
          </p:cNvSpPr>
          <p:nvPr>
            <p:ph idx="1"/>
          </p:nvPr>
        </p:nvSpPr>
        <p:spPr>
          <a:xfrm>
            <a:off x="838200" y="1825625"/>
            <a:ext cx="10515600" cy="4667250"/>
          </a:xfrm>
        </p:spPr>
        <p:txBody>
          <a:bodyPr/>
          <a:lstStyle/>
          <a:p>
            <a:pPr marL="0" indent="0" algn="just">
              <a:buNone/>
            </a:pPr>
            <a:r>
              <a:rPr lang="en-IN" sz="2800" dirty="0"/>
              <a:t>Our project will be able to implement in future after making some changes and modifications as we make our project just as a beginner, so it is mostly at the low level. So the modifications that can be done in our project are:</a:t>
            </a:r>
          </a:p>
          <a:p>
            <a:pPr marL="0" indent="0" algn="just">
              <a:buNone/>
            </a:pPr>
            <a:r>
              <a:rPr lang="en-IN" sz="2800" dirty="0"/>
              <a:t>	1. Graphics can be added to make it more realistic.</a:t>
            </a:r>
          </a:p>
          <a:p>
            <a:pPr marL="0" indent="0" algn="just">
              <a:buNone/>
            </a:pPr>
            <a:r>
              <a:rPr lang="en-IN" sz="2800" dirty="0"/>
              <a:t>	2. We can store the scores and name of players each time.</a:t>
            </a:r>
          </a:p>
          <a:p>
            <a:pPr marL="0" indent="0" algn="just">
              <a:buNone/>
            </a:pPr>
            <a:r>
              <a:rPr lang="en-IN" sz="2800" dirty="0"/>
              <a:t>	3. We can add one more snake to make it more competitive.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524283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057765" y="986866"/>
            <a:ext cx="8260081"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ANALYTICS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u="sng" dirty="0">
                <a:latin typeface="Constantia" panose="02030602050306030303" pitchFamily="18" charset="0"/>
              </a:rPr>
              <a:t>SNAKE  GAME</a:t>
            </a:r>
            <a:endParaRPr lang="en-US" sz="3600" u="sng" dirty="0">
              <a:latin typeface="Constantia" panose="02030602050306030303"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2</a:t>
            </a:fld>
            <a:endParaRPr lang="en-US"/>
          </a:p>
        </p:txBody>
      </p:sp>
      <p:sp>
        <p:nvSpPr>
          <p:cNvPr id="5" name="TextBox 4"/>
          <p:cNvSpPr txBox="1"/>
          <p:nvPr/>
        </p:nvSpPr>
        <p:spPr>
          <a:xfrm>
            <a:off x="1189614" y="3666181"/>
            <a:ext cx="3565266" cy="1323439"/>
          </a:xfrm>
          <a:prstGeom prst="rect">
            <a:avLst/>
          </a:prstGeom>
          <a:noFill/>
        </p:spPr>
        <p:txBody>
          <a:bodyPr wrap="square" rtlCol="0">
            <a:spAutoFit/>
          </a:bodyPr>
          <a:lstStyle/>
          <a:p>
            <a:r>
              <a:rPr lang="en-US" sz="2000" b="1" dirty="0"/>
              <a:t>Submitted by: </a:t>
            </a:r>
          </a:p>
          <a:p>
            <a:r>
              <a:rPr lang="en-US" sz="2000" dirty="0"/>
              <a:t>AFRIDI  HAQUE (20BCS3879)</a:t>
            </a:r>
          </a:p>
          <a:p>
            <a:r>
              <a:rPr lang="en-US" sz="2000" dirty="0"/>
              <a:t>SARTHAK SINGH (20BCS3861)</a:t>
            </a:r>
          </a:p>
          <a:p>
            <a:endParaRPr lang="en-US" sz="2000" dirty="0"/>
          </a:p>
        </p:txBody>
      </p:sp>
      <p:sp>
        <p:nvSpPr>
          <p:cNvPr id="6" name="TextBox 5"/>
          <p:cNvSpPr txBox="1"/>
          <p:nvPr/>
        </p:nvSpPr>
        <p:spPr>
          <a:xfrm>
            <a:off x="8283597" y="359722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MRS. SPINDER KAUR</a:t>
            </a:r>
          </a:p>
          <a:p>
            <a:endParaRPr lang="en-US" sz="2000" dirty="0"/>
          </a:p>
        </p:txBody>
      </p:sp>
      <p:sp>
        <p:nvSpPr>
          <p:cNvPr id="17" name="TextBox 16">
            <a:extLst>
              <a:ext uri="{FF2B5EF4-FFF2-40B4-BE49-F238E27FC236}">
                <a16:creationId xmlns:a16="http://schemas.microsoft.com/office/drawing/2014/main" id="{69853831-3E55-4D93-8398-E06712B12051}"/>
              </a:ext>
            </a:extLst>
          </p:cNvPr>
          <p:cNvSpPr txBox="1"/>
          <p:nvPr/>
        </p:nvSpPr>
        <p:spPr>
          <a:xfrm>
            <a:off x="973122" y="4997166"/>
            <a:ext cx="10533077" cy="699166"/>
          </a:xfrm>
          <a:prstGeom prst="rect">
            <a:avLst/>
          </a:prstGeom>
          <a:noFill/>
        </p:spPr>
        <p:txBody>
          <a:bodyPr wrap="square">
            <a:spAutoFit/>
          </a:bodyPr>
          <a:lstStyle/>
          <a:p>
            <a:pPr marL="0" indent="0">
              <a:buNone/>
            </a:pPr>
            <a:r>
              <a:rPr lang="en-US" sz="1800" dirty="0">
                <a:effectLst/>
                <a:latin typeface="Times New Roman" panose="02020603050405020304" pitchFamily="18" charset="0"/>
                <a:ea typeface="Times New Roman" panose="02020603050405020304" pitchFamily="18" charset="0"/>
              </a:rPr>
              <a:t> DEPARTMENT OF COMPUTER SCIENCE AND ENGINEERING APEX INSTITUE OF TECHNOLOGY</a:t>
            </a:r>
          </a:p>
          <a:p>
            <a:pPr marL="0" indent="0" algn="ctr">
              <a:lnSpc>
                <a:spcPct val="150000"/>
              </a:lnSpc>
              <a:buNone/>
            </a:pPr>
            <a:r>
              <a:rPr lang="en-US" sz="1600" b="1" dirty="0">
                <a:effectLst/>
                <a:latin typeface="Times New Roman" panose="02020603050405020304" pitchFamily="18" charset="0"/>
                <a:ea typeface="Times New Roman" panose="02020603050405020304" pitchFamily="18" charset="0"/>
              </a:rPr>
              <a:t>JULY, 2021</a:t>
            </a:r>
            <a:endParaRPr lang="en-IN" dirty="0"/>
          </a:p>
        </p:txBody>
      </p:sp>
      <p:pic>
        <p:nvPicPr>
          <p:cNvPr id="18" name="image1.jpeg">
            <a:extLst>
              <a:ext uri="{FF2B5EF4-FFF2-40B4-BE49-F238E27FC236}">
                <a16:creationId xmlns:a16="http://schemas.microsoft.com/office/drawing/2014/main" id="{F5D399FD-DFD1-4741-B5C4-C58D48B6ACEE}"/>
              </a:ext>
            </a:extLst>
          </p:cNvPr>
          <p:cNvPicPr/>
          <p:nvPr/>
        </p:nvPicPr>
        <p:blipFill>
          <a:blip r:embed="rId2" cstate="print"/>
          <a:stretch>
            <a:fillRect/>
          </a:stretch>
        </p:blipFill>
        <p:spPr>
          <a:xfrm>
            <a:off x="4672460" y="3754470"/>
            <a:ext cx="3306988" cy="979170"/>
          </a:xfrm>
          <a:prstGeom prst="rect">
            <a:avLst/>
          </a:prstGeom>
        </p:spPr>
      </p:pic>
    </p:spTree>
    <p:extLst>
      <p:ext uri="{BB962C8B-B14F-4D97-AF65-F5344CB8AC3E}">
        <p14:creationId xmlns:p14="http://schemas.microsoft.com/office/powerpoint/2010/main" val="4565021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REFERENCES</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Website Link:</a:t>
            </a:r>
          </a:p>
          <a:p>
            <a:pPr marL="0" indent="0">
              <a:buNone/>
            </a:pPr>
            <a:endParaRPr lang="en-US" sz="1800" dirty="0">
              <a:solidFill>
                <a:srgbClr val="0563C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hlinkClick r:id="rId3"/>
              </a:rPr>
              <a:t>https://www.javatpoint.com/snake-code-in-cpp</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hlinkClick r:id="rId4"/>
              </a:rPr>
              <a:t>https://www.instructables.com/C-Snake-Game-Simple/</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hlinkClick r:id="rId2"/>
              </a:rPr>
              <a:t>https://thepoorengineer.com/en/snake-cplusplus/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hlinkClick r:id="rId5"/>
              </a:rPr>
              <a:t>https://www.theprogrammingassignmenthelp.com/blog-details/c-plus-plus-programming-snake-game</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600" dirty="0"/>
          </a:p>
          <a:p>
            <a:pPr marL="0" indent="0">
              <a:buNone/>
            </a:pP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9122585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7D9E-1D15-4BE9-BC95-DF790E86E1A7}"/>
              </a:ext>
            </a:extLst>
          </p:cNvPr>
          <p:cNvSpPr>
            <a:spLocks noGrp="1"/>
          </p:cNvSpPr>
          <p:nvPr>
            <p:ph type="title"/>
          </p:nvPr>
        </p:nvSpPr>
        <p:spPr/>
        <p:txBody>
          <a:bodyPr/>
          <a:lstStyle/>
          <a:p>
            <a:pPr algn="ctr"/>
            <a:r>
              <a:rPr lang="en-IN" b="1" dirty="0"/>
              <a:t>REFERENCES</a:t>
            </a:r>
          </a:p>
        </p:txBody>
      </p:sp>
      <p:sp>
        <p:nvSpPr>
          <p:cNvPr id="3" name="Content Placeholder 2">
            <a:extLst>
              <a:ext uri="{FF2B5EF4-FFF2-40B4-BE49-F238E27FC236}">
                <a16:creationId xmlns:a16="http://schemas.microsoft.com/office/drawing/2014/main" id="{8D242013-BD4D-46A4-90DD-8F5B0265C0AA}"/>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Video Link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2"/>
              </a:rPr>
              <a:t>https://www.youtube.com/watch?v=E_-lMZDi7Uw</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3"/>
              </a:rPr>
              <a:t>https://www.youtube.com/watch?v=W1e5wO7XR2w&amp;t=328s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4"/>
              </a:rPr>
              <a:t>https://www.youtube.com/watch?v=ON5ODiA-AQE</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5"/>
              </a:rPr>
              <a:t>https://www.youtube.com/watch?v=AxrQje7V65o&amp;t=1091s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6"/>
              </a:rPr>
              <a:t>https://www.youtube.com/watch?v=KTyemy82Zqk</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00CE1AB-3456-4144-A847-0C9B27808452}"/>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144704662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52F5-3E8F-430E-8CAD-C55B140D1C83}"/>
              </a:ext>
            </a:extLst>
          </p:cNvPr>
          <p:cNvSpPr>
            <a:spLocks noGrp="1"/>
          </p:cNvSpPr>
          <p:nvPr>
            <p:ph type="title"/>
          </p:nvPr>
        </p:nvSpPr>
        <p:spPr>
          <a:xfrm>
            <a:off x="831850" y="576263"/>
            <a:ext cx="10350675" cy="1948823"/>
          </a:xfrm>
        </p:spPr>
        <p:txBody>
          <a:bodyPr>
            <a:normAutofit/>
          </a:bodyPr>
          <a:lstStyle/>
          <a:p>
            <a:pPr algn="ctr"/>
            <a:r>
              <a:rPr lang="en-IN" sz="7200" dirty="0">
                <a:latin typeface="Segoe UI Black" panose="020B0A02040204020203" pitchFamily="34" charset="0"/>
                <a:ea typeface="Segoe UI Black" panose="020B0A02040204020203" pitchFamily="34" charset="0"/>
              </a:rPr>
              <a:t>THE END</a:t>
            </a:r>
          </a:p>
        </p:txBody>
      </p:sp>
      <p:sp>
        <p:nvSpPr>
          <p:cNvPr id="3" name="Text Placeholder 2">
            <a:extLst>
              <a:ext uri="{FF2B5EF4-FFF2-40B4-BE49-F238E27FC236}">
                <a16:creationId xmlns:a16="http://schemas.microsoft.com/office/drawing/2014/main" id="{EBC9ABA1-E23A-453A-B41E-640C9FE47020}"/>
              </a:ext>
            </a:extLst>
          </p:cNvPr>
          <p:cNvSpPr>
            <a:spLocks noGrp="1"/>
          </p:cNvSpPr>
          <p:nvPr>
            <p:ph type="body" idx="1"/>
          </p:nvPr>
        </p:nvSpPr>
        <p:spPr/>
        <p:txBody>
          <a:bodyPr>
            <a:normAutofit/>
          </a:bodyPr>
          <a:lstStyle/>
          <a:p>
            <a:pPr algn="ctr"/>
            <a:r>
              <a:rPr lang="en-IN" sz="6600" dirty="0">
                <a:solidFill>
                  <a:schemeClr val="tx1"/>
                </a:solidFill>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56B3CE1D-1F7D-4915-AEA5-50A93F88B02C}"/>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53555062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pPr algn="ctr"/>
            <a:r>
              <a:rPr lang="en-IN" b="1" dirty="0"/>
              <a:t>TABLE OF CONTENT</a:t>
            </a:r>
            <a:endParaRPr lang="en-US" b="1" dirty="0">
              <a:latin typeface="Times New Roman"/>
              <a:cs typeface="Times New Roman"/>
            </a:endParaRPr>
          </a:p>
        </p:txBody>
      </p:sp>
      <p:sp>
        <p:nvSpPr>
          <p:cNvPr id="3" name="Content Placeholder 2"/>
          <p:cNvSpPr>
            <a:spLocks noGrp="1"/>
          </p:cNvSpPr>
          <p:nvPr>
            <p:ph idx="1"/>
          </p:nvPr>
        </p:nvSpPr>
        <p:spPr>
          <a:xfrm>
            <a:off x="838200" y="1588220"/>
            <a:ext cx="10515600" cy="4952253"/>
          </a:xfrm>
        </p:spPr>
        <p:txBody>
          <a:bodyPr>
            <a:normAutofit/>
          </a:bodyPr>
          <a:lstStyle/>
          <a:p>
            <a:pPr marL="0" indent="0" algn="just">
              <a:buNone/>
            </a:pPr>
            <a:r>
              <a:rPr lang="en-IN" dirty="0"/>
              <a:t> 	   </a:t>
            </a:r>
            <a:r>
              <a:rPr lang="en-IN" b="1" u="sng" dirty="0"/>
              <a:t>TOPICS</a:t>
            </a:r>
            <a:r>
              <a:rPr lang="en-IN" dirty="0"/>
              <a:t>						</a:t>
            </a:r>
            <a:r>
              <a:rPr lang="en-IN" b="1" u="sng" dirty="0"/>
              <a:t>SLIDE NO.</a:t>
            </a:r>
          </a:p>
          <a:p>
            <a:pPr marL="514350" indent="-514350" algn="just">
              <a:buAutoNum type="arabicPeriod"/>
            </a:pPr>
            <a:r>
              <a:rPr lang="en-IN" dirty="0"/>
              <a:t>Introduction to Project   -------------------------             4</a:t>
            </a:r>
          </a:p>
          <a:p>
            <a:pPr marL="514350" indent="-514350" algn="just">
              <a:buAutoNum type="arabicPeriod"/>
            </a:pPr>
            <a:r>
              <a:rPr lang="en-IN" dirty="0"/>
              <a:t>Problem Formulation      -------------------------             6</a:t>
            </a:r>
          </a:p>
          <a:p>
            <a:pPr marL="514350" indent="-514350" algn="just">
              <a:buAutoNum type="arabicPeriod"/>
            </a:pPr>
            <a:r>
              <a:rPr lang="en-IN" dirty="0"/>
              <a:t>Objectives of the Work   -------------------------             7</a:t>
            </a:r>
          </a:p>
          <a:p>
            <a:pPr marL="514350" indent="-514350" algn="just">
              <a:buAutoNum type="arabicPeriod"/>
            </a:pPr>
            <a:r>
              <a:rPr lang="en-IN" dirty="0"/>
              <a:t>Methodology                    -------------------------             8</a:t>
            </a:r>
          </a:p>
          <a:p>
            <a:pPr marL="514350" indent="-514350" algn="just">
              <a:buAutoNum type="arabicPeriod"/>
            </a:pPr>
            <a:r>
              <a:rPr lang="en-IN" dirty="0"/>
              <a:t>Result and Output            -------------------------            12</a:t>
            </a:r>
          </a:p>
          <a:p>
            <a:pPr marL="514350" indent="-514350" algn="just">
              <a:buAutoNum type="arabicPeriod"/>
            </a:pPr>
            <a:r>
              <a:rPr lang="en-IN" dirty="0"/>
              <a:t>Conclusion                         -------------------------            18</a:t>
            </a:r>
          </a:p>
          <a:p>
            <a:pPr marL="514350" indent="-514350" algn="just">
              <a:buAutoNum type="arabicPeriod"/>
            </a:pPr>
            <a:r>
              <a:rPr lang="en-IN" dirty="0"/>
              <a:t>Future Scope                     -------------------------            19 </a:t>
            </a:r>
          </a:p>
          <a:p>
            <a:pPr marL="514350" indent="-514350" algn="just">
              <a:buAutoNum type="arabicPeriod"/>
            </a:pPr>
            <a:r>
              <a:rPr lang="en-IN" dirty="0"/>
              <a:t>References                         -------------------------            20</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2605982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a:t>INTRODUCTION</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5" name="Picture Placeholder 8">
            <a:extLst>
              <a:ext uri="{FF2B5EF4-FFF2-40B4-BE49-F238E27FC236}">
                <a16:creationId xmlns:a16="http://schemas.microsoft.com/office/drawing/2014/main" id="{99C17305-EDC2-4C3B-A57D-67F04992312B}"/>
              </a:ext>
            </a:extLst>
          </p:cNvPr>
          <p:cNvPicPr>
            <a:picLocks noGrp="1" noChangeAspect="1"/>
          </p:cNvPicPr>
          <p:nvPr>
            <p:ph idx="1"/>
          </p:nvPr>
        </p:nvPicPr>
        <p:blipFill>
          <a:blip r:embed="rId2"/>
          <a:srcRect l="11341" r="11341"/>
          <a:stretch>
            <a:fillRect/>
          </a:stretch>
        </p:blipFill>
        <p:spPr>
          <a:xfrm>
            <a:off x="329496" y="1690688"/>
            <a:ext cx="3364367" cy="4351338"/>
          </a:xfrm>
        </p:spPr>
      </p:pic>
      <p:sp>
        <p:nvSpPr>
          <p:cNvPr id="7" name="TextBox 6">
            <a:extLst>
              <a:ext uri="{FF2B5EF4-FFF2-40B4-BE49-F238E27FC236}">
                <a16:creationId xmlns:a16="http://schemas.microsoft.com/office/drawing/2014/main" id="{61615680-AE74-41B0-A8CE-550B32D0CF6D}"/>
              </a:ext>
            </a:extLst>
          </p:cNvPr>
          <p:cNvSpPr txBox="1"/>
          <p:nvPr/>
        </p:nvSpPr>
        <p:spPr>
          <a:xfrm>
            <a:off x="3867325" y="1516856"/>
            <a:ext cx="7667537" cy="2308324"/>
          </a:xfrm>
          <a:prstGeom prst="rect">
            <a:avLst/>
          </a:prstGeom>
          <a:noFill/>
        </p:spPr>
        <p:txBody>
          <a:bodyPr wrap="square">
            <a:spAutoFit/>
          </a:bodyPr>
          <a:lstStyle/>
          <a:p>
            <a:pPr marL="457200" indent="-457200" algn="just">
              <a:buFont typeface="Arial" panose="020B0604020202020204" pitchFamily="34" charset="0"/>
              <a:buChar char="•"/>
            </a:pPr>
            <a:r>
              <a:rPr lang="en-IN" sz="2400" dirty="0"/>
              <a:t>The name of the game is “Snake Game”, it typically involve the player controlling a line or snake. We have designed this game with the help of C++ programming language. This game is one of the earliest days computer game, and has re-emerged on mobile phones in recent years.</a:t>
            </a:r>
          </a:p>
        </p:txBody>
      </p:sp>
      <p:sp>
        <p:nvSpPr>
          <p:cNvPr id="9" name="TextBox 8">
            <a:extLst>
              <a:ext uri="{FF2B5EF4-FFF2-40B4-BE49-F238E27FC236}">
                <a16:creationId xmlns:a16="http://schemas.microsoft.com/office/drawing/2014/main" id="{0567F174-0B9C-40A9-90E6-355A2EA7E2B2}"/>
              </a:ext>
            </a:extLst>
          </p:cNvPr>
          <p:cNvSpPr txBox="1"/>
          <p:nvPr/>
        </p:nvSpPr>
        <p:spPr>
          <a:xfrm>
            <a:off x="3867325" y="4194511"/>
            <a:ext cx="7566869" cy="1569660"/>
          </a:xfrm>
          <a:prstGeom prst="rect">
            <a:avLst/>
          </a:prstGeom>
          <a:noFill/>
        </p:spPr>
        <p:txBody>
          <a:bodyPr wrap="square">
            <a:spAutoFit/>
          </a:bodyPr>
          <a:lstStyle/>
          <a:p>
            <a:pPr marL="457200" indent="-457200" algn="just">
              <a:buFont typeface="Arial" panose="020B0604020202020204" pitchFamily="34" charset="0"/>
              <a:buChar char="•"/>
            </a:pPr>
            <a:r>
              <a:rPr lang="en-IN" sz="2400" dirty="0"/>
              <a:t>It is one of the  greatest game of the world, also it gives you an idea to build such projects with such a simple, understandable code, basically when you are a beginner.</a:t>
            </a:r>
          </a:p>
        </p:txBody>
      </p:sp>
    </p:spTree>
    <p:extLst>
      <p:ext uri="{BB962C8B-B14F-4D97-AF65-F5344CB8AC3E}">
        <p14:creationId xmlns:p14="http://schemas.microsoft.com/office/powerpoint/2010/main" val="3401012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E01A-E63B-4CA0-B258-55047944CF29}"/>
              </a:ext>
            </a:extLst>
          </p:cNvPr>
          <p:cNvSpPr>
            <a:spLocks noGrp="1"/>
          </p:cNvSpPr>
          <p:nvPr>
            <p:ph type="title"/>
          </p:nvPr>
        </p:nvSpPr>
        <p:spPr>
          <a:xfrm>
            <a:off x="838200" y="365125"/>
            <a:ext cx="10444993" cy="1044225"/>
          </a:xfrm>
        </p:spPr>
        <p:txBody>
          <a:bodyPr/>
          <a:lstStyle/>
          <a:p>
            <a:pPr algn="ctr"/>
            <a:r>
              <a:rPr lang="en-IN" sz="4400" b="1" dirty="0"/>
              <a:t>INTRODUCTION (CONTD.)</a:t>
            </a:r>
            <a:endParaRPr lang="en-IN" dirty="0"/>
          </a:p>
        </p:txBody>
      </p:sp>
      <p:sp>
        <p:nvSpPr>
          <p:cNvPr id="3" name="Content Placeholder 2">
            <a:extLst>
              <a:ext uri="{FF2B5EF4-FFF2-40B4-BE49-F238E27FC236}">
                <a16:creationId xmlns:a16="http://schemas.microsoft.com/office/drawing/2014/main" id="{EF10016F-3DCF-4C9C-9357-74E749B9CDFF}"/>
              </a:ext>
            </a:extLst>
          </p:cNvPr>
          <p:cNvSpPr>
            <a:spLocks noGrp="1"/>
          </p:cNvSpPr>
          <p:nvPr>
            <p:ph idx="1"/>
          </p:nvPr>
        </p:nvSpPr>
        <p:spPr/>
        <p:txBody>
          <a:bodyPr>
            <a:normAutofit fontScale="85000" lnSpcReduction="20000"/>
          </a:bodyPr>
          <a:lstStyle/>
          <a:p>
            <a:pPr algn="just"/>
            <a:r>
              <a:rPr lang="en-IN" sz="3000" dirty="0"/>
              <a:t>So let’s talk about the gameplay, this is a single player game, involving him to control the movement of snake (line of special characters in this game) and grab all the food items appear on the console(inside the border).  Each time the snake eats the foods it’s length will increase by 1 unit and also the players score will raise by 10 points.</a:t>
            </a:r>
          </a:p>
          <a:p>
            <a:pPr marL="0" indent="0" algn="just">
              <a:buNone/>
            </a:pPr>
            <a:endParaRPr lang="en-IN" sz="3000" dirty="0"/>
          </a:p>
          <a:p>
            <a:pPr algn="just"/>
            <a:r>
              <a:rPr lang="en-IN" sz="3000" dirty="0"/>
              <a:t> But wait, there is a restriction too; if the snake hit the border or collide with itself, then the game will over and program will terminate. As the length of the snake increases, the game become more and more difficult.</a:t>
            </a:r>
          </a:p>
          <a:p>
            <a:pPr marL="0" indent="0" algn="just">
              <a:buNone/>
            </a:pPr>
            <a:r>
              <a:rPr lang="en-IN" sz="3000" dirty="0"/>
              <a:t> </a:t>
            </a:r>
          </a:p>
          <a:p>
            <a:pPr algn="just"/>
            <a:r>
              <a:rPr lang="en-IN" sz="3000" dirty="0"/>
              <a:t>NOKIA first implemented this game in their first generation cell phones, and it was the most popular game that time.</a:t>
            </a:r>
          </a:p>
          <a:p>
            <a:pPr marL="0" indent="0">
              <a:buNone/>
            </a:pPr>
            <a:endParaRPr lang="en-IN" dirty="0"/>
          </a:p>
        </p:txBody>
      </p:sp>
      <p:sp>
        <p:nvSpPr>
          <p:cNvPr id="4" name="Slide Number Placeholder 3">
            <a:extLst>
              <a:ext uri="{FF2B5EF4-FFF2-40B4-BE49-F238E27FC236}">
                <a16:creationId xmlns:a16="http://schemas.microsoft.com/office/drawing/2014/main" id="{31DC9A59-7CC2-41AF-B6EF-63E92539A33A}"/>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745665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PROBLEM  FORMULATION</a:t>
            </a:r>
            <a:endParaRPr lang="en-US" b="1" dirty="0"/>
          </a:p>
        </p:txBody>
      </p:sp>
      <p:sp>
        <p:nvSpPr>
          <p:cNvPr id="3" name="Content Placeholder 2"/>
          <p:cNvSpPr>
            <a:spLocks noGrp="1"/>
          </p:cNvSpPr>
          <p:nvPr>
            <p:ph idx="1"/>
          </p:nvPr>
        </p:nvSpPr>
        <p:spPr/>
        <p:txBody>
          <a:bodyPr>
            <a:normAutofit fontScale="92500" lnSpcReduction="20000"/>
          </a:bodyPr>
          <a:lstStyle/>
          <a:p>
            <a:pPr marL="342900" lvl="0" indent="-342900">
              <a:spcBef>
                <a:spcPts val="195"/>
              </a:spcBef>
              <a:buFont typeface="Wingdings" panose="05000000000000000000" pitchFamily="2" charset="2"/>
              <a:buChar char=""/>
            </a:pPr>
            <a:r>
              <a:rPr lang="en-US" sz="2800" dirty="0">
                <a:effectLst/>
                <a:latin typeface="Georgia" panose="02040502050405020303" pitchFamily="18" charset="0"/>
                <a:ea typeface="Times New Roman" panose="02020603050405020304" pitchFamily="18" charset="0"/>
              </a:rPr>
              <a:t>Developing a game from scratch to discover and counter ambiguity in the path of learning is an important aspect of developmental phase.</a:t>
            </a:r>
            <a:endParaRPr lang="en-IN" sz="2800" dirty="0">
              <a:effectLst/>
              <a:latin typeface="Times New Roman" panose="02020603050405020304" pitchFamily="18" charset="0"/>
              <a:ea typeface="Times New Roman" panose="02020603050405020304" pitchFamily="18" charset="0"/>
            </a:endParaRPr>
          </a:p>
          <a:p>
            <a:pPr marL="685800" indent="0">
              <a:spcBef>
                <a:spcPts val="195"/>
              </a:spcBef>
              <a:buNone/>
            </a:pPr>
            <a:endParaRPr lang="en-IN" sz="2800" dirty="0">
              <a:effectLst/>
              <a:latin typeface="Times New Roman" panose="02020603050405020304" pitchFamily="18" charset="0"/>
              <a:ea typeface="Times New Roman" panose="02020603050405020304" pitchFamily="18" charset="0"/>
            </a:endParaRPr>
          </a:p>
          <a:p>
            <a:pPr marL="342900" lvl="0" indent="-342900">
              <a:spcBef>
                <a:spcPts val="195"/>
              </a:spcBef>
              <a:buFont typeface="Wingdings" panose="05000000000000000000" pitchFamily="2" charset="2"/>
              <a:buChar char=""/>
            </a:pPr>
            <a:r>
              <a:rPr lang="en-US" sz="2800" dirty="0">
                <a:effectLst/>
                <a:latin typeface="Georgia" panose="02040502050405020303" pitchFamily="18" charset="0"/>
                <a:ea typeface="Times New Roman" panose="02020603050405020304" pitchFamily="18" charset="0"/>
              </a:rPr>
              <a:t>In order to entertain and develop a clear understanding of programming language C++, we made a SNAKE GAME.</a:t>
            </a:r>
            <a:endParaRPr lang="en-IN" sz="2800" dirty="0">
              <a:effectLst/>
              <a:latin typeface="Times New Roman" panose="02020603050405020304" pitchFamily="18" charset="0"/>
              <a:ea typeface="Times New Roman" panose="02020603050405020304" pitchFamily="18" charset="0"/>
            </a:endParaRPr>
          </a:p>
          <a:p>
            <a:pPr marL="292735" indent="0">
              <a:spcBef>
                <a:spcPts val="195"/>
              </a:spcBef>
              <a:buNone/>
            </a:pPr>
            <a:endParaRPr lang="en-IN" sz="2800" dirty="0">
              <a:effectLst/>
              <a:latin typeface="Times New Roman" panose="02020603050405020304" pitchFamily="18" charset="0"/>
              <a:ea typeface="Times New Roman" panose="02020603050405020304" pitchFamily="18" charset="0"/>
            </a:endParaRPr>
          </a:p>
          <a:p>
            <a:pPr marL="342900" lvl="0" indent="-342900">
              <a:spcBef>
                <a:spcPts val="195"/>
              </a:spcBef>
              <a:buFont typeface="Wingdings" panose="05000000000000000000" pitchFamily="2" charset="2"/>
              <a:buChar char=""/>
            </a:pPr>
            <a:r>
              <a:rPr lang="en-US" sz="2800" dirty="0">
                <a:effectLst/>
                <a:latin typeface="Georgia" panose="02040502050405020303" pitchFamily="18" charset="0"/>
                <a:ea typeface="Times New Roman" panose="02020603050405020304" pitchFamily="18" charset="0"/>
              </a:rPr>
              <a:t>Snake Game has been a popular choice of people since the last decade when one of the known cellphone company manufactured and delivered a significant impact on locals.</a:t>
            </a:r>
            <a:endParaRPr lang="en-IN" sz="2800" dirty="0">
              <a:effectLst/>
              <a:latin typeface="Times New Roman" panose="02020603050405020304" pitchFamily="18" charset="0"/>
              <a:ea typeface="Times New Roman" panose="02020603050405020304" pitchFamily="18" charset="0"/>
            </a:endParaRPr>
          </a:p>
          <a:p>
            <a:pPr marL="292735" indent="0">
              <a:spcBef>
                <a:spcPts val="195"/>
              </a:spcBef>
              <a:buNone/>
            </a:pPr>
            <a:endParaRPr lang="en-IN" sz="2800" dirty="0">
              <a:effectLst/>
              <a:latin typeface="Times New Roman" panose="02020603050405020304" pitchFamily="18" charset="0"/>
              <a:ea typeface="Times New Roman" panose="02020603050405020304" pitchFamily="18" charset="0"/>
            </a:endParaRPr>
          </a:p>
          <a:p>
            <a:pPr marL="342900" lvl="0" indent="-342900">
              <a:spcBef>
                <a:spcPts val="195"/>
              </a:spcBef>
              <a:buFont typeface="Wingdings" panose="05000000000000000000" pitchFamily="2" charset="2"/>
              <a:buChar char=""/>
            </a:pPr>
            <a:r>
              <a:rPr lang="en-US" sz="2800" dirty="0">
                <a:effectLst/>
                <a:latin typeface="Georgia" panose="02040502050405020303" pitchFamily="18" charset="0"/>
                <a:ea typeface="Times New Roman" panose="02020603050405020304" pitchFamily="18" charset="0"/>
              </a:rPr>
              <a:t>This game has its own legacy but we can design and built it in a unique manner with easy-to-understand code.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OBJECTIVES</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Content Placeholder 4">
            <a:extLst>
              <a:ext uri="{FF2B5EF4-FFF2-40B4-BE49-F238E27FC236}">
                <a16:creationId xmlns:a16="http://schemas.microsoft.com/office/drawing/2014/main" id="{4D651E44-763C-41D4-869D-8702F3E90B9B}"/>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25571" y="1566545"/>
            <a:ext cx="4172109" cy="4351338"/>
          </a:xfrm>
          <a:prstGeom prst="rect">
            <a:avLst/>
          </a:prstGeom>
        </p:spPr>
      </p:pic>
      <p:sp>
        <p:nvSpPr>
          <p:cNvPr id="7" name="TextBox 6">
            <a:extLst>
              <a:ext uri="{FF2B5EF4-FFF2-40B4-BE49-F238E27FC236}">
                <a16:creationId xmlns:a16="http://schemas.microsoft.com/office/drawing/2014/main" id="{5301B558-BED2-46ED-AA2F-D6F9B78B30DC}"/>
              </a:ext>
            </a:extLst>
          </p:cNvPr>
          <p:cNvSpPr txBox="1"/>
          <p:nvPr/>
        </p:nvSpPr>
        <p:spPr>
          <a:xfrm>
            <a:off x="4297680" y="1490152"/>
            <a:ext cx="7254240" cy="4503797"/>
          </a:xfrm>
          <a:prstGeom prst="rect">
            <a:avLst/>
          </a:prstGeom>
          <a:noFill/>
        </p:spPr>
        <p:txBody>
          <a:bodyPr wrap="square">
            <a:spAutoFit/>
          </a:bodyPr>
          <a:lstStyle/>
          <a:p>
            <a:pPr marL="0" indent="0">
              <a:buNone/>
            </a:pPr>
            <a:r>
              <a:rPr lang="en-IN" b="1" dirty="0"/>
              <a:t>The objectives of this project were – </a:t>
            </a:r>
          </a:p>
          <a:p>
            <a:pPr marL="0" indent="0">
              <a:buNone/>
            </a:pPr>
            <a:endParaRPr lang="en-IN" b="1" dirty="0"/>
          </a:p>
          <a:p>
            <a:pPr marL="342900" lvl="0" indent="-342900">
              <a:spcBef>
                <a:spcPts val="195"/>
              </a:spcBef>
              <a:buFont typeface="Wingdings" panose="05000000000000000000" pitchFamily="2" charset="2"/>
              <a:buChar char=""/>
            </a:pPr>
            <a:r>
              <a:rPr lang="en-US" dirty="0">
                <a:effectLst/>
                <a:latin typeface="Georgia" panose="02040502050405020303" pitchFamily="18" charset="0"/>
                <a:ea typeface="Times New Roman" panose="02020603050405020304" pitchFamily="18" charset="0"/>
              </a:rPr>
              <a:t>To develop the foundation of programming language C++</a:t>
            </a:r>
            <a:br>
              <a:rPr lang="en-US" dirty="0">
                <a:effectLst/>
                <a:latin typeface="Georgia" panose="02040502050405020303" pitchFamily="18" charset="0"/>
                <a:ea typeface="Times New Roman" panose="02020603050405020304" pitchFamily="18" charset="0"/>
              </a:rPr>
            </a:br>
            <a:endParaRPr lang="en-IN" dirty="0">
              <a:effectLst/>
              <a:latin typeface="Times New Roman" panose="02020603050405020304" pitchFamily="18" charset="0"/>
              <a:ea typeface="Times New Roman" panose="02020603050405020304" pitchFamily="18" charset="0"/>
            </a:endParaRPr>
          </a:p>
          <a:p>
            <a:pPr marL="342900" lvl="0" indent="-342900">
              <a:spcBef>
                <a:spcPts val="195"/>
              </a:spcBef>
              <a:buFont typeface="Wingdings" panose="05000000000000000000" pitchFamily="2" charset="2"/>
              <a:buChar char=""/>
            </a:pPr>
            <a:r>
              <a:rPr lang="en-US" dirty="0">
                <a:effectLst/>
                <a:latin typeface="Georgia" panose="02040502050405020303" pitchFamily="18" charset="0"/>
                <a:ea typeface="Times New Roman" panose="02020603050405020304" pitchFamily="18" charset="0"/>
              </a:rPr>
              <a:t>To gain insights about uncommon libraries and header.</a:t>
            </a:r>
            <a:endParaRPr lang="en-IN" dirty="0">
              <a:effectLst/>
              <a:latin typeface="Times New Roman" panose="02020603050405020304" pitchFamily="18" charset="0"/>
              <a:ea typeface="Times New Roman" panose="02020603050405020304" pitchFamily="18" charset="0"/>
            </a:endParaRPr>
          </a:p>
          <a:p>
            <a:pPr marL="685800" indent="0">
              <a:spcBef>
                <a:spcPts val="195"/>
              </a:spcBef>
              <a:buNone/>
            </a:pPr>
            <a:r>
              <a:rPr lang="en-US" dirty="0">
                <a:effectLst/>
                <a:latin typeface="Georgia" panose="02040502050405020303"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lvl="0" indent="-342900">
              <a:spcBef>
                <a:spcPts val="195"/>
              </a:spcBef>
              <a:buFont typeface="Wingdings" panose="05000000000000000000" pitchFamily="2" charset="2"/>
              <a:buChar char=""/>
            </a:pPr>
            <a:r>
              <a:rPr lang="en-US" dirty="0">
                <a:effectLst/>
                <a:latin typeface="Georgia" panose="02040502050405020303" pitchFamily="18" charset="0"/>
                <a:ea typeface="Times New Roman" panose="02020603050405020304" pitchFamily="18" charset="0"/>
              </a:rPr>
              <a:t>Hands on operational learning through easy-to-understand implementation.</a:t>
            </a:r>
            <a:endParaRPr lang="en-IN" dirty="0">
              <a:effectLst/>
              <a:latin typeface="Times New Roman" panose="02020603050405020304" pitchFamily="18" charset="0"/>
              <a:ea typeface="Times New Roman" panose="02020603050405020304" pitchFamily="18" charset="0"/>
            </a:endParaRPr>
          </a:p>
          <a:p>
            <a:pPr marL="292735" indent="0">
              <a:spcBef>
                <a:spcPts val="195"/>
              </a:spcBef>
              <a:buNone/>
            </a:pPr>
            <a:r>
              <a:rPr lang="en-US" dirty="0">
                <a:effectLst/>
                <a:latin typeface="Georgia" panose="02040502050405020303"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lvl="0" indent="-342900">
              <a:spcBef>
                <a:spcPts val="195"/>
              </a:spcBef>
              <a:buFont typeface="Wingdings" panose="05000000000000000000" pitchFamily="2" charset="2"/>
              <a:buChar char=""/>
            </a:pPr>
            <a:r>
              <a:rPr lang="en-US" dirty="0">
                <a:effectLst/>
                <a:latin typeface="Georgia" panose="02040502050405020303" pitchFamily="18" charset="0"/>
                <a:ea typeface="Times New Roman" panose="02020603050405020304" pitchFamily="18" charset="0"/>
              </a:rPr>
              <a:t>To establish a fundamental co-relation with compatible platforms.</a:t>
            </a:r>
            <a:endParaRPr lang="en-IN" dirty="0">
              <a:effectLst/>
              <a:latin typeface="Times New Roman" panose="02020603050405020304" pitchFamily="18" charset="0"/>
              <a:ea typeface="Times New Roman" panose="02020603050405020304" pitchFamily="18" charset="0"/>
            </a:endParaRPr>
          </a:p>
          <a:p>
            <a:pPr marL="292735" indent="0">
              <a:spcBef>
                <a:spcPts val="195"/>
              </a:spcBef>
              <a:buNone/>
            </a:pPr>
            <a:endParaRPr lang="en-IN" dirty="0">
              <a:effectLst/>
              <a:latin typeface="Times New Roman" panose="02020603050405020304" pitchFamily="18" charset="0"/>
              <a:ea typeface="Times New Roman" panose="02020603050405020304" pitchFamily="18" charset="0"/>
            </a:endParaRPr>
          </a:p>
          <a:p>
            <a:pPr marL="342900" lvl="0" indent="-342900">
              <a:spcBef>
                <a:spcPts val="195"/>
              </a:spcBef>
              <a:buFont typeface="Wingdings" panose="05000000000000000000" pitchFamily="2" charset="2"/>
              <a:buChar char=""/>
            </a:pPr>
            <a:r>
              <a:rPr lang="en-US" dirty="0">
                <a:effectLst/>
                <a:latin typeface="Georgia" panose="02040502050405020303" pitchFamily="18" charset="0"/>
                <a:ea typeface="Times New Roman" panose="02020603050405020304" pitchFamily="18" charset="0"/>
              </a:rPr>
              <a:t>Develop and sustain the fundamentals</a:t>
            </a:r>
            <a:endParaRPr lang="en-IN" dirty="0">
              <a:effectLst/>
              <a:latin typeface="Times New Roman" panose="02020603050405020304" pitchFamily="18" charset="0"/>
              <a:ea typeface="Times New Roman" panose="02020603050405020304" pitchFamily="18" charset="0"/>
            </a:endParaRPr>
          </a:p>
          <a:p>
            <a:pPr marL="292735" indent="0">
              <a:spcBef>
                <a:spcPts val="195"/>
              </a:spcBef>
              <a:buNone/>
            </a:pPr>
            <a:endParaRPr lang="en-IN" dirty="0">
              <a:effectLst/>
              <a:latin typeface="Times New Roman" panose="02020603050405020304" pitchFamily="18" charset="0"/>
              <a:ea typeface="Times New Roman" panose="02020603050405020304" pitchFamily="18" charset="0"/>
            </a:endParaRPr>
          </a:p>
          <a:p>
            <a:pPr marL="342900" lvl="0" indent="-342900">
              <a:spcBef>
                <a:spcPts val="195"/>
              </a:spcBef>
              <a:buFont typeface="Wingdings" panose="05000000000000000000" pitchFamily="2" charset="2"/>
              <a:buChar char=""/>
            </a:pPr>
            <a:r>
              <a:rPr lang="en-US" dirty="0">
                <a:effectLst/>
                <a:latin typeface="Georgia" panose="02040502050405020303" pitchFamily="18" charset="0"/>
                <a:ea typeface="Times New Roman" panose="02020603050405020304" pitchFamily="18" charset="0"/>
              </a:rPr>
              <a:t>We infer to make new substitute and changes by developing this game from scratch.</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496530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0669"/>
          </a:xfrm>
        </p:spPr>
        <p:txBody>
          <a:bodyPr/>
          <a:lstStyle/>
          <a:p>
            <a:pPr algn="ctr"/>
            <a:r>
              <a:rPr lang="en-IN" b="1" dirty="0"/>
              <a:t>METHODOLOGY</a:t>
            </a:r>
            <a:endParaRPr lang="en-US" b="1" dirty="0"/>
          </a:p>
        </p:txBody>
      </p:sp>
      <p:sp>
        <p:nvSpPr>
          <p:cNvPr id="3" name="Content Placeholder 2"/>
          <p:cNvSpPr>
            <a:spLocks noGrp="1"/>
          </p:cNvSpPr>
          <p:nvPr>
            <p:ph idx="1"/>
          </p:nvPr>
        </p:nvSpPr>
        <p:spPr>
          <a:xfrm>
            <a:off x="838200" y="1460499"/>
            <a:ext cx="10713440" cy="4814465"/>
          </a:xfrm>
        </p:spPr>
        <p:txBody>
          <a:bodyPr>
            <a:normAutofit fontScale="92500" lnSpcReduction="10000"/>
          </a:bodyPr>
          <a:lstStyle/>
          <a:p>
            <a:pPr algn="just"/>
            <a:r>
              <a:rPr lang="en-IN" dirty="0"/>
              <a:t>This game named “Snake Game” is a basic, old game which we implement with the help of C++ language. The gameplay is also very easy. All the instructions has been provided on the welcoming console, under RULE. Only you have just to move the snake with the help of keyboard and eat the foods provided at different coordinates of the console. The length of the snake and player’s score will increase every time whenever the snake will eat food. The game will over when the snake head touches the border of console or bite itself.</a:t>
            </a:r>
          </a:p>
          <a:p>
            <a:pPr algn="just"/>
            <a:r>
              <a:rPr lang="en-IN" dirty="0"/>
              <a:t>We have used our past programming experience, learning and some other resources (mentioned in the reference part) to design this game. We encountered with new library headers like &lt;</a:t>
            </a:r>
            <a:r>
              <a:rPr lang="en-IN" dirty="0" err="1"/>
              <a:t>windows.h</a:t>
            </a:r>
            <a:r>
              <a:rPr lang="en-IN" dirty="0"/>
              <a:t>&gt;, which contains declarations for all of the functions in windows API, all the common macros used by windows programmer, and all the data types used by the various functions and subsystems.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2177-56F6-4B3C-9EFF-94AD44B44400}"/>
              </a:ext>
            </a:extLst>
          </p:cNvPr>
          <p:cNvSpPr>
            <a:spLocks noGrp="1"/>
          </p:cNvSpPr>
          <p:nvPr>
            <p:ph type="title"/>
          </p:nvPr>
        </p:nvSpPr>
        <p:spPr>
          <a:xfrm>
            <a:off x="838200" y="365125"/>
            <a:ext cx="10515600" cy="1111337"/>
          </a:xfrm>
        </p:spPr>
        <p:txBody>
          <a:bodyPr/>
          <a:lstStyle/>
          <a:p>
            <a:pPr algn="ctr"/>
            <a:r>
              <a:rPr lang="en-IN" b="1" dirty="0"/>
              <a:t>METHODOLOGY (CONTD.)</a:t>
            </a:r>
          </a:p>
        </p:txBody>
      </p:sp>
      <p:sp>
        <p:nvSpPr>
          <p:cNvPr id="3" name="Content Placeholder 2">
            <a:extLst>
              <a:ext uri="{FF2B5EF4-FFF2-40B4-BE49-F238E27FC236}">
                <a16:creationId xmlns:a16="http://schemas.microsoft.com/office/drawing/2014/main" id="{02D4DB87-CDE4-4F7A-B6D2-F46A3019E957}"/>
              </a:ext>
            </a:extLst>
          </p:cNvPr>
          <p:cNvSpPr>
            <a:spLocks noGrp="1"/>
          </p:cNvSpPr>
          <p:nvPr>
            <p:ph idx="1"/>
          </p:nvPr>
        </p:nvSpPr>
        <p:spPr>
          <a:xfrm>
            <a:off x="947257" y="1565566"/>
            <a:ext cx="10515600" cy="4351338"/>
          </a:xfrm>
        </p:spPr>
        <p:txBody>
          <a:bodyPr>
            <a:normAutofit fontScale="92500" lnSpcReduction="20000"/>
          </a:bodyPr>
          <a:lstStyle/>
          <a:p>
            <a:pPr algn="just"/>
            <a:r>
              <a:rPr lang="en-IN" dirty="0"/>
              <a:t>We also use the random function to generate food at random coordinates of the console; sleep() function to set the snake and console speed; </a:t>
            </a:r>
            <a:r>
              <a:rPr lang="en-IN" dirty="0" err="1"/>
              <a:t>kbhit</a:t>
            </a:r>
            <a:r>
              <a:rPr lang="en-IN" dirty="0"/>
              <a:t>() to take input from keyboard and many more.</a:t>
            </a:r>
          </a:p>
          <a:p>
            <a:pPr marL="0" indent="0" algn="just">
              <a:buNone/>
            </a:pPr>
            <a:endParaRPr lang="en-IN" dirty="0"/>
          </a:p>
          <a:p>
            <a:pPr algn="just"/>
            <a:r>
              <a:rPr lang="en-IN" dirty="0"/>
              <a:t>Basically we have used loops, logical operations and switch cases to design the game. So that it remain simple and understandable. Astonishingly it is just 180 line code (comment excluded). </a:t>
            </a:r>
          </a:p>
          <a:p>
            <a:pPr marL="0" indent="0">
              <a:buNone/>
            </a:pPr>
            <a:endParaRPr lang="en-IN" dirty="0"/>
          </a:p>
          <a:p>
            <a:r>
              <a:rPr lang="en-IN" dirty="0"/>
              <a:t>Requirements :</a:t>
            </a:r>
          </a:p>
          <a:p>
            <a:pPr marL="0" indent="0">
              <a:buNone/>
            </a:pPr>
            <a:r>
              <a:rPr lang="en-IN" dirty="0"/>
              <a:t>	1. Operating system :  Windows</a:t>
            </a:r>
          </a:p>
          <a:p>
            <a:pPr marL="0" indent="0">
              <a:buNone/>
            </a:pPr>
            <a:r>
              <a:rPr lang="en-IN" dirty="0"/>
              <a:t>	2. Platform : Dev-CPP/VS-Code</a:t>
            </a:r>
          </a:p>
          <a:p>
            <a:pPr marL="0" indent="0">
              <a:buNone/>
            </a:pPr>
            <a:r>
              <a:rPr lang="en-IN" dirty="0"/>
              <a:t>	3. Language : C++</a:t>
            </a:r>
          </a:p>
        </p:txBody>
      </p:sp>
      <p:sp>
        <p:nvSpPr>
          <p:cNvPr id="4" name="Slide Number Placeholder 3">
            <a:extLst>
              <a:ext uri="{FF2B5EF4-FFF2-40B4-BE49-F238E27FC236}">
                <a16:creationId xmlns:a16="http://schemas.microsoft.com/office/drawing/2014/main" id="{2F1A6201-6CDE-4CCD-97B1-D26A0616EFF8}"/>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07096458"/>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6474</TotalTime>
  <Words>1261</Words>
  <Application>Microsoft Office PowerPoint</Application>
  <PresentationFormat>Widescreen</PresentationFormat>
  <Paragraphs>130</Paragraphs>
  <Slides>22</Slides>
  <Notes>0</Notes>
  <HiddenSlides>0</HiddenSlides>
  <MMClips>1</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22</vt:i4>
      </vt:variant>
    </vt:vector>
  </HeadingPairs>
  <TitlesOfParts>
    <vt:vector size="35" baseType="lpstr">
      <vt:lpstr>Arial</vt:lpstr>
      <vt:lpstr>Bahnschrift SemiBold</vt:lpstr>
      <vt:lpstr>Calibri</vt:lpstr>
      <vt:lpstr>Calibri Light</vt:lpstr>
      <vt:lpstr>Casper</vt:lpstr>
      <vt:lpstr>Constantia</vt:lpstr>
      <vt:lpstr>Georgia</vt:lpstr>
      <vt:lpstr>Segoe UI Black</vt:lpstr>
      <vt:lpstr>Times New Roman</vt:lpstr>
      <vt:lpstr>Wingdings</vt:lpstr>
      <vt:lpstr>1_Office Theme</vt:lpstr>
      <vt:lpstr>2_Office Theme</vt:lpstr>
      <vt:lpstr>Contents Slide Master</vt:lpstr>
      <vt:lpstr>A  PROJECT  ON  SNAKE  GAME</vt:lpstr>
      <vt:lpstr>PowerPoint Presentation</vt:lpstr>
      <vt:lpstr>TABLE OF CONTENT</vt:lpstr>
      <vt:lpstr>INTRODUCTION</vt:lpstr>
      <vt:lpstr>INTRODUCTION (CONTD.)</vt:lpstr>
      <vt:lpstr>PROBLEM  FORMULATION</vt:lpstr>
      <vt:lpstr>OBJECTIVES</vt:lpstr>
      <vt:lpstr>METHODOLOGY</vt:lpstr>
      <vt:lpstr>METHODOLOGY (CONTD.)</vt:lpstr>
      <vt:lpstr>METHODOLOGY (CONTD.)</vt:lpstr>
      <vt:lpstr>PowerPoint Presentation</vt:lpstr>
      <vt:lpstr>RESULT AND OUTPUT</vt:lpstr>
      <vt:lpstr>RESULT</vt:lpstr>
      <vt:lpstr>PowerPoint Presentation</vt:lpstr>
      <vt:lpstr>PowerPoint Presentation</vt:lpstr>
      <vt:lpstr>PowerPoint Presentation</vt:lpstr>
      <vt:lpstr>PowerPoint Presentation</vt:lpstr>
      <vt:lpstr>CONCLUSION</vt:lpstr>
      <vt:lpstr>FUTURE SCOPES</vt:lpstr>
      <vt:lpstr>REFERENCES</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20BCS 3879</cp:lastModifiedBy>
  <cp:revision>496</cp:revision>
  <dcterms:created xsi:type="dcterms:W3CDTF">2019-01-09T10:33:58Z</dcterms:created>
  <dcterms:modified xsi:type="dcterms:W3CDTF">2021-07-26T16:52:35Z</dcterms:modified>
</cp:coreProperties>
</file>