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[employee_data_with_pivot_chart.xlsx]Sheet1!PivotTable1</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solidFill>
                  <a:schemeClr val="tx1"/>
                </a:solidFill>
              </a:rPr>
              <a:t>EMPLOYEES PERFORMANCE ANALYSIS</a:t>
            </a:r>
          </a:p>
        </c:rich>
      </c:tx>
      <c:layout>
        <c:manualLayout>
          <c:xMode val="edge"/>
          <c:yMode val="edge"/>
          <c:x val="0.20864089408178815"/>
          <c:y val="0.0576489389371664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51106820782017635"/>
          <c:y val="0.14282047536890694"/>
          <c:w val="0.788941971195908"/>
          <c:h val="0.7392365035217466"/>
        </c:manualLayout>
      </c:layout>
      <c:barChart>
        <c:barDir val="col"/>
        <c:grouping val="clustered"/>
        <c:varyColors val="0"/>
        <c:ser>
          <c:idx val="0"/>
          <c:order val="0"/>
          <c:tx>
            <c:strRef>
              <c:f>Sheet1!$B$3:$B$4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Sheet1!$C$3:$C$4</c:f>
              <c:strCache>
                <c:ptCount val="1"/>
                <c:pt idx="0">
                  <c:v>POOR</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Sheet1!$D$3:$D$4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Sheet1!$E$3:$E$4</c:f>
              <c:strCache>
                <c:ptCount val="1"/>
                <c:pt idx="0">
                  <c:v>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Sheet1!$F$3:$F$4</c:f>
              <c:strCache>
                <c:ptCount val="1"/>
                <c:pt idx="0">
                  <c:v>VERY HIGH</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axId val="-1250402032"/>
        <c:axId val="-1250410192"/>
      </c:barChart>
      <c:catAx>
        <c:axId val="-12504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10192"/>
        <c:crosses val="autoZero"/>
        <c:auto val="1"/>
        <c:lblAlgn val="ctr"/>
        <c:lblOffset val="100"/>
        <c:noMultiLvlLbl val="0"/>
      </c:catAx>
      <c:valAx>
        <c:axId val="-125041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02032"/>
        <c:crosses val="autoZero"/>
        <c:crossBetween val="between"/>
      </c:valAx>
      <c:spPr>
        <a:noFill/>
        <a:ln>
          <a:noFill/>
        </a:ln>
        <a:effectLst/>
      </c:spPr>
    </c:plotArea>
    <c:legend>
      <c:legendPos val="r"/>
      <c:legendEntry>
        <c:idx val="6"/>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Entry>
      <c:layout>
        <c:manualLayout>
          <c:xMode val="edge"/>
          <c:yMode val="edge"/>
          <c:x val="0.8329252473248535"/>
          <c:y val="0.039922166204694985"/>
          <c:w val="0.15675213675213678"/>
          <c:h val="0.919467457162930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Management</a:t>
          </a:r>
          <a:endParaRPr lang="en-IN" sz="1100" kern="1200" dirty="0"/>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Managers</a:t>
          </a:r>
          <a:endParaRPr lang="en-IN" sz="1100" kern="1200" dirty="0"/>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Directors</a:t>
          </a:r>
          <a:endParaRPr lang="en-IN" sz="1100" kern="1200" dirty="0"/>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Administrators</a:t>
          </a:r>
          <a:endParaRPr lang="en-IN" sz="1100" kern="1200" dirty="0"/>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Employers</a:t>
          </a:r>
          <a:endParaRPr lang="en-IN" sz="1100" kern="1200" dirty="0"/>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Employees</a:t>
          </a:r>
          <a:endParaRPr lang="en-IN" sz="1100" kern="1200" dirty="0"/>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Industries</a:t>
          </a:r>
          <a:endParaRPr lang="en-IN" sz="1100" kern="1200" dirty="0"/>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Information Technology (IT) Sector</a:t>
          </a:r>
          <a:endParaRPr lang="en-IN" sz="1100" kern="1200" dirty="0"/>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Accountant</a:t>
          </a:r>
          <a:endParaRPr lang="en-IN" sz="1100" kern="1200" dirty="0"/>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Developers</a:t>
          </a:r>
          <a:endParaRPr lang="en-IN" sz="1100" kern="1200" dirty="0"/>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Data </a:t>
          </a:r>
          <a:r>
            <a:rPr lang="en-IN" sz="1100" kern="1200" dirty="0" err="1" smtClean="0"/>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Network Engineers</a:t>
          </a:r>
          <a:endParaRPr lang="en-IN" sz="1100" kern="1200" dirty="0"/>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33401"/>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3291841"/>
          </a:xfrm>
          <a:prstGeom prst="rect"/>
          <a:noFill/>
        </p:spPr>
        <p:txBody>
          <a:bodyPr rtlCol="0" wrap="square">
            <a:spAutoFit/>
          </a:bodyPr>
          <a:p>
            <a:r>
              <a:rPr b="1" dirty="0" sz="2400" lang="en-US"/>
              <a:t>STUDENT NAME</a:t>
            </a:r>
            <a:r>
              <a:rPr b="1" dirty="0" sz="2400" lang="en-US" smtClean="0"/>
              <a:t>:</a:t>
            </a:r>
            <a:r>
              <a:rPr dirty="0" sz="2400" lang="en-US" smtClean="0"/>
              <a:t> A</a:t>
            </a:r>
            <a:r>
              <a:rPr dirty="0" sz="2400" lang="en-US" smtClean="0"/>
              <a:t>F</a:t>
            </a:r>
            <a:r>
              <a:rPr dirty="0" sz="2400" lang="en-US" smtClean="0"/>
              <a:t>R</a:t>
            </a:r>
            <a:r>
              <a:rPr dirty="0" sz="2400" lang="en-US" smtClean="0"/>
              <a:t>I</a:t>
            </a:r>
            <a:r>
              <a:rPr dirty="0" sz="2400" lang="en-US" smtClean="0"/>
              <a:t>D</a:t>
            </a:r>
            <a:r>
              <a:rPr dirty="0" sz="2400" lang="en-US" smtClean="0"/>
              <a:t>I </a:t>
            </a:r>
            <a:r>
              <a:rPr dirty="0" sz="2400" lang="en-US" smtClean="0"/>
              <a:t>A</a:t>
            </a:r>
            <a:r>
              <a:rPr dirty="0" sz="2400" lang="en-US" smtClean="0"/>
              <a:t>H</a:t>
            </a:r>
            <a:r>
              <a:rPr dirty="0" sz="2400" lang="en-US" smtClean="0"/>
              <a:t>A</a:t>
            </a:r>
            <a:r>
              <a:rPr dirty="0" sz="2400" lang="en-US" smtClean="0"/>
              <a:t>M</a:t>
            </a:r>
            <a:r>
              <a:rPr dirty="0" sz="2400" lang="en-US" smtClean="0"/>
              <a:t>ED </a:t>
            </a:r>
            <a:r>
              <a:rPr dirty="0" sz="2400" lang="en-US" smtClean="0"/>
              <a:t>R</a:t>
            </a:r>
            <a:endParaRPr dirty="0" sz="2400" lang="en-US"/>
          </a:p>
          <a:p>
            <a:r>
              <a:rPr b="1" dirty="0" sz="2400" lang="en-US" smtClean="0"/>
              <a:t>ROLL </a:t>
            </a:r>
            <a:r>
              <a:rPr b="1" dirty="0" sz="2400" lang="en-US"/>
              <a:t>NO</a:t>
            </a:r>
            <a:r>
              <a:rPr b="1" dirty="0" sz="2400" lang="en-US" smtClean="0"/>
              <a:t>: </a:t>
            </a:r>
            <a:r>
              <a:rPr dirty="0" sz="2400" lang="en-US" smtClean="0"/>
              <a:t>22BC0</a:t>
            </a:r>
            <a:r>
              <a:rPr dirty="0" sz="2400" lang="en-US" smtClean="0"/>
              <a:t>6</a:t>
            </a:r>
            <a:endParaRPr altLang="en-US" lang="zh-CN"/>
          </a:p>
          <a:p>
            <a:r>
              <a:rPr b="1" dirty="0" sz="2400" lang="en-US" smtClean="0"/>
              <a:t>REGISTER NUMBER: </a:t>
            </a:r>
            <a:r>
              <a:rPr dirty="0" sz="2400" lang="en-US" smtClean="0"/>
              <a:t>31221889</a:t>
            </a:r>
            <a:r>
              <a:rPr dirty="0" sz="2400" lang="en-US" smtClean="0"/>
              <a:t>2</a:t>
            </a:r>
            <a:endParaRPr altLang="en-US" lang="zh-CN"/>
          </a:p>
          <a:p>
            <a:r>
              <a:rPr b="1" dirty="0" sz="2400" lang="en-US" smtClean="0"/>
              <a:t>NAAN MUDHALVAN ID: 5D182A2F930800F807C439D2259E866C</a:t>
            </a:r>
            <a:endParaRPr dirty="0" sz="2400" lang="en-US"/>
          </a:p>
          <a:p>
            <a:r>
              <a:rPr b="1" dirty="0" sz="2400" lang="en-US"/>
              <a:t>DEPARTMENT</a:t>
            </a:r>
            <a:r>
              <a:rPr b="1" dirty="0" sz="2400" lang="en-US" smtClean="0"/>
              <a:t>: </a:t>
            </a:r>
            <a:r>
              <a:rPr dirty="0" sz="2400" lang="en-US" smtClean="0"/>
              <a:t>B.COM (COMMERCE)</a:t>
            </a:r>
            <a:endParaRPr dirty="0" sz="2400" lang="en-US"/>
          </a:p>
          <a:p>
            <a:r>
              <a:rPr b="1" dirty="0" sz="2400" lang="en-US" smtClean="0"/>
              <a:t>COLLEGE:</a:t>
            </a:r>
            <a:r>
              <a:rPr dirty="0" sz="2400" lang="en-US" smtClean="0"/>
              <a:t> AVICHI COLLEGE OF ARTS AND SCIENCE, VIRUGAMBAKKAM</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62103"/>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endParaRPr b="1"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5693866"/>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50920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9"/>
          <p:cNvGraphicFramePr>
            <a:graphicFrameLocks/>
          </p:cNvGraphicFramePr>
          <p:nvPr/>
        </p:nvGraphicFramePr>
        <p:xfrm>
          <a:off x="152400" y="990599"/>
          <a:ext cx="11887200" cy="5867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5632311"/>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883409"/>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29870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98170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75310"/>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693866"/>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550920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550920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2024-03-29T04:07:22Z</dcterms:created>
  <dcterms:modified xsi:type="dcterms:W3CDTF">2024-09-12T07:09:49Z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19d76900de65447b9619360899d53038</vt:lpwstr>
  </property>
</Properties>
</file>