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41" y="4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671-CE59-4FDE-9192-A2FD7A4370E9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5DA9-3C1E-45B2-912D-0936C5196B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53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671-CE59-4FDE-9192-A2FD7A4370E9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5DA9-3C1E-45B2-912D-0936C5196B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05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671-CE59-4FDE-9192-A2FD7A4370E9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5DA9-3C1E-45B2-912D-0936C5196B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87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671-CE59-4FDE-9192-A2FD7A4370E9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5DA9-3C1E-45B2-912D-0936C5196B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27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671-CE59-4FDE-9192-A2FD7A4370E9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5DA9-3C1E-45B2-912D-0936C5196B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71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671-CE59-4FDE-9192-A2FD7A4370E9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5DA9-3C1E-45B2-912D-0936C5196B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00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671-CE59-4FDE-9192-A2FD7A4370E9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5DA9-3C1E-45B2-912D-0936C5196B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73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671-CE59-4FDE-9192-A2FD7A4370E9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5DA9-3C1E-45B2-912D-0936C5196B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3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671-CE59-4FDE-9192-A2FD7A4370E9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5DA9-3C1E-45B2-912D-0936C5196B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90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671-CE59-4FDE-9192-A2FD7A4370E9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5DA9-3C1E-45B2-912D-0936C5196B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07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671-CE59-4FDE-9192-A2FD7A4370E9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5DA9-3C1E-45B2-912D-0936C5196B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938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7D671-CE59-4FDE-9192-A2FD7A4370E9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5DA9-3C1E-45B2-912D-0936C5196B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04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255" y="2541397"/>
            <a:ext cx="1806873" cy="22099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420000">
            <a:off x="7561794" y="2615601"/>
            <a:ext cx="1716260" cy="22457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002" y="2605429"/>
            <a:ext cx="1894512" cy="20818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04" y="2552637"/>
            <a:ext cx="2187464" cy="2187464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170704" y="5061210"/>
            <a:ext cx="617477" cy="1031051"/>
            <a:chOff x="1170704" y="5061210"/>
            <a:chExt cx="617477" cy="1031051"/>
          </a:xfrm>
        </p:grpSpPr>
        <p:sp>
          <p:nvSpPr>
            <p:cNvPr id="16" name="TextBox 15"/>
            <p:cNvSpPr txBox="1"/>
            <p:nvPr/>
          </p:nvSpPr>
          <p:spPr>
            <a:xfrm>
              <a:off x="1170704" y="5569041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>
                  <a:solidFill>
                    <a:schemeClr val="accent6"/>
                  </a:solidFill>
                </a:rPr>
                <a:t>ok</a:t>
              </a:r>
              <a:endParaRPr lang="de-DE" b="1" dirty="0">
                <a:solidFill>
                  <a:schemeClr val="accent6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70704" y="5061210"/>
              <a:ext cx="617477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4400" b="1" dirty="0">
                  <a:solidFill>
                    <a:schemeClr val="accent6"/>
                  </a:solidFill>
                  <a:latin typeface="Wingdings 2" panose="05020102010507070707" pitchFamily="18" charset="2"/>
                </a:rPr>
                <a:t>P</a:t>
              </a:r>
              <a:endParaRPr lang="de-DE" b="1" dirty="0">
                <a:solidFill>
                  <a:schemeClr val="accent6"/>
                </a:solidFill>
                <a:latin typeface="MS Shell Dlg 2" panose="020B060403050404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872299" y="4930405"/>
            <a:ext cx="1186543" cy="1154161"/>
            <a:chOff x="7776839" y="4930405"/>
            <a:chExt cx="1186543" cy="1154161"/>
          </a:xfrm>
        </p:grpSpPr>
        <p:sp>
          <p:nvSpPr>
            <p:cNvPr id="18" name="TextBox 17"/>
            <p:cNvSpPr txBox="1"/>
            <p:nvPr/>
          </p:nvSpPr>
          <p:spPr>
            <a:xfrm>
              <a:off x="7776839" y="5561346"/>
              <a:ext cx="11865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>
                  <a:solidFill>
                    <a:srgbClr val="FF0000"/>
                  </a:solidFill>
                </a:rPr>
                <a:t>not ok</a:t>
              </a:r>
              <a:endParaRPr lang="de-DE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990464" y="4930405"/>
              <a:ext cx="688009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4400" b="1" dirty="0">
                  <a:solidFill>
                    <a:srgbClr val="FF0000"/>
                  </a:solidFill>
                  <a:latin typeface="Wingdings 2" panose="05020102010507070707" pitchFamily="18" charset="2"/>
                </a:rPr>
                <a:t>X</a:t>
              </a:r>
              <a:endParaRPr lang="de-DE" b="1" dirty="0">
                <a:solidFill>
                  <a:srgbClr val="FF0000"/>
                </a:solidFill>
                <a:latin typeface="MS Shell Dlg 2" panose="020B060403050404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07649" y="5061210"/>
            <a:ext cx="617477" cy="1031051"/>
            <a:chOff x="1170704" y="5061210"/>
            <a:chExt cx="617477" cy="1031051"/>
          </a:xfrm>
        </p:grpSpPr>
        <p:sp>
          <p:nvSpPr>
            <p:cNvPr id="22" name="TextBox 21"/>
            <p:cNvSpPr txBox="1"/>
            <p:nvPr/>
          </p:nvSpPr>
          <p:spPr>
            <a:xfrm>
              <a:off x="1170704" y="5569041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>
                  <a:solidFill>
                    <a:schemeClr val="accent6"/>
                  </a:solidFill>
                </a:rPr>
                <a:t>ok</a:t>
              </a:r>
              <a:endParaRPr lang="de-DE" b="1" dirty="0">
                <a:solidFill>
                  <a:schemeClr val="accent6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70704" y="5061210"/>
              <a:ext cx="617477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4400" b="1" dirty="0">
                  <a:solidFill>
                    <a:schemeClr val="accent6"/>
                  </a:solidFill>
                  <a:latin typeface="Wingdings 2" panose="05020102010507070707" pitchFamily="18" charset="2"/>
                </a:rPr>
                <a:t>P</a:t>
              </a:r>
              <a:endParaRPr lang="de-DE" b="1" dirty="0">
                <a:solidFill>
                  <a:schemeClr val="accent6"/>
                </a:solidFill>
                <a:latin typeface="MS Shell Dlg 2" panose="020B060403050404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574794" y="5053515"/>
            <a:ext cx="617477" cy="1031051"/>
            <a:chOff x="1170704" y="5061210"/>
            <a:chExt cx="617477" cy="1031051"/>
          </a:xfrm>
        </p:grpSpPr>
        <p:sp>
          <p:nvSpPr>
            <p:cNvPr id="25" name="TextBox 24"/>
            <p:cNvSpPr txBox="1"/>
            <p:nvPr/>
          </p:nvSpPr>
          <p:spPr>
            <a:xfrm>
              <a:off x="1170704" y="5569041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>
                  <a:solidFill>
                    <a:schemeClr val="accent6"/>
                  </a:solidFill>
                </a:rPr>
                <a:t>ok</a:t>
              </a:r>
              <a:endParaRPr lang="de-DE" b="1" dirty="0">
                <a:solidFill>
                  <a:schemeClr val="accent6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70704" y="5061210"/>
              <a:ext cx="617477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4400" b="1" dirty="0">
                  <a:solidFill>
                    <a:schemeClr val="accent6"/>
                  </a:solidFill>
                  <a:latin typeface="Wingdings 2" panose="05020102010507070707" pitchFamily="18" charset="2"/>
                </a:rPr>
                <a:t>P</a:t>
              </a:r>
              <a:endParaRPr lang="de-DE" b="1" dirty="0">
                <a:solidFill>
                  <a:schemeClr val="accent6"/>
                </a:solidFill>
                <a:latin typeface="MS Shell Dlg 2" panose="020B060403050404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0212924" y="4938100"/>
            <a:ext cx="1186543" cy="1154161"/>
            <a:chOff x="7776839" y="4930405"/>
            <a:chExt cx="1186543" cy="1154161"/>
          </a:xfrm>
        </p:grpSpPr>
        <p:sp>
          <p:nvSpPr>
            <p:cNvPr id="29" name="TextBox 28"/>
            <p:cNvSpPr txBox="1"/>
            <p:nvPr/>
          </p:nvSpPr>
          <p:spPr>
            <a:xfrm>
              <a:off x="7776839" y="5561346"/>
              <a:ext cx="11865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>
                  <a:solidFill>
                    <a:srgbClr val="FF0000"/>
                  </a:solidFill>
                </a:rPr>
                <a:t>not ok</a:t>
              </a:r>
              <a:endParaRPr lang="de-DE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90464" y="4930405"/>
              <a:ext cx="688009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4400" b="1" dirty="0">
                  <a:solidFill>
                    <a:srgbClr val="FF0000"/>
                  </a:solidFill>
                  <a:latin typeface="Wingdings 2" panose="05020102010507070707" pitchFamily="18" charset="2"/>
                </a:rPr>
                <a:t>X</a:t>
              </a:r>
              <a:endParaRPr lang="de-DE" b="1" dirty="0">
                <a:solidFill>
                  <a:srgbClr val="FF0000"/>
                </a:solidFill>
                <a:latin typeface="MS Shell Dlg 2" panose="020B0604030504040204" pitchFamily="34" charset="0"/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724" y="2671641"/>
            <a:ext cx="1377616" cy="194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41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MS Shell Dlg 2</vt:lpstr>
      <vt:lpstr>Wingdings 2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Lindner</dc:creator>
  <cp:lastModifiedBy>Philipp Lindner</cp:lastModifiedBy>
  <cp:revision>6</cp:revision>
  <dcterms:created xsi:type="dcterms:W3CDTF">2017-05-13T11:07:28Z</dcterms:created>
  <dcterms:modified xsi:type="dcterms:W3CDTF">2017-05-13T16:24:46Z</dcterms:modified>
</cp:coreProperties>
</file>