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67"/>
    <a:srgbClr val="F4845F"/>
    <a:srgbClr val="FFE200"/>
    <a:srgbClr val="01497C"/>
    <a:srgbClr val="012A4A"/>
    <a:srgbClr val="468FAF"/>
    <a:srgbClr val="E36414"/>
    <a:srgbClr val="F2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6"/>
    <p:restoredTop sz="94710"/>
  </p:normalViewPr>
  <p:slideViewPr>
    <p:cSldViewPr snapToGrid="0">
      <p:cViewPr>
        <p:scale>
          <a:sx n="116" d="100"/>
          <a:sy n="11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B25D-8E8A-554C-BF48-5035B20FCC91}" type="datetimeFigureOut">
              <a:rPr lang="en-BD" smtClean="0"/>
              <a:t>2/2/24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E71E6-2257-4B46-AB83-50BCF583861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361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8709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7933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7223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337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9592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71E6-2257-4B46-AB83-50BCF583861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7196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EC4-5120-24BC-68FA-196CF3DE7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AE6C-4E3B-B74E-DB98-2FF9B089E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F4DC-74CB-7CF8-9F81-8E6F9E9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9415-74E9-173C-CBE7-8D8C01BC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9041-5935-6D84-96D2-BE30A328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6199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3EC9-C04C-F9C4-89B4-08373780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3B0BF-5666-05A7-5951-638F8FF08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A1A7-AA46-0032-247F-C1096267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7BAA-635E-C695-70E7-6237649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77B7-5401-4F15-167A-F7E05E85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525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43A47-54E8-11F0-17FC-BBEECBB97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3A75-9521-3D25-8230-2E49F8E5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50F4-8965-71CF-9215-F6BB872D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3852-9F0E-AAA0-C077-1457A0EE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5904-4FD8-915D-95A9-FA060792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3968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FA12-587D-4FC5-D544-EEB6C3B3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83B8-BDC0-5578-5715-1E3F00DD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A632-A54F-5BDA-3D12-E4DE96C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4C4F-D9E9-1193-8449-850D9028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B97E-FE23-726C-E5A4-E74CD15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1732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F281-CBCC-CCE5-226D-9E0D23FF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5ED9-C22F-75E0-3948-F56BC0D5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64A9-DB1D-7B88-B0CE-3F875E4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8E82-C9E9-1267-98AA-13678F6D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6597-1F63-4131-F99C-A7B00FA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7565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DBCE-CD87-7F06-CE7D-9AC1D747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AD72-9615-4125-004B-7FC2E236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5DDC-06EF-1C9A-8ECA-D88FF6F0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CDC2-14AC-8B34-8D1E-EDAE6994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59F9-EB70-5B29-78B5-E0479878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19B53-E127-6615-4889-710C1DC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429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23D-055C-F971-64C6-60A431E0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00ED-53B3-932C-64B2-0E15C267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E26D2-588F-A73E-EDE8-06A35E84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F3B69-249D-0141-0D70-3EDC82B8E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3F9B8-DE2E-764C-A498-EEC697BB9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0AD0E-A692-2390-37A1-B02DB300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C8775-79AD-C68C-7DFF-38B6AB87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39C21-DFC1-7AF3-4B2A-77E52A45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756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C173-CF3A-5DB2-E92B-F843588E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151E3-61B2-B931-90D2-5C912F43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57878-A3AC-5536-5A8F-FB5489E4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67184-73FF-986A-4EFF-EBAFEBE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0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3CB43-6008-76A5-7C5A-4B99902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1C49-78A7-5D37-3A68-2F30C6DF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3252-F544-FA7E-92C8-93210E4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580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C615-B982-8EC4-1C63-677977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E972-8797-D4A8-975C-10F2ADC2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9AE5A-0707-F19A-D1D6-8F20E8AF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A640-8059-ADCB-30F1-98E1EAEB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D334-9BA1-2FA8-F4E3-6795D5C8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7D80D-CB2B-6FEF-0524-9659A13B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54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B1B3-171F-3B77-F44E-90C21C1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FA72-4DD0-0FED-2B55-47DFB8D9D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E6A06-48EB-89D3-0231-A41231C30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5972-C9E7-12CB-5C1A-E8F75403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E32E7-AEB4-7DA9-BF79-CE9E4673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3512-CECB-5DB5-663F-E4F27A7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661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29077-6148-383C-5641-A00CDF99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A033-6FCF-5303-FD35-09216A86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B090-200A-B63E-DFEA-83C05C08E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00303-DD04-D442-8E2A-1C5015351008}" type="datetimeFigureOut">
              <a:rPr lang="en-BD" smtClean="0"/>
              <a:t>2/2/24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F243-2335-C78C-1D00-DED9FDE6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0186-7800-702E-6573-12A3C2F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1513B-0898-F94E-9F0C-6BB6206C52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83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1CBE7-EDEF-4E4B-0285-C7B8B490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556C7-F79D-84BC-192E-812D1D3C45FC}"/>
              </a:ext>
            </a:extLst>
          </p:cNvPr>
          <p:cNvGrpSpPr/>
          <p:nvPr/>
        </p:nvGrpSpPr>
        <p:grpSpPr>
          <a:xfrm>
            <a:off x="6477436" y="1"/>
            <a:ext cx="5714564" cy="6857999"/>
            <a:chOff x="6477436" y="1"/>
            <a:chExt cx="5714564" cy="6857999"/>
          </a:xfrm>
          <a:solidFill>
            <a:schemeClr val="bg1">
              <a:lumMod val="50000"/>
              <a:alpha val="72000"/>
            </a:schemeClr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0E6863A-ADF8-F5C4-984D-35E02C10E386}"/>
                </a:ext>
              </a:extLst>
            </p:cNvPr>
            <p:cNvSpPr/>
            <p:nvPr/>
          </p:nvSpPr>
          <p:spPr>
            <a:xfrm>
              <a:off x="8496574" y="2473377"/>
              <a:ext cx="1142103" cy="1911246"/>
            </a:xfrm>
            <a:custGeom>
              <a:avLst/>
              <a:gdLst>
                <a:gd name="connsiteX0" fmla="*/ 0 w 1142103"/>
                <a:gd name="connsiteY0" fmla="*/ 0 h 1911246"/>
                <a:gd name="connsiteX1" fmla="*/ 1142103 w 1142103"/>
                <a:gd name="connsiteY1" fmla="*/ 0 h 1911246"/>
                <a:gd name="connsiteX2" fmla="*/ 1142103 w 1142103"/>
                <a:gd name="connsiteY2" fmla="*/ 1911246 h 1911246"/>
                <a:gd name="connsiteX3" fmla="*/ 0 w 1142103"/>
                <a:gd name="connsiteY3" fmla="*/ 1911246 h 1911246"/>
                <a:gd name="connsiteX4" fmla="*/ 40430 w 1142103"/>
                <a:gd name="connsiteY4" fmla="*/ 1747735 h 1911246"/>
                <a:gd name="connsiteX5" fmla="*/ 122772 w 1142103"/>
                <a:gd name="connsiteY5" fmla="*/ 955623 h 1911246"/>
                <a:gd name="connsiteX6" fmla="*/ 40430 w 1142103"/>
                <a:gd name="connsiteY6" fmla="*/ 163511 h 1911246"/>
                <a:gd name="connsiteX7" fmla="*/ 0 w 1142103"/>
                <a:gd name="connsiteY7" fmla="*/ 0 h 19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2103" h="1911246">
                  <a:moveTo>
                    <a:pt x="0" y="0"/>
                  </a:moveTo>
                  <a:lnTo>
                    <a:pt x="1142103" y="0"/>
                  </a:lnTo>
                  <a:lnTo>
                    <a:pt x="1142103" y="1911246"/>
                  </a:lnTo>
                  <a:lnTo>
                    <a:pt x="0" y="1911246"/>
                  </a:lnTo>
                  <a:lnTo>
                    <a:pt x="40430" y="1747735"/>
                  </a:lnTo>
                  <a:cubicBezTo>
                    <a:pt x="94390" y="1492196"/>
                    <a:pt x="122772" y="1227224"/>
                    <a:pt x="122772" y="955623"/>
                  </a:cubicBezTo>
                  <a:cubicBezTo>
                    <a:pt x="122772" y="684022"/>
                    <a:pt x="94390" y="419050"/>
                    <a:pt x="40430" y="16351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1476FB-4EBB-8BB3-50E3-92192515EE33}"/>
                </a:ext>
              </a:extLst>
            </p:cNvPr>
            <p:cNvSpPr/>
            <p:nvPr/>
          </p:nvSpPr>
          <p:spPr>
            <a:xfrm>
              <a:off x="6477436" y="1"/>
              <a:ext cx="5714564" cy="6857999"/>
            </a:xfrm>
            <a:custGeom>
              <a:avLst/>
              <a:gdLst>
                <a:gd name="connsiteX0" fmla="*/ 2 w 5714564"/>
                <a:gd name="connsiteY0" fmla="*/ 0 h 6857999"/>
                <a:gd name="connsiteX1" fmla="*/ 5714564 w 5714564"/>
                <a:gd name="connsiteY1" fmla="*/ 0 h 6857999"/>
                <a:gd name="connsiteX2" fmla="*/ 5714564 w 5714564"/>
                <a:gd name="connsiteY2" fmla="*/ 6857999 h 6857999"/>
                <a:gd name="connsiteX3" fmla="*/ 0 w 5714564"/>
                <a:gd name="connsiteY3" fmla="*/ 6857999 h 6857999"/>
                <a:gd name="connsiteX4" fmla="*/ 145366 w 5714564"/>
                <a:gd name="connsiteY4" fmla="*/ 6783547 h 6857999"/>
                <a:gd name="connsiteX5" fmla="*/ 1997185 w 5714564"/>
                <a:gd name="connsiteY5" fmla="*/ 4473402 h 6857999"/>
                <a:gd name="connsiteX6" fmla="*/ 2019137 w 5714564"/>
                <a:gd name="connsiteY6" fmla="*/ 4384622 h 6857999"/>
                <a:gd name="connsiteX7" fmla="*/ 3161240 w 5714564"/>
                <a:gd name="connsiteY7" fmla="*/ 4384622 h 6857999"/>
                <a:gd name="connsiteX8" fmla="*/ 3161240 w 5714564"/>
                <a:gd name="connsiteY8" fmla="*/ 2473376 h 6857999"/>
                <a:gd name="connsiteX9" fmla="*/ 2019137 w 5714564"/>
                <a:gd name="connsiteY9" fmla="*/ 2473376 h 6857999"/>
                <a:gd name="connsiteX10" fmla="*/ 1997185 w 5714564"/>
                <a:gd name="connsiteY10" fmla="*/ 2384597 h 6857999"/>
                <a:gd name="connsiteX11" fmla="*/ 145366 w 5714564"/>
                <a:gd name="connsiteY11" fmla="*/ 74451 h 6857999"/>
                <a:gd name="connsiteX12" fmla="*/ 2 w 5714564"/>
                <a:gd name="connsiteY12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4564" h="6857999">
                  <a:moveTo>
                    <a:pt x="2" y="0"/>
                  </a:moveTo>
                  <a:lnTo>
                    <a:pt x="5714564" y="0"/>
                  </a:lnTo>
                  <a:lnTo>
                    <a:pt x="5714564" y="6857999"/>
                  </a:lnTo>
                  <a:lnTo>
                    <a:pt x="0" y="6857999"/>
                  </a:lnTo>
                  <a:lnTo>
                    <a:pt x="145366" y="6783547"/>
                  </a:lnTo>
                  <a:cubicBezTo>
                    <a:pt x="1037289" y="6299025"/>
                    <a:pt x="1714383" y="5469156"/>
                    <a:pt x="1997185" y="4473402"/>
                  </a:cubicBezTo>
                  <a:lnTo>
                    <a:pt x="2019137" y="4384622"/>
                  </a:lnTo>
                  <a:lnTo>
                    <a:pt x="3161240" y="4384622"/>
                  </a:lnTo>
                  <a:lnTo>
                    <a:pt x="3161240" y="2473376"/>
                  </a:lnTo>
                  <a:lnTo>
                    <a:pt x="2019137" y="2473376"/>
                  </a:lnTo>
                  <a:lnTo>
                    <a:pt x="1997185" y="2384597"/>
                  </a:lnTo>
                  <a:cubicBezTo>
                    <a:pt x="1714383" y="1388842"/>
                    <a:pt x="1037289" y="558973"/>
                    <a:pt x="145366" y="7445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82CCD136-F55D-683C-8BD9-20A1D8655004}"/>
              </a:ext>
            </a:extLst>
          </p:cNvPr>
          <p:cNvSpPr/>
          <p:nvPr/>
        </p:nvSpPr>
        <p:spPr>
          <a:xfrm>
            <a:off x="1" y="2473377"/>
            <a:ext cx="8496573" cy="1911246"/>
          </a:xfrm>
          <a:custGeom>
            <a:avLst/>
            <a:gdLst>
              <a:gd name="connsiteX0" fmla="*/ 0 w 8619345"/>
              <a:gd name="connsiteY0" fmla="*/ 0 h 1911246"/>
              <a:gd name="connsiteX1" fmla="*/ 8496573 w 8619345"/>
              <a:gd name="connsiteY1" fmla="*/ 0 h 1911246"/>
              <a:gd name="connsiteX2" fmla="*/ 8537003 w 8619345"/>
              <a:gd name="connsiteY2" fmla="*/ 163511 h 1911246"/>
              <a:gd name="connsiteX3" fmla="*/ 8619345 w 8619345"/>
              <a:gd name="connsiteY3" fmla="*/ 955623 h 1911246"/>
              <a:gd name="connsiteX4" fmla="*/ 8537003 w 8619345"/>
              <a:gd name="connsiteY4" fmla="*/ 1747735 h 1911246"/>
              <a:gd name="connsiteX5" fmla="*/ 8496573 w 8619345"/>
              <a:gd name="connsiteY5" fmla="*/ 1911246 h 1911246"/>
              <a:gd name="connsiteX6" fmla="*/ 0 w 8619345"/>
              <a:gd name="connsiteY6" fmla="*/ 1911246 h 1911246"/>
              <a:gd name="connsiteX7" fmla="*/ 0 w 8619345"/>
              <a:gd name="connsiteY7" fmla="*/ 0 h 19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19345" h="1911246">
                <a:moveTo>
                  <a:pt x="0" y="0"/>
                </a:moveTo>
                <a:lnTo>
                  <a:pt x="8496573" y="0"/>
                </a:lnTo>
                <a:lnTo>
                  <a:pt x="8537003" y="163511"/>
                </a:lnTo>
                <a:cubicBezTo>
                  <a:pt x="8590963" y="419050"/>
                  <a:pt x="8619345" y="684022"/>
                  <a:pt x="8619345" y="955623"/>
                </a:cubicBezTo>
                <a:cubicBezTo>
                  <a:pt x="8619345" y="1227224"/>
                  <a:pt x="8590963" y="1492196"/>
                  <a:pt x="8537003" y="1747735"/>
                </a:cubicBezTo>
                <a:lnTo>
                  <a:pt x="8496573" y="1911246"/>
                </a:lnTo>
                <a:lnTo>
                  <a:pt x="0" y="191124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897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A296B-2E7C-34B0-CD93-FB0C028EC6D3}"/>
              </a:ext>
            </a:extLst>
          </p:cNvPr>
          <p:cNvSpPr txBox="1"/>
          <p:nvPr/>
        </p:nvSpPr>
        <p:spPr>
          <a:xfrm>
            <a:off x="215933" y="3105834"/>
            <a:ext cx="806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Quantum Dots &amp; QD-OLED Display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199068-7264-7BEE-150C-F586A057FCF3}"/>
              </a:ext>
            </a:extLst>
          </p:cNvPr>
          <p:cNvSpPr txBox="1"/>
          <p:nvPr/>
        </p:nvSpPr>
        <p:spPr>
          <a:xfrm>
            <a:off x="8496574" y="4681796"/>
            <a:ext cx="27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Presented By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B2FCA7-29A9-AEB7-303E-755DADA4C3B6}"/>
              </a:ext>
            </a:extLst>
          </p:cNvPr>
          <p:cNvSpPr txBox="1"/>
          <p:nvPr/>
        </p:nvSpPr>
        <p:spPr>
          <a:xfrm>
            <a:off x="8971975" y="5081906"/>
            <a:ext cx="27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Afrim Hossen Khan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53873-41F4-DFAC-399A-E146CACC9494}"/>
              </a:ext>
            </a:extLst>
          </p:cNvPr>
          <p:cNvSpPr txBox="1"/>
          <p:nvPr/>
        </p:nvSpPr>
        <p:spPr>
          <a:xfrm>
            <a:off x="8971975" y="5482016"/>
            <a:ext cx="27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 : 232-35-</a:t>
            </a:r>
          </a:p>
        </p:txBody>
      </p:sp>
    </p:spTree>
    <p:extLst>
      <p:ext uri="{BB962C8B-B14F-4D97-AF65-F5344CB8AC3E}">
        <p14:creationId xmlns:p14="http://schemas.microsoft.com/office/powerpoint/2010/main" val="7740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7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99D0B-612B-38DF-8C2C-C63A6C29A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489" y="0"/>
            <a:ext cx="1843790" cy="685800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noFill/>
          </a:ln>
          <a:effectLst>
            <a:outerShdw sx="1000" sy="1000" algn="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F29F-35B8-EBBF-A787-7DA5509220DC}"/>
              </a:ext>
            </a:extLst>
          </p:cNvPr>
          <p:cNvSpPr txBox="1"/>
          <p:nvPr/>
        </p:nvSpPr>
        <p:spPr>
          <a:xfrm>
            <a:off x="2063646" y="242712"/>
            <a:ext cx="806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How Dose Quantum D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</a:t>
            </a:r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ts Work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163C1F-7F92-9476-6C47-8A6990230344}"/>
              </a:ext>
            </a:extLst>
          </p:cNvPr>
          <p:cNvGrpSpPr/>
          <p:nvPr/>
        </p:nvGrpSpPr>
        <p:grpSpPr>
          <a:xfrm>
            <a:off x="1701384" y="2805161"/>
            <a:ext cx="1265922" cy="1653495"/>
            <a:chOff x="1701384" y="2805161"/>
            <a:chExt cx="1265922" cy="16534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DAAED7-3E3D-170F-7D16-BA985A8B2DA3}"/>
                </a:ext>
              </a:extLst>
            </p:cNvPr>
            <p:cNvGrpSpPr/>
            <p:nvPr/>
          </p:nvGrpSpPr>
          <p:grpSpPr>
            <a:xfrm>
              <a:off x="1755726" y="3247076"/>
              <a:ext cx="1211580" cy="1211580"/>
              <a:chOff x="2001488" y="2823210"/>
              <a:chExt cx="1211580" cy="12115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7D4394-A291-522E-3865-1292B7AD0544}"/>
                  </a:ext>
                </a:extLst>
              </p:cNvPr>
              <p:cNvSpPr/>
              <p:nvPr/>
            </p:nvSpPr>
            <p:spPr>
              <a:xfrm>
                <a:off x="2001488" y="2823210"/>
                <a:ext cx="1211580" cy="12115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B7C203-BC70-CD52-0618-DD255E50D1F1}"/>
                  </a:ext>
                </a:extLst>
              </p:cNvPr>
              <p:cNvGrpSpPr/>
              <p:nvPr/>
            </p:nvGrpSpPr>
            <p:grpSpPr>
              <a:xfrm>
                <a:off x="2421651" y="3267878"/>
                <a:ext cx="363556" cy="322243"/>
                <a:chOff x="2071171" y="3095740"/>
                <a:chExt cx="363556" cy="32224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58A955-BB39-CD64-273D-99BD8AA0DF48}"/>
                    </a:ext>
                  </a:extLst>
                </p:cNvPr>
                <p:cNvSpPr/>
                <p:nvPr/>
              </p:nvSpPr>
              <p:spPr>
                <a:xfrm>
                  <a:off x="2071171" y="3095740"/>
                  <a:ext cx="242371" cy="24237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shade val="15000"/>
                      <a:alpha val="43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D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AEA00E1-FF43-B471-6B2A-052EEF78EC42}"/>
                    </a:ext>
                  </a:extLst>
                </p:cNvPr>
                <p:cNvSpPr/>
                <p:nvPr/>
              </p:nvSpPr>
              <p:spPr>
                <a:xfrm>
                  <a:off x="2192356" y="3095740"/>
                  <a:ext cx="242371" cy="2423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1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D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F9507AE-E44C-520C-847B-17D607D899D1}"/>
                    </a:ext>
                  </a:extLst>
                </p:cNvPr>
                <p:cNvSpPr/>
                <p:nvPr/>
              </p:nvSpPr>
              <p:spPr>
                <a:xfrm>
                  <a:off x="2131763" y="3175612"/>
                  <a:ext cx="242371" cy="24237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shade val="15000"/>
                      <a:alpha val="64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D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137D06-B08B-3C94-442D-AD7C05B21555}"/>
                  </a:ext>
                </a:extLst>
              </p:cNvPr>
              <p:cNvSpPr/>
              <p:nvPr/>
            </p:nvSpPr>
            <p:spPr>
              <a:xfrm>
                <a:off x="2789057" y="2823210"/>
                <a:ext cx="211344" cy="211344"/>
              </a:xfrm>
              <a:prstGeom prst="ellipse">
                <a:avLst/>
              </a:prstGeom>
              <a:solidFill>
                <a:srgbClr val="F484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D" dirty="0"/>
                  <a:t>e</a:t>
                </a:r>
              </a:p>
            </p:txBody>
          </p:sp>
        </p:grp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C1FA7FC-6F2B-92C0-3807-EE346DCBD308}"/>
                </a:ext>
              </a:extLst>
            </p:cNvPr>
            <p:cNvSpPr/>
            <p:nvPr/>
          </p:nvSpPr>
          <p:spPr>
            <a:xfrm>
              <a:off x="1701384" y="2805161"/>
              <a:ext cx="868680" cy="468630"/>
            </a:xfrm>
            <a:custGeom>
              <a:avLst/>
              <a:gdLst>
                <a:gd name="connsiteX0" fmla="*/ 0 w 868680"/>
                <a:gd name="connsiteY0" fmla="*/ 0 h 468630"/>
                <a:gd name="connsiteX1" fmla="*/ 68580 w 868680"/>
                <a:gd name="connsiteY1" fmla="*/ 91440 h 468630"/>
                <a:gd name="connsiteX2" fmla="*/ 91440 w 868680"/>
                <a:gd name="connsiteY2" fmla="*/ 125730 h 468630"/>
                <a:gd name="connsiteX3" fmla="*/ 194310 w 868680"/>
                <a:gd name="connsiteY3" fmla="*/ 205740 h 468630"/>
                <a:gd name="connsiteX4" fmla="*/ 262890 w 868680"/>
                <a:gd name="connsiteY4" fmla="*/ 228600 h 468630"/>
                <a:gd name="connsiteX5" fmla="*/ 365760 w 868680"/>
                <a:gd name="connsiteY5" fmla="*/ 262890 h 468630"/>
                <a:gd name="connsiteX6" fmla="*/ 548640 w 868680"/>
                <a:gd name="connsiteY6" fmla="*/ 285750 h 468630"/>
                <a:gd name="connsiteX7" fmla="*/ 720090 w 868680"/>
                <a:gd name="connsiteY7" fmla="*/ 297180 h 468630"/>
                <a:gd name="connsiteX8" fmla="*/ 788670 w 868680"/>
                <a:gd name="connsiteY8" fmla="*/ 342900 h 468630"/>
                <a:gd name="connsiteX9" fmla="*/ 834390 w 868680"/>
                <a:gd name="connsiteY9" fmla="*/ 411480 h 468630"/>
                <a:gd name="connsiteX10" fmla="*/ 868680 w 868680"/>
                <a:gd name="connsiteY10" fmla="*/ 46863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680" h="468630">
                  <a:moveTo>
                    <a:pt x="0" y="0"/>
                  </a:moveTo>
                  <a:cubicBezTo>
                    <a:pt x="22860" y="30480"/>
                    <a:pt x="46171" y="60627"/>
                    <a:pt x="68580" y="91440"/>
                  </a:cubicBezTo>
                  <a:cubicBezTo>
                    <a:pt x="76660" y="102550"/>
                    <a:pt x="81275" y="116489"/>
                    <a:pt x="91440" y="125730"/>
                  </a:cubicBezTo>
                  <a:cubicBezTo>
                    <a:pt x="123584" y="154951"/>
                    <a:pt x="153099" y="192003"/>
                    <a:pt x="194310" y="205740"/>
                  </a:cubicBezTo>
                  <a:cubicBezTo>
                    <a:pt x="217170" y="213360"/>
                    <a:pt x="240517" y="219651"/>
                    <a:pt x="262890" y="228600"/>
                  </a:cubicBezTo>
                  <a:cubicBezTo>
                    <a:pt x="313197" y="248723"/>
                    <a:pt x="316541" y="253046"/>
                    <a:pt x="365760" y="262890"/>
                  </a:cubicBezTo>
                  <a:cubicBezTo>
                    <a:pt x="428711" y="275480"/>
                    <a:pt x="482981" y="280497"/>
                    <a:pt x="548640" y="285750"/>
                  </a:cubicBezTo>
                  <a:cubicBezTo>
                    <a:pt x="605734" y="290318"/>
                    <a:pt x="662940" y="293370"/>
                    <a:pt x="720090" y="297180"/>
                  </a:cubicBezTo>
                  <a:cubicBezTo>
                    <a:pt x="742950" y="312420"/>
                    <a:pt x="773430" y="320040"/>
                    <a:pt x="788670" y="342900"/>
                  </a:cubicBezTo>
                  <a:cubicBezTo>
                    <a:pt x="803910" y="365760"/>
                    <a:pt x="825702" y="385416"/>
                    <a:pt x="834390" y="411480"/>
                  </a:cubicBezTo>
                  <a:cubicBezTo>
                    <a:pt x="849228" y="455993"/>
                    <a:pt x="837301" y="437251"/>
                    <a:pt x="868680" y="46863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24C9F-E968-6E46-6554-497C1E44426E}"/>
              </a:ext>
            </a:extLst>
          </p:cNvPr>
          <p:cNvGrpSpPr/>
          <p:nvPr/>
        </p:nvGrpSpPr>
        <p:grpSpPr>
          <a:xfrm>
            <a:off x="4587962" y="2781439"/>
            <a:ext cx="2062979" cy="2062979"/>
            <a:chOff x="4831482" y="2210976"/>
            <a:chExt cx="2062979" cy="206297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54E027-6F1E-819E-4C5C-081A0B75C7E1}"/>
                </a:ext>
              </a:extLst>
            </p:cNvPr>
            <p:cNvSpPr/>
            <p:nvPr/>
          </p:nvSpPr>
          <p:spPr>
            <a:xfrm>
              <a:off x="5251017" y="2596741"/>
              <a:ext cx="1211580" cy="121158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2EB448-DABC-7196-A182-73B93C9E8FF9}"/>
                </a:ext>
              </a:extLst>
            </p:cNvPr>
            <p:cNvGrpSpPr/>
            <p:nvPr/>
          </p:nvGrpSpPr>
          <p:grpSpPr>
            <a:xfrm>
              <a:off x="5675030" y="3041409"/>
              <a:ext cx="363556" cy="322243"/>
              <a:chOff x="2071171" y="3095740"/>
              <a:chExt cx="363556" cy="32224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2FE7929-4728-6AFD-B5CD-0889C6C6E612}"/>
                  </a:ext>
                </a:extLst>
              </p:cNvPr>
              <p:cNvSpPr/>
              <p:nvPr/>
            </p:nvSpPr>
            <p:spPr>
              <a:xfrm>
                <a:off x="2071171" y="3095740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47413D4-2405-6524-335A-76A0DE38632F}"/>
                  </a:ext>
                </a:extLst>
              </p:cNvPr>
              <p:cNvSpPr/>
              <p:nvPr/>
            </p:nvSpPr>
            <p:spPr>
              <a:xfrm>
                <a:off x="2192356" y="3095740"/>
                <a:ext cx="242371" cy="2423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15D3325-3393-88C7-8520-C7B59A273D39}"/>
                  </a:ext>
                </a:extLst>
              </p:cNvPr>
              <p:cNvSpPr/>
              <p:nvPr/>
            </p:nvSpPr>
            <p:spPr>
              <a:xfrm>
                <a:off x="2131763" y="3175612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E5F1BE-CCF1-693A-1124-59ADF2ABC5AF}"/>
                </a:ext>
              </a:extLst>
            </p:cNvPr>
            <p:cNvSpPr/>
            <p:nvPr/>
          </p:nvSpPr>
          <p:spPr>
            <a:xfrm>
              <a:off x="4831482" y="2210976"/>
              <a:ext cx="2062979" cy="206297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7E8FFF-A292-0489-7B0C-FBE6B2A855BA}"/>
                </a:ext>
              </a:extLst>
            </p:cNvPr>
            <p:cNvSpPr/>
            <p:nvPr/>
          </p:nvSpPr>
          <p:spPr>
            <a:xfrm>
              <a:off x="6356925" y="2301155"/>
              <a:ext cx="211344" cy="211344"/>
            </a:xfrm>
            <a:prstGeom prst="ellipse">
              <a:avLst/>
            </a:prstGeom>
            <a:solidFill>
              <a:srgbClr val="F7B2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e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D37B1DD-F2A5-B66D-F161-FA6BF56AB3FA}"/>
                </a:ext>
              </a:extLst>
            </p:cNvPr>
            <p:cNvSpPr/>
            <p:nvPr/>
          </p:nvSpPr>
          <p:spPr>
            <a:xfrm>
              <a:off x="6208661" y="2516731"/>
              <a:ext cx="182880" cy="171450"/>
            </a:xfrm>
            <a:custGeom>
              <a:avLst/>
              <a:gdLst>
                <a:gd name="connsiteX0" fmla="*/ 0 w 182880"/>
                <a:gd name="connsiteY0" fmla="*/ 171450 h 171450"/>
                <a:gd name="connsiteX1" fmla="*/ 91440 w 182880"/>
                <a:gd name="connsiteY1" fmla="*/ 160020 h 171450"/>
                <a:gd name="connsiteX2" fmla="*/ 80010 w 182880"/>
                <a:gd name="connsiteY2" fmla="*/ 114300 h 171450"/>
                <a:gd name="connsiteX3" fmla="*/ 68580 w 182880"/>
                <a:gd name="connsiteY3" fmla="*/ 80010 h 171450"/>
                <a:gd name="connsiteX4" fmla="*/ 137160 w 182880"/>
                <a:gd name="connsiteY4" fmla="*/ 102870 h 171450"/>
                <a:gd name="connsiteX5" fmla="*/ 125730 w 182880"/>
                <a:gd name="connsiteY5" fmla="*/ 34290 h 171450"/>
                <a:gd name="connsiteX6" fmla="*/ 114300 w 182880"/>
                <a:gd name="connsiteY6" fmla="*/ 0 h 171450"/>
                <a:gd name="connsiteX7" fmla="*/ 148590 w 182880"/>
                <a:gd name="connsiteY7" fmla="*/ 34290 h 171450"/>
                <a:gd name="connsiteX8" fmla="*/ 182880 w 182880"/>
                <a:gd name="connsiteY8" fmla="*/ 45720 h 171450"/>
                <a:gd name="connsiteX9" fmla="*/ 182880 w 182880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" h="171450">
                  <a:moveTo>
                    <a:pt x="0" y="171450"/>
                  </a:moveTo>
                  <a:cubicBezTo>
                    <a:pt x="30480" y="167640"/>
                    <a:pt x="66444" y="177874"/>
                    <a:pt x="91440" y="160020"/>
                  </a:cubicBezTo>
                  <a:cubicBezTo>
                    <a:pt x="104223" y="150889"/>
                    <a:pt x="84326" y="129405"/>
                    <a:pt x="80010" y="114300"/>
                  </a:cubicBezTo>
                  <a:cubicBezTo>
                    <a:pt x="76700" y="102715"/>
                    <a:pt x="56766" y="82373"/>
                    <a:pt x="68580" y="80010"/>
                  </a:cubicBezTo>
                  <a:cubicBezTo>
                    <a:pt x="92209" y="75284"/>
                    <a:pt x="137160" y="102870"/>
                    <a:pt x="137160" y="102870"/>
                  </a:cubicBezTo>
                  <a:cubicBezTo>
                    <a:pt x="155525" y="47774"/>
                    <a:pt x="152319" y="87468"/>
                    <a:pt x="125730" y="34290"/>
                  </a:cubicBezTo>
                  <a:cubicBezTo>
                    <a:pt x="120342" y="23514"/>
                    <a:pt x="102252" y="0"/>
                    <a:pt x="114300" y="0"/>
                  </a:cubicBezTo>
                  <a:cubicBezTo>
                    <a:pt x="130464" y="0"/>
                    <a:pt x="135140" y="25324"/>
                    <a:pt x="148590" y="34290"/>
                  </a:cubicBezTo>
                  <a:cubicBezTo>
                    <a:pt x="158615" y="40973"/>
                    <a:pt x="174361" y="54239"/>
                    <a:pt x="182880" y="45720"/>
                  </a:cubicBezTo>
                  <a:lnTo>
                    <a:pt x="18288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9ADC19-508D-E3FB-949D-6A66F6B35AB4}"/>
              </a:ext>
            </a:extLst>
          </p:cNvPr>
          <p:cNvGrpSpPr/>
          <p:nvPr/>
        </p:nvGrpSpPr>
        <p:grpSpPr>
          <a:xfrm>
            <a:off x="8271597" y="2902625"/>
            <a:ext cx="2639842" cy="2062979"/>
            <a:chOff x="8271597" y="2902625"/>
            <a:chExt cx="2639842" cy="206297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616FE8-8D33-EB55-727D-4E7FA37C577C}"/>
                </a:ext>
              </a:extLst>
            </p:cNvPr>
            <p:cNvSpPr/>
            <p:nvPr/>
          </p:nvSpPr>
          <p:spPr>
            <a:xfrm>
              <a:off x="8691132" y="3288390"/>
              <a:ext cx="1211580" cy="121158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7A591A-D82F-AAA3-E121-6595603F916D}"/>
                </a:ext>
              </a:extLst>
            </p:cNvPr>
            <p:cNvGrpSpPr/>
            <p:nvPr/>
          </p:nvGrpSpPr>
          <p:grpSpPr>
            <a:xfrm>
              <a:off x="9115145" y="3733058"/>
              <a:ext cx="363556" cy="322243"/>
              <a:chOff x="2071171" y="3095740"/>
              <a:chExt cx="363556" cy="32224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EAD408-0DFA-B09A-7639-8F3EBD21D75C}"/>
                  </a:ext>
                </a:extLst>
              </p:cNvPr>
              <p:cNvSpPr/>
              <p:nvPr/>
            </p:nvSpPr>
            <p:spPr>
              <a:xfrm>
                <a:off x="2071171" y="3095740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68CB76-DDF6-3394-24C8-32CFA35A7DC9}"/>
                  </a:ext>
                </a:extLst>
              </p:cNvPr>
              <p:cNvSpPr/>
              <p:nvPr/>
            </p:nvSpPr>
            <p:spPr>
              <a:xfrm>
                <a:off x="2192356" y="3095740"/>
                <a:ext cx="242371" cy="2423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A2B1F49-BC87-C216-32EA-6F459FDC6AB2}"/>
                  </a:ext>
                </a:extLst>
              </p:cNvPr>
              <p:cNvSpPr/>
              <p:nvPr/>
            </p:nvSpPr>
            <p:spPr>
              <a:xfrm>
                <a:off x="2131763" y="3175612"/>
                <a:ext cx="242371" cy="24237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shade val="15000"/>
                    <a:alpha val="64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FE98E9-95C9-E0DD-3046-C61FF83E8418}"/>
                </a:ext>
              </a:extLst>
            </p:cNvPr>
            <p:cNvSpPr/>
            <p:nvPr/>
          </p:nvSpPr>
          <p:spPr>
            <a:xfrm>
              <a:off x="8271597" y="2902625"/>
              <a:ext cx="2062979" cy="206297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027ABA-A3CE-3B0D-20CC-1FF8A32EE71A}"/>
                </a:ext>
              </a:extLst>
            </p:cNvPr>
            <p:cNvSpPr/>
            <p:nvPr/>
          </p:nvSpPr>
          <p:spPr>
            <a:xfrm>
              <a:off x="9333337" y="3200525"/>
              <a:ext cx="211344" cy="211344"/>
            </a:xfrm>
            <a:prstGeom prst="ellipse">
              <a:avLst/>
            </a:prstGeom>
            <a:solidFill>
              <a:srgbClr val="F7B2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D" dirty="0"/>
                <a:t>e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865156D-A7BF-9D34-372F-4564B65DEA7C}"/>
                </a:ext>
              </a:extLst>
            </p:cNvPr>
            <p:cNvSpPr/>
            <p:nvPr/>
          </p:nvSpPr>
          <p:spPr>
            <a:xfrm>
              <a:off x="9757712" y="3812240"/>
              <a:ext cx="1153727" cy="122563"/>
            </a:xfrm>
            <a:custGeom>
              <a:avLst/>
              <a:gdLst>
                <a:gd name="connsiteX0" fmla="*/ 0 w 4843678"/>
                <a:gd name="connsiteY0" fmla="*/ 1461495 h 2761493"/>
                <a:gd name="connsiteX1" fmla="*/ 958468 w 4843678"/>
                <a:gd name="connsiteY1" fmla="*/ 1461495 h 2761493"/>
                <a:gd name="connsiteX2" fmla="*/ 1288974 w 4843678"/>
                <a:gd name="connsiteY2" fmla="*/ 2673350 h 2761493"/>
                <a:gd name="connsiteX3" fmla="*/ 1586429 w 4843678"/>
                <a:gd name="connsiteY3" fmla="*/ 62352 h 2761493"/>
                <a:gd name="connsiteX4" fmla="*/ 1872868 w 4843678"/>
                <a:gd name="connsiteY4" fmla="*/ 2761485 h 2761493"/>
                <a:gd name="connsiteX5" fmla="*/ 2104222 w 4843678"/>
                <a:gd name="connsiteY5" fmla="*/ 29302 h 2761493"/>
                <a:gd name="connsiteX6" fmla="*/ 2412694 w 4843678"/>
                <a:gd name="connsiteY6" fmla="*/ 2761485 h 2761493"/>
                <a:gd name="connsiteX7" fmla="*/ 2622015 w 4843678"/>
                <a:gd name="connsiteY7" fmla="*/ 51336 h 2761493"/>
                <a:gd name="connsiteX8" fmla="*/ 2864386 w 4843678"/>
                <a:gd name="connsiteY8" fmla="*/ 2739451 h 2761493"/>
                <a:gd name="connsiteX9" fmla="*/ 3040656 w 4843678"/>
                <a:gd name="connsiteY9" fmla="*/ 40319 h 2761493"/>
                <a:gd name="connsiteX10" fmla="*/ 3294043 w 4843678"/>
                <a:gd name="connsiteY10" fmla="*/ 2739451 h 2761493"/>
                <a:gd name="connsiteX11" fmla="*/ 3514381 w 4843678"/>
                <a:gd name="connsiteY11" fmla="*/ 18285 h 2761493"/>
                <a:gd name="connsiteX12" fmla="*/ 3756752 w 4843678"/>
                <a:gd name="connsiteY12" fmla="*/ 1560646 h 2761493"/>
                <a:gd name="connsiteX13" fmla="*/ 4748270 w 4843678"/>
                <a:gd name="connsiteY13" fmla="*/ 1780984 h 2761493"/>
                <a:gd name="connsiteX14" fmla="*/ 4748270 w 4843678"/>
                <a:gd name="connsiteY14" fmla="*/ 1792001 h 276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43678" h="2761493">
                  <a:moveTo>
                    <a:pt x="0" y="1461495"/>
                  </a:moveTo>
                  <a:cubicBezTo>
                    <a:pt x="371819" y="1360507"/>
                    <a:pt x="743639" y="1259519"/>
                    <a:pt x="958468" y="1461495"/>
                  </a:cubicBezTo>
                  <a:cubicBezTo>
                    <a:pt x="1173297" y="1663471"/>
                    <a:pt x="1184314" y="2906540"/>
                    <a:pt x="1288974" y="2673350"/>
                  </a:cubicBezTo>
                  <a:cubicBezTo>
                    <a:pt x="1393634" y="2440160"/>
                    <a:pt x="1489113" y="47663"/>
                    <a:pt x="1586429" y="62352"/>
                  </a:cubicBezTo>
                  <a:cubicBezTo>
                    <a:pt x="1683745" y="77041"/>
                    <a:pt x="1786569" y="2766993"/>
                    <a:pt x="1872868" y="2761485"/>
                  </a:cubicBezTo>
                  <a:cubicBezTo>
                    <a:pt x="1959167" y="2755977"/>
                    <a:pt x="2014251" y="29302"/>
                    <a:pt x="2104222" y="29302"/>
                  </a:cubicBezTo>
                  <a:cubicBezTo>
                    <a:pt x="2194193" y="29302"/>
                    <a:pt x="2326395" y="2757813"/>
                    <a:pt x="2412694" y="2761485"/>
                  </a:cubicBezTo>
                  <a:cubicBezTo>
                    <a:pt x="2498993" y="2765157"/>
                    <a:pt x="2546733" y="55008"/>
                    <a:pt x="2622015" y="51336"/>
                  </a:cubicBezTo>
                  <a:cubicBezTo>
                    <a:pt x="2697297" y="47664"/>
                    <a:pt x="2794613" y="2741287"/>
                    <a:pt x="2864386" y="2739451"/>
                  </a:cubicBezTo>
                  <a:cubicBezTo>
                    <a:pt x="2934159" y="2737615"/>
                    <a:pt x="2969047" y="40319"/>
                    <a:pt x="3040656" y="40319"/>
                  </a:cubicBezTo>
                  <a:cubicBezTo>
                    <a:pt x="3112265" y="40319"/>
                    <a:pt x="3215089" y="2743123"/>
                    <a:pt x="3294043" y="2739451"/>
                  </a:cubicBezTo>
                  <a:cubicBezTo>
                    <a:pt x="3372997" y="2735779"/>
                    <a:pt x="3437263" y="214752"/>
                    <a:pt x="3514381" y="18285"/>
                  </a:cubicBezTo>
                  <a:cubicBezTo>
                    <a:pt x="3591499" y="-178182"/>
                    <a:pt x="3551104" y="1266863"/>
                    <a:pt x="3756752" y="1560646"/>
                  </a:cubicBezTo>
                  <a:cubicBezTo>
                    <a:pt x="3962400" y="1854429"/>
                    <a:pt x="4748270" y="1780984"/>
                    <a:pt x="4748270" y="1780984"/>
                  </a:cubicBezTo>
                  <a:cubicBezTo>
                    <a:pt x="4913523" y="1819543"/>
                    <a:pt x="4830896" y="1805772"/>
                    <a:pt x="4748270" y="1792001"/>
                  </a:cubicBezTo>
                </a:path>
              </a:pathLst>
            </a:custGeom>
            <a:noFill/>
            <a:ln>
              <a:solidFill>
                <a:srgbClr val="FF0000">
                  <a:alpha val="92000"/>
                </a:srgb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7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99D0B-612B-38DF-8C2C-C63A6C29A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489" y="0"/>
            <a:ext cx="1843790" cy="685800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noFill/>
          </a:ln>
          <a:effectLst>
            <a:outerShdw sx="1000" sy="1000" algn="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F29F-35B8-EBBF-A787-7DA5509220DC}"/>
              </a:ext>
            </a:extLst>
          </p:cNvPr>
          <p:cNvSpPr txBox="1"/>
          <p:nvPr/>
        </p:nvSpPr>
        <p:spPr>
          <a:xfrm>
            <a:off x="2063646" y="242712"/>
            <a:ext cx="806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Quantum D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</a:t>
            </a:r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07939-F249-48AC-9B29-A180CAAF1850}"/>
              </a:ext>
            </a:extLst>
          </p:cNvPr>
          <p:cNvSpPr/>
          <p:nvPr/>
        </p:nvSpPr>
        <p:spPr>
          <a:xfrm>
            <a:off x="779489" y="2334962"/>
            <a:ext cx="2936025" cy="29745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CC939-8A34-977D-38C6-F6064061D1B6}"/>
              </a:ext>
            </a:extLst>
          </p:cNvPr>
          <p:cNvSpPr/>
          <p:nvPr/>
        </p:nvSpPr>
        <p:spPr>
          <a:xfrm>
            <a:off x="780753" y="2037507"/>
            <a:ext cx="2936025" cy="2974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110386-1B40-6420-B706-995EC814FB69}"/>
              </a:ext>
            </a:extLst>
          </p:cNvPr>
          <p:cNvGrpSpPr/>
          <p:nvPr/>
        </p:nvGrpSpPr>
        <p:grpSpPr>
          <a:xfrm>
            <a:off x="8454720" y="2207458"/>
            <a:ext cx="1961421" cy="423227"/>
            <a:chOff x="7081296" y="4543096"/>
            <a:chExt cx="3559241" cy="7615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F7B8ED-2669-CAA2-3C5E-66BAE0D7946F}"/>
                </a:ext>
              </a:extLst>
            </p:cNvPr>
            <p:cNvSpPr/>
            <p:nvPr/>
          </p:nvSpPr>
          <p:spPr>
            <a:xfrm>
              <a:off x="7893665" y="4985129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59D186-89A3-EC5D-A6BC-07E0348898F2}"/>
                </a:ext>
              </a:extLst>
            </p:cNvPr>
            <p:cNvSpPr/>
            <p:nvPr/>
          </p:nvSpPr>
          <p:spPr>
            <a:xfrm>
              <a:off x="8700617" y="4985128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6C21C4-D613-B68C-3E5C-643AF51D5682}"/>
                </a:ext>
              </a:extLst>
            </p:cNvPr>
            <p:cNvSpPr/>
            <p:nvPr/>
          </p:nvSpPr>
          <p:spPr>
            <a:xfrm>
              <a:off x="8301301" y="4566490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BD990D-4504-069C-C7C8-DC015176A28F}"/>
                </a:ext>
              </a:extLst>
            </p:cNvPr>
            <p:cNvCxnSpPr>
              <a:cxnSpLocks/>
              <a:stCxn id="20" idx="3"/>
              <a:endCxn id="17" idx="7"/>
            </p:cNvCxnSpPr>
            <p:nvPr/>
          </p:nvCxnSpPr>
          <p:spPr>
            <a:xfrm flipH="1">
              <a:off x="8166366" y="4839191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64502A-68F7-48E3-8E2D-F1396DA6F44B}"/>
                </a:ext>
              </a:extLst>
            </p:cNvPr>
            <p:cNvCxnSpPr>
              <a:cxnSpLocks/>
              <a:stCxn id="20" idx="5"/>
              <a:endCxn id="18" idx="1"/>
            </p:cNvCxnSpPr>
            <p:nvPr/>
          </p:nvCxnSpPr>
          <p:spPr>
            <a:xfrm>
              <a:off x="8574002" y="4839191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66F3EE-0D2E-5347-116D-C2C55EB4C362}"/>
                </a:ext>
              </a:extLst>
            </p:cNvPr>
            <p:cNvSpPr/>
            <p:nvPr/>
          </p:nvSpPr>
          <p:spPr>
            <a:xfrm>
              <a:off x="8692479" y="4985129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263700-DB7E-BCA8-CFD6-42738689A71C}"/>
                </a:ext>
              </a:extLst>
            </p:cNvPr>
            <p:cNvSpPr/>
            <p:nvPr/>
          </p:nvSpPr>
          <p:spPr>
            <a:xfrm>
              <a:off x="9499431" y="4985128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165E6F-26E6-3FA7-3DCE-5126DDA5DE49}"/>
                </a:ext>
              </a:extLst>
            </p:cNvPr>
            <p:cNvSpPr/>
            <p:nvPr/>
          </p:nvSpPr>
          <p:spPr>
            <a:xfrm>
              <a:off x="9100115" y="4566490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29D502-7841-1F54-AC9F-753F661EFC09}"/>
                </a:ext>
              </a:extLst>
            </p:cNvPr>
            <p:cNvCxnSpPr>
              <a:cxnSpLocks/>
              <a:stCxn id="32" idx="3"/>
              <a:endCxn id="30" idx="7"/>
            </p:cNvCxnSpPr>
            <p:nvPr/>
          </p:nvCxnSpPr>
          <p:spPr>
            <a:xfrm flipH="1">
              <a:off x="8965180" y="4839191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07E111-C8AC-225E-ECF3-A220B1884D21}"/>
                </a:ext>
              </a:extLst>
            </p:cNvPr>
            <p:cNvCxnSpPr>
              <a:cxnSpLocks/>
              <a:stCxn id="32" idx="5"/>
              <a:endCxn id="31" idx="1"/>
            </p:cNvCxnSpPr>
            <p:nvPr/>
          </p:nvCxnSpPr>
          <p:spPr>
            <a:xfrm>
              <a:off x="9372816" y="4839191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FDD5A6-E8C7-927D-009E-7C4E36AC1B9B}"/>
                </a:ext>
              </a:extLst>
            </p:cNvPr>
            <p:cNvSpPr/>
            <p:nvPr/>
          </p:nvSpPr>
          <p:spPr>
            <a:xfrm>
              <a:off x="9514096" y="4985129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B2733C0-998C-1081-942D-FE4385DC61BB}"/>
                </a:ext>
              </a:extLst>
            </p:cNvPr>
            <p:cNvSpPr/>
            <p:nvPr/>
          </p:nvSpPr>
          <p:spPr>
            <a:xfrm>
              <a:off x="10321048" y="4985128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93E85C-81FA-AEFB-BF57-BA46A21A8DDC}"/>
                </a:ext>
              </a:extLst>
            </p:cNvPr>
            <p:cNvSpPr/>
            <p:nvPr/>
          </p:nvSpPr>
          <p:spPr>
            <a:xfrm>
              <a:off x="9921732" y="4566490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DB426D-D34A-D399-27B4-28D2334ED986}"/>
                </a:ext>
              </a:extLst>
            </p:cNvPr>
            <p:cNvCxnSpPr>
              <a:cxnSpLocks/>
              <a:stCxn id="52" idx="3"/>
              <a:endCxn id="49" idx="7"/>
            </p:cNvCxnSpPr>
            <p:nvPr/>
          </p:nvCxnSpPr>
          <p:spPr>
            <a:xfrm flipH="1">
              <a:off x="9786797" y="4839191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320EDC-9441-0FC2-AD9A-F472F0077DF6}"/>
                </a:ext>
              </a:extLst>
            </p:cNvPr>
            <p:cNvCxnSpPr>
              <a:cxnSpLocks/>
              <a:stCxn id="52" idx="5"/>
              <a:endCxn id="50" idx="1"/>
            </p:cNvCxnSpPr>
            <p:nvPr/>
          </p:nvCxnSpPr>
          <p:spPr>
            <a:xfrm>
              <a:off x="10194433" y="4839191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E3F907-5608-FCDE-833D-699372BCA8DD}"/>
                </a:ext>
              </a:extLst>
            </p:cNvPr>
            <p:cNvSpPr/>
            <p:nvPr/>
          </p:nvSpPr>
          <p:spPr>
            <a:xfrm>
              <a:off x="7081296" y="4961735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EA0E93-C04A-1427-42D0-3638DC449AC4}"/>
                </a:ext>
              </a:extLst>
            </p:cNvPr>
            <p:cNvSpPr/>
            <p:nvPr/>
          </p:nvSpPr>
          <p:spPr>
            <a:xfrm>
              <a:off x="7888248" y="4961734"/>
              <a:ext cx="319489" cy="3194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D5C112-E8B7-DB1E-D74E-6F5857BD59F8}"/>
                </a:ext>
              </a:extLst>
            </p:cNvPr>
            <p:cNvSpPr/>
            <p:nvPr/>
          </p:nvSpPr>
          <p:spPr>
            <a:xfrm>
              <a:off x="7488932" y="4543096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FDF603-8985-6A28-03BE-C468BDC0035D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7353997" y="4815797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8D8B8-7C93-26C9-4491-1D8D990BA280}"/>
                </a:ext>
              </a:extLst>
            </p:cNvPr>
            <p:cNvCxnSpPr>
              <a:cxnSpLocks/>
              <a:stCxn id="58" idx="5"/>
              <a:endCxn id="56" idx="1"/>
            </p:cNvCxnSpPr>
            <p:nvPr/>
          </p:nvCxnSpPr>
          <p:spPr>
            <a:xfrm>
              <a:off x="7761633" y="4815797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9E1C2E-B3C0-C81D-5B18-749CAD3ECBEE}"/>
              </a:ext>
            </a:extLst>
          </p:cNvPr>
          <p:cNvGrpSpPr/>
          <p:nvPr/>
        </p:nvGrpSpPr>
        <p:grpSpPr>
          <a:xfrm>
            <a:off x="8679170" y="1826939"/>
            <a:ext cx="1511684" cy="414801"/>
            <a:chOff x="7490933" y="3821491"/>
            <a:chExt cx="2743138" cy="7463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CB15071-8EEA-3FE6-F47B-5C616DB27578}"/>
                </a:ext>
              </a:extLst>
            </p:cNvPr>
            <p:cNvSpPr/>
            <p:nvPr/>
          </p:nvSpPr>
          <p:spPr>
            <a:xfrm>
              <a:off x="8703520" y="3821491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C9C571-DD93-C7FB-9E34-032E1F127D7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8568585" y="4094192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106B0F-B497-8362-5EEF-1D062ED9321B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8976221" y="4094192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B73383-83AD-184E-208E-2F9828D8F1D6}"/>
                </a:ext>
              </a:extLst>
            </p:cNvPr>
            <p:cNvSpPr/>
            <p:nvPr/>
          </p:nvSpPr>
          <p:spPr>
            <a:xfrm>
              <a:off x="9107630" y="4248362"/>
              <a:ext cx="319489" cy="319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B2C65E4-F086-6DC6-401D-EAB052566DA6}"/>
                </a:ext>
              </a:extLst>
            </p:cNvPr>
            <p:cNvSpPr/>
            <p:nvPr/>
          </p:nvSpPr>
          <p:spPr>
            <a:xfrm>
              <a:off x="9914582" y="4248361"/>
              <a:ext cx="319489" cy="319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A2869E0-3C21-57F5-B905-25ADEB2C58AB}"/>
                </a:ext>
              </a:extLst>
            </p:cNvPr>
            <p:cNvSpPr/>
            <p:nvPr/>
          </p:nvSpPr>
          <p:spPr>
            <a:xfrm>
              <a:off x="9515266" y="3829723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F25D1B-F3FB-1E42-5386-33A31D45F726}"/>
                </a:ext>
              </a:extLst>
            </p:cNvPr>
            <p:cNvCxnSpPr>
              <a:cxnSpLocks/>
              <a:stCxn id="63" idx="3"/>
              <a:endCxn id="61" idx="7"/>
            </p:cNvCxnSpPr>
            <p:nvPr/>
          </p:nvCxnSpPr>
          <p:spPr>
            <a:xfrm flipH="1">
              <a:off x="9380331" y="4102424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62184C-AA39-91D5-62CE-798ED347320B}"/>
                </a:ext>
              </a:extLst>
            </p:cNvPr>
            <p:cNvCxnSpPr>
              <a:cxnSpLocks/>
              <a:stCxn id="63" idx="5"/>
              <a:endCxn id="62" idx="1"/>
            </p:cNvCxnSpPr>
            <p:nvPr/>
          </p:nvCxnSpPr>
          <p:spPr>
            <a:xfrm>
              <a:off x="9787967" y="4102424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809BF6-FE95-C97C-1FE3-B61C340252AB}"/>
                </a:ext>
              </a:extLst>
            </p:cNvPr>
            <p:cNvSpPr/>
            <p:nvPr/>
          </p:nvSpPr>
          <p:spPr>
            <a:xfrm>
              <a:off x="7490933" y="4248362"/>
              <a:ext cx="319489" cy="319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FE7F5D-99F3-5470-3CB0-FD794EF37858}"/>
                </a:ext>
              </a:extLst>
            </p:cNvPr>
            <p:cNvSpPr/>
            <p:nvPr/>
          </p:nvSpPr>
          <p:spPr>
            <a:xfrm>
              <a:off x="8297885" y="4248361"/>
              <a:ext cx="319489" cy="319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0711613-9140-EDBD-E537-82F1CE6D973A}"/>
                </a:ext>
              </a:extLst>
            </p:cNvPr>
            <p:cNvSpPr/>
            <p:nvPr/>
          </p:nvSpPr>
          <p:spPr>
            <a:xfrm>
              <a:off x="7898569" y="3829723"/>
              <a:ext cx="319489" cy="319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430FDD-0C8E-7521-022D-513F6C635A6D}"/>
                </a:ext>
              </a:extLst>
            </p:cNvPr>
            <p:cNvCxnSpPr>
              <a:cxnSpLocks/>
              <a:stCxn id="68" idx="3"/>
              <a:endCxn id="66" idx="7"/>
            </p:cNvCxnSpPr>
            <p:nvPr/>
          </p:nvCxnSpPr>
          <p:spPr>
            <a:xfrm flipH="1">
              <a:off x="7763634" y="4102424"/>
              <a:ext cx="181723" cy="19272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64E8D7-377D-12FE-21C9-100160104E33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171270" y="4102424"/>
              <a:ext cx="173403" cy="19272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D341B86-9F52-C690-D219-E782954D3AC1}"/>
              </a:ext>
            </a:extLst>
          </p:cNvPr>
          <p:cNvGrpSpPr/>
          <p:nvPr/>
        </p:nvGrpSpPr>
        <p:grpSpPr>
          <a:xfrm>
            <a:off x="779488" y="4665810"/>
            <a:ext cx="2936025" cy="699571"/>
            <a:chOff x="778225" y="5084283"/>
            <a:chExt cx="5245293" cy="69957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979E544-919C-A9F1-C744-D79F8CB70F47}"/>
                </a:ext>
              </a:extLst>
            </p:cNvPr>
            <p:cNvSpPr/>
            <p:nvPr/>
          </p:nvSpPr>
          <p:spPr>
            <a:xfrm>
              <a:off x="778225" y="5486399"/>
              <a:ext cx="5244029" cy="29745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7CFB42-1559-CB5E-DCD8-467BFA59F65F}"/>
                </a:ext>
              </a:extLst>
            </p:cNvPr>
            <p:cNvSpPr/>
            <p:nvPr/>
          </p:nvSpPr>
          <p:spPr>
            <a:xfrm>
              <a:off x="779489" y="5188944"/>
              <a:ext cx="5244029" cy="297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2850CE1E-B820-E92B-D04B-E6F2A63852AB}"/>
                </a:ext>
              </a:extLst>
            </p:cNvPr>
            <p:cNvSpPr/>
            <p:nvPr/>
          </p:nvSpPr>
          <p:spPr>
            <a:xfrm>
              <a:off x="1539302" y="5084283"/>
              <a:ext cx="297248" cy="104661"/>
            </a:xfrm>
            <a:custGeom>
              <a:avLst/>
              <a:gdLst>
                <a:gd name="connsiteX0" fmla="*/ 148624 w 297248"/>
                <a:gd name="connsiteY0" fmla="*/ 0 h 104661"/>
                <a:gd name="connsiteX1" fmla="*/ 295815 w 297248"/>
                <a:gd name="connsiteY1" fmla="*/ 97565 h 104661"/>
                <a:gd name="connsiteX2" fmla="*/ 297248 w 297248"/>
                <a:gd name="connsiteY2" fmla="*/ 104661 h 104661"/>
                <a:gd name="connsiteX3" fmla="*/ 0 w 297248"/>
                <a:gd name="connsiteY3" fmla="*/ 104661 h 104661"/>
                <a:gd name="connsiteX4" fmla="*/ 1433 w 297248"/>
                <a:gd name="connsiteY4" fmla="*/ 97565 h 104661"/>
                <a:gd name="connsiteX5" fmla="*/ 148624 w 297248"/>
                <a:gd name="connsiteY5" fmla="*/ 0 h 1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8" h="104661">
                  <a:moveTo>
                    <a:pt x="148624" y="0"/>
                  </a:moveTo>
                  <a:cubicBezTo>
                    <a:pt x="214793" y="0"/>
                    <a:pt x="271565" y="40230"/>
                    <a:pt x="295815" y="97565"/>
                  </a:cubicBezTo>
                  <a:lnTo>
                    <a:pt x="297248" y="104661"/>
                  </a:lnTo>
                  <a:lnTo>
                    <a:pt x="0" y="104661"/>
                  </a:lnTo>
                  <a:lnTo>
                    <a:pt x="1433" y="97565"/>
                  </a:lnTo>
                  <a:cubicBezTo>
                    <a:pt x="25683" y="40230"/>
                    <a:pt x="82455" y="0"/>
                    <a:pt x="148624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E1A7F6E-51AB-965D-442F-0729467E7148}"/>
                </a:ext>
              </a:extLst>
            </p:cNvPr>
            <p:cNvSpPr/>
            <p:nvPr/>
          </p:nvSpPr>
          <p:spPr>
            <a:xfrm>
              <a:off x="2356487" y="5084284"/>
              <a:ext cx="297247" cy="104660"/>
            </a:xfrm>
            <a:custGeom>
              <a:avLst/>
              <a:gdLst>
                <a:gd name="connsiteX0" fmla="*/ 148623 w 297247"/>
                <a:gd name="connsiteY0" fmla="*/ 0 h 104660"/>
                <a:gd name="connsiteX1" fmla="*/ 295814 w 297247"/>
                <a:gd name="connsiteY1" fmla="*/ 97565 h 104660"/>
                <a:gd name="connsiteX2" fmla="*/ 297247 w 297247"/>
                <a:gd name="connsiteY2" fmla="*/ 104660 h 104660"/>
                <a:gd name="connsiteX3" fmla="*/ 0 w 297247"/>
                <a:gd name="connsiteY3" fmla="*/ 104660 h 104660"/>
                <a:gd name="connsiteX4" fmla="*/ 1432 w 297247"/>
                <a:gd name="connsiteY4" fmla="*/ 97565 h 104660"/>
                <a:gd name="connsiteX5" fmla="*/ 148623 w 297247"/>
                <a:gd name="connsiteY5" fmla="*/ 0 h 10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7" h="104660">
                  <a:moveTo>
                    <a:pt x="148623" y="0"/>
                  </a:moveTo>
                  <a:cubicBezTo>
                    <a:pt x="214792" y="0"/>
                    <a:pt x="271564" y="40230"/>
                    <a:pt x="295814" y="97565"/>
                  </a:cubicBezTo>
                  <a:lnTo>
                    <a:pt x="297247" y="104660"/>
                  </a:lnTo>
                  <a:lnTo>
                    <a:pt x="0" y="104660"/>
                  </a:lnTo>
                  <a:lnTo>
                    <a:pt x="1432" y="97565"/>
                  </a:lnTo>
                  <a:cubicBezTo>
                    <a:pt x="25682" y="40230"/>
                    <a:pt x="82454" y="0"/>
                    <a:pt x="148623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23383F-848B-7C18-F803-E66CA12E3512}"/>
                </a:ext>
              </a:extLst>
            </p:cNvPr>
            <p:cNvSpPr/>
            <p:nvPr/>
          </p:nvSpPr>
          <p:spPr>
            <a:xfrm>
              <a:off x="3419531" y="5084284"/>
              <a:ext cx="297247" cy="104660"/>
            </a:xfrm>
            <a:custGeom>
              <a:avLst/>
              <a:gdLst>
                <a:gd name="connsiteX0" fmla="*/ 148623 w 297247"/>
                <a:gd name="connsiteY0" fmla="*/ 0 h 104660"/>
                <a:gd name="connsiteX1" fmla="*/ 295814 w 297247"/>
                <a:gd name="connsiteY1" fmla="*/ 97565 h 104660"/>
                <a:gd name="connsiteX2" fmla="*/ 297247 w 297247"/>
                <a:gd name="connsiteY2" fmla="*/ 104660 h 104660"/>
                <a:gd name="connsiteX3" fmla="*/ 0 w 297247"/>
                <a:gd name="connsiteY3" fmla="*/ 104660 h 104660"/>
                <a:gd name="connsiteX4" fmla="*/ 1432 w 297247"/>
                <a:gd name="connsiteY4" fmla="*/ 97565 h 104660"/>
                <a:gd name="connsiteX5" fmla="*/ 148623 w 297247"/>
                <a:gd name="connsiteY5" fmla="*/ 0 h 10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7" h="104660">
                  <a:moveTo>
                    <a:pt x="148623" y="0"/>
                  </a:moveTo>
                  <a:cubicBezTo>
                    <a:pt x="214792" y="0"/>
                    <a:pt x="271564" y="40230"/>
                    <a:pt x="295814" y="97565"/>
                  </a:cubicBezTo>
                  <a:lnTo>
                    <a:pt x="297247" y="104660"/>
                  </a:lnTo>
                  <a:lnTo>
                    <a:pt x="0" y="104660"/>
                  </a:lnTo>
                  <a:lnTo>
                    <a:pt x="1432" y="97565"/>
                  </a:lnTo>
                  <a:cubicBezTo>
                    <a:pt x="25682" y="40230"/>
                    <a:pt x="82454" y="0"/>
                    <a:pt x="148623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DC01086-FF2D-ED48-D24E-7955C53FF072}"/>
                </a:ext>
              </a:extLst>
            </p:cNvPr>
            <p:cNvSpPr/>
            <p:nvPr/>
          </p:nvSpPr>
          <p:spPr>
            <a:xfrm>
              <a:off x="4231579" y="5084284"/>
              <a:ext cx="297247" cy="104660"/>
            </a:xfrm>
            <a:custGeom>
              <a:avLst/>
              <a:gdLst>
                <a:gd name="connsiteX0" fmla="*/ 148623 w 297247"/>
                <a:gd name="connsiteY0" fmla="*/ 0 h 104660"/>
                <a:gd name="connsiteX1" fmla="*/ 295814 w 297247"/>
                <a:gd name="connsiteY1" fmla="*/ 97565 h 104660"/>
                <a:gd name="connsiteX2" fmla="*/ 297247 w 297247"/>
                <a:gd name="connsiteY2" fmla="*/ 104660 h 104660"/>
                <a:gd name="connsiteX3" fmla="*/ 0 w 297247"/>
                <a:gd name="connsiteY3" fmla="*/ 104660 h 104660"/>
                <a:gd name="connsiteX4" fmla="*/ 1432 w 297247"/>
                <a:gd name="connsiteY4" fmla="*/ 97565 h 104660"/>
                <a:gd name="connsiteX5" fmla="*/ 148623 w 297247"/>
                <a:gd name="connsiteY5" fmla="*/ 0 h 10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7" h="104660">
                  <a:moveTo>
                    <a:pt x="148623" y="0"/>
                  </a:moveTo>
                  <a:cubicBezTo>
                    <a:pt x="214792" y="0"/>
                    <a:pt x="271564" y="40230"/>
                    <a:pt x="295814" y="97565"/>
                  </a:cubicBezTo>
                  <a:lnTo>
                    <a:pt x="297247" y="104660"/>
                  </a:lnTo>
                  <a:lnTo>
                    <a:pt x="0" y="104660"/>
                  </a:lnTo>
                  <a:lnTo>
                    <a:pt x="1432" y="97565"/>
                  </a:lnTo>
                  <a:cubicBezTo>
                    <a:pt x="25682" y="40230"/>
                    <a:pt x="82454" y="0"/>
                    <a:pt x="148623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800C7AA-96EF-E42E-F286-1089D1E25813}"/>
              </a:ext>
            </a:extLst>
          </p:cNvPr>
          <p:cNvGrpSpPr/>
          <p:nvPr/>
        </p:nvGrpSpPr>
        <p:grpSpPr>
          <a:xfrm>
            <a:off x="8148221" y="4770471"/>
            <a:ext cx="1237959" cy="647612"/>
            <a:chOff x="6644300" y="4891489"/>
            <a:chExt cx="1137630" cy="867608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C0FE9E93-0EFE-C0D3-6B84-07F5029C379A}"/>
                </a:ext>
              </a:extLst>
            </p:cNvPr>
            <p:cNvSpPr/>
            <p:nvPr/>
          </p:nvSpPr>
          <p:spPr>
            <a:xfrm>
              <a:off x="6644300" y="4891489"/>
              <a:ext cx="1137630" cy="297455"/>
            </a:xfrm>
            <a:custGeom>
              <a:avLst/>
              <a:gdLst>
                <a:gd name="connsiteX0" fmla="*/ 0 w 1495578"/>
                <a:gd name="connsiteY0" fmla="*/ 0 h 297455"/>
                <a:gd name="connsiteX1" fmla="*/ 1495578 w 1495578"/>
                <a:gd name="connsiteY1" fmla="*/ 0 h 297455"/>
                <a:gd name="connsiteX2" fmla="*/ 1495578 w 1495578"/>
                <a:gd name="connsiteY2" fmla="*/ 297455 h 297455"/>
                <a:gd name="connsiteX3" fmla="*/ 0 w 1495578"/>
                <a:gd name="connsiteY3" fmla="*/ 297455 h 297455"/>
                <a:gd name="connsiteX4" fmla="*/ 0 w 1495578"/>
                <a:gd name="connsiteY4" fmla="*/ 0 h 297455"/>
                <a:gd name="connsiteX5" fmla="*/ 1261273 w 1495578"/>
                <a:gd name="connsiteY5" fmla="*/ 191130 h 297455"/>
                <a:gd name="connsiteX6" fmla="*/ 1114082 w 1495578"/>
                <a:gd name="connsiteY6" fmla="*/ 288695 h 297455"/>
                <a:gd name="connsiteX7" fmla="*/ 1112649 w 1495578"/>
                <a:gd name="connsiteY7" fmla="*/ 295791 h 297455"/>
                <a:gd name="connsiteX8" fmla="*/ 1409897 w 1495578"/>
                <a:gd name="connsiteY8" fmla="*/ 295791 h 297455"/>
                <a:gd name="connsiteX9" fmla="*/ 1408464 w 1495578"/>
                <a:gd name="connsiteY9" fmla="*/ 288695 h 297455"/>
                <a:gd name="connsiteX10" fmla="*/ 1261273 w 1495578"/>
                <a:gd name="connsiteY10" fmla="*/ 191130 h 29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578" h="297455">
                  <a:moveTo>
                    <a:pt x="0" y="0"/>
                  </a:moveTo>
                  <a:lnTo>
                    <a:pt x="1495578" y="0"/>
                  </a:lnTo>
                  <a:lnTo>
                    <a:pt x="1495578" y="297455"/>
                  </a:lnTo>
                  <a:lnTo>
                    <a:pt x="0" y="297455"/>
                  </a:lnTo>
                  <a:lnTo>
                    <a:pt x="0" y="0"/>
                  </a:lnTo>
                  <a:close/>
                  <a:moveTo>
                    <a:pt x="1261273" y="191130"/>
                  </a:moveTo>
                  <a:cubicBezTo>
                    <a:pt x="1195104" y="191130"/>
                    <a:pt x="1138332" y="231360"/>
                    <a:pt x="1114082" y="288695"/>
                  </a:cubicBezTo>
                  <a:lnTo>
                    <a:pt x="1112649" y="295791"/>
                  </a:lnTo>
                  <a:lnTo>
                    <a:pt x="1409897" y="295791"/>
                  </a:lnTo>
                  <a:lnTo>
                    <a:pt x="1408464" y="288695"/>
                  </a:lnTo>
                  <a:cubicBezTo>
                    <a:pt x="1384214" y="231360"/>
                    <a:pt x="1327442" y="191130"/>
                    <a:pt x="1261273" y="1911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B84EF80-3B04-4956-BD06-C767DA558765}"/>
                </a:ext>
              </a:extLst>
            </p:cNvPr>
            <p:cNvSpPr/>
            <p:nvPr/>
          </p:nvSpPr>
          <p:spPr>
            <a:xfrm>
              <a:off x="6644301" y="5351329"/>
              <a:ext cx="1137629" cy="40776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5AA4787-C59E-A19C-95B9-B044049D9348}"/>
                </a:ext>
              </a:extLst>
            </p:cNvPr>
            <p:cNvSpPr/>
            <p:nvPr/>
          </p:nvSpPr>
          <p:spPr>
            <a:xfrm>
              <a:off x="6644301" y="5164187"/>
              <a:ext cx="1137629" cy="297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47B1CB2-DE71-E22E-DF12-0DB336C66E96}"/>
                </a:ext>
              </a:extLst>
            </p:cNvPr>
            <p:cNvSpPr/>
            <p:nvPr/>
          </p:nvSpPr>
          <p:spPr>
            <a:xfrm>
              <a:off x="7404114" y="5059526"/>
              <a:ext cx="297248" cy="104661"/>
            </a:xfrm>
            <a:custGeom>
              <a:avLst/>
              <a:gdLst>
                <a:gd name="connsiteX0" fmla="*/ 148624 w 297248"/>
                <a:gd name="connsiteY0" fmla="*/ 0 h 104661"/>
                <a:gd name="connsiteX1" fmla="*/ 295815 w 297248"/>
                <a:gd name="connsiteY1" fmla="*/ 97565 h 104661"/>
                <a:gd name="connsiteX2" fmla="*/ 297248 w 297248"/>
                <a:gd name="connsiteY2" fmla="*/ 104661 h 104661"/>
                <a:gd name="connsiteX3" fmla="*/ 0 w 297248"/>
                <a:gd name="connsiteY3" fmla="*/ 104661 h 104661"/>
                <a:gd name="connsiteX4" fmla="*/ 1433 w 297248"/>
                <a:gd name="connsiteY4" fmla="*/ 97565 h 104661"/>
                <a:gd name="connsiteX5" fmla="*/ 148624 w 297248"/>
                <a:gd name="connsiteY5" fmla="*/ 0 h 1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8" h="104661">
                  <a:moveTo>
                    <a:pt x="148624" y="0"/>
                  </a:moveTo>
                  <a:cubicBezTo>
                    <a:pt x="214793" y="0"/>
                    <a:pt x="271565" y="40230"/>
                    <a:pt x="295815" y="97565"/>
                  </a:cubicBezTo>
                  <a:lnTo>
                    <a:pt x="297248" y="104661"/>
                  </a:lnTo>
                  <a:lnTo>
                    <a:pt x="0" y="104661"/>
                  </a:lnTo>
                  <a:lnTo>
                    <a:pt x="1433" y="97565"/>
                  </a:lnTo>
                  <a:cubicBezTo>
                    <a:pt x="25683" y="40230"/>
                    <a:pt x="82455" y="0"/>
                    <a:pt x="14862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D88AC46-16E5-B568-5601-A037F7BA8E29}"/>
              </a:ext>
            </a:extLst>
          </p:cNvPr>
          <p:cNvSpPr txBox="1"/>
          <p:nvPr/>
        </p:nvSpPr>
        <p:spPr>
          <a:xfrm>
            <a:off x="4236774" y="2334962"/>
            <a:ext cx="180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Semiconductor </a:t>
            </a:r>
            <a:endParaRPr lang="en-BD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A8716E9-A89E-7AC2-96AE-75C8C19F8756}"/>
              </a:ext>
            </a:extLst>
          </p:cNvPr>
          <p:cNvCxnSpPr>
            <a:cxnSpLocks/>
            <a:stCxn id="3" idx="3"/>
            <a:endCxn id="155" idx="1"/>
          </p:cNvCxnSpPr>
          <p:nvPr/>
        </p:nvCxnSpPr>
        <p:spPr>
          <a:xfrm>
            <a:off x="3715514" y="2483690"/>
            <a:ext cx="521260" cy="51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A41ABB-AE00-6130-15D0-57DFE39C722E}"/>
              </a:ext>
            </a:extLst>
          </p:cNvPr>
          <p:cNvSpPr txBox="1"/>
          <p:nvPr/>
        </p:nvSpPr>
        <p:spPr>
          <a:xfrm>
            <a:off x="4236774" y="2027185"/>
            <a:ext cx="244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Different Semiconductor </a:t>
            </a:r>
            <a:endParaRPr lang="en-BD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5A970B8-219A-DD24-30A3-6C0E3DD8366A}"/>
              </a:ext>
            </a:extLst>
          </p:cNvPr>
          <p:cNvCxnSpPr>
            <a:cxnSpLocks/>
            <a:stCxn id="12" idx="3"/>
            <a:endCxn id="164" idx="1"/>
          </p:cNvCxnSpPr>
          <p:nvPr/>
        </p:nvCxnSpPr>
        <p:spPr>
          <a:xfrm flipV="1">
            <a:off x="3716778" y="2181074"/>
            <a:ext cx="519996" cy="51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9CFAA1B-8298-A9B5-78F1-8387E919A01D}"/>
              </a:ext>
            </a:extLst>
          </p:cNvPr>
          <p:cNvSpPr txBox="1"/>
          <p:nvPr/>
        </p:nvSpPr>
        <p:spPr>
          <a:xfrm>
            <a:off x="7734042" y="2734556"/>
            <a:ext cx="339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Cristal form of two Semiconductors </a:t>
            </a:r>
            <a:endParaRPr lang="en-BD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37C456-BFC5-FB9B-5742-95726D5BCF09}"/>
              </a:ext>
            </a:extLst>
          </p:cNvPr>
          <p:cNvSpPr txBox="1"/>
          <p:nvPr/>
        </p:nvSpPr>
        <p:spPr>
          <a:xfrm>
            <a:off x="3714804" y="4016512"/>
            <a:ext cx="244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Generated island or QD</a:t>
            </a:r>
            <a:endParaRPr lang="en-BD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348C14EA-34BD-7D67-2566-1E2353303BC6}"/>
              </a:ext>
            </a:extLst>
          </p:cNvPr>
          <p:cNvCxnSpPr>
            <a:cxnSpLocks/>
            <a:stCxn id="110" idx="0"/>
            <a:endCxn id="175" idx="1"/>
          </p:cNvCxnSpPr>
          <p:nvPr/>
        </p:nvCxnSpPr>
        <p:spPr>
          <a:xfrm flipV="1">
            <a:off x="2341136" y="4170401"/>
            <a:ext cx="1373668" cy="495410"/>
          </a:xfrm>
          <a:prstGeom prst="bentConnector3">
            <a:avLst>
              <a:gd name="adj1" fmla="val 27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70C6D1CE-7961-0972-A0E3-800F2A1E129D}"/>
              </a:ext>
            </a:extLst>
          </p:cNvPr>
          <p:cNvCxnSpPr>
            <a:cxnSpLocks/>
            <a:stCxn id="147" idx="0"/>
            <a:endCxn id="184" idx="1"/>
          </p:cNvCxnSpPr>
          <p:nvPr/>
        </p:nvCxnSpPr>
        <p:spPr>
          <a:xfrm flipV="1">
            <a:off x="8148221" y="4356397"/>
            <a:ext cx="1734546" cy="4140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2F988CF-C7B0-07D6-2AFB-836A0FDEC3DA}"/>
              </a:ext>
            </a:extLst>
          </p:cNvPr>
          <p:cNvSpPr txBox="1"/>
          <p:nvPr/>
        </p:nvSpPr>
        <p:spPr>
          <a:xfrm>
            <a:off x="9882767" y="4202508"/>
            <a:ext cx="1801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Cover of led</a:t>
            </a:r>
            <a:endParaRPr lang="en-BD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5" grpId="0"/>
      <p:bldP spid="164" grpId="0"/>
      <p:bldP spid="174" grpId="0"/>
      <p:bldP spid="175" grpId="0"/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7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99D0B-612B-38DF-8C2C-C63A6C29A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489" y="0"/>
            <a:ext cx="1843790" cy="685800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noFill/>
          </a:ln>
          <a:effectLst>
            <a:outerShdw sx="1000" sy="1000" algn="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2BE98-99AD-7EB7-6671-64EDF6D299C2}"/>
              </a:ext>
            </a:extLst>
          </p:cNvPr>
          <p:cNvSpPr txBox="1"/>
          <p:nvPr/>
        </p:nvSpPr>
        <p:spPr>
          <a:xfrm>
            <a:off x="2063646" y="319831"/>
            <a:ext cx="806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Changing Color of Quantum D</a:t>
            </a:r>
            <a:r>
              <a:rPr lang="en-GB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</a:t>
            </a:r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D72013-C34E-1BF6-6976-D46878CC0F48}"/>
              </a:ext>
            </a:extLst>
          </p:cNvPr>
          <p:cNvGrpSpPr/>
          <p:nvPr/>
        </p:nvGrpSpPr>
        <p:grpSpPr>
          <a:xfrm>
            <a:off x="1419781" y="2564322"/>
            <a:ext cx="4180796" cy="307777"/>
            <a:chOff x="2063646" y="2069677"/>
            <a:chExt cx="4180796" cy="307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34DB6-42DB-68AC-0926-FE9726E8C3EB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6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84A443-D195-38D4-9E1B-4A3AA97B936E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>
                  <a:alpha val="27093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9CF95-105D-8294-6396-8EE6691624F8}"/>
              </a:ext>
            </a:extLst>
          </p:cNvPr>
          <p:cNvGrpSpPr/>
          <p:nvPr/>
        </p:nvGrpSpPr>
        <p:grpSpPr>
          <a:xfrm>
            <a:off x="1419781" y="2919676"/>
            <a:ext cx="4180796" cy="307777"/>
            <a:chOff x="2063646" y="2069677"/>
            <a:chExt cx="4180796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4AD560-31D6-E381-5BC4-802A202104A7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5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8B03EA-7A5F-3CEA-0C3B-8342EA92049C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>
                  <a:alpha val="27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AFFD4-7A72-AE55-48EC-7000F4EEAE8F}"/>
              </a:ext>
            </a:extLst>
          </p:cNvPr>
          <p:cNvGrpSpPr/>
          <p:nvPr/>
        </p:nvGrpSpPr>
        <p:grpSpPr>
          <a:xfrm>
            <a:off x="1419781" y="3275029"/>
            <a:ext cx="4180796" cy="307777"/>
            <a:chOff x="2063646" y="2069677"/>
            <a:chExt cx="4180796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1449B4-7538-0BFB-9773-8058A99AA867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4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48F7BA2-05A9-DF96-3011-AB95F6A64AC8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>
                  <a:alpha val="27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C70AC1-DFC9-8994-1EE1-3D044E4F88DA}"/>
              </a:ext>
            </a:extLst>
          </p:cNvPr>
          <p:cNvGrpSpPr/>
          <p:nvPr/>
        </p:nvGrpSpPr>
        <p:grpSpPr>
          <a:xfrm>
            <a:off x="1419781" y="3628499"/>
            <a:ext cx="4180796" cy="307777"/>
            <a:chOff x="2063646" y="2069677"/>
            <a:chExt cx="4180796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297DC1-B1B2-AACD-C8F6-37F3F4E9A3B3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3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DAB089-1697-F844-6C00-F7A6BA1498C8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>
                  <a:alpha val="27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2283DF-7E4A-AD09-EA61-A3993552C40F}"/>
              </a:ext>
            </a:extLst>
          </p:cNvPr>
          <p:cNvGrpSpPr/>
          <p:nvPr/>
        </p:nvGrpSpPr>
        <p:grpSpPr>
          <a:xfrm>
            <a:off x="1419781" y="3981969"/>
            <a:ext cx="4180796" cy="307777"/>
            <a:chOff x="2063646" y="2069677"/>
            <a:chExt cx="4180796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8493F8-79C0-2062-E01D-0C329E0A9406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E8760E-680A-BDA2-BAB7-94CBAA7B2F91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>
                  <a:alpha val="27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09F3A3-7E0C-24BE-5B03-BB855EDDB170}"/>
              </a:ext>
            </a:extLst>
          </p:cNvPr>
          <p:cNvGrpSpPr/>
          <p:nvPr/>
        </p:nvGrpSpPr>
        <p:grpSpPr>
          <a:xfrm>
            <a:off x="1419781" y="4974138"/>
            <a:ext cx="4180796" cy="307777"/>
            <a:chOff x="2063646" y="2069677"/>
            <a:chExt cx="4180796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D8D065-6F84-927F-F638-D858CF72764E}"/>
                </a:ext>
              </a:extLst>
            </p:cNvPr>
            <p:cNvSpPr txBox="1"/>
            <p:nvPr/>
          </p:nvSpPr>
          <p:spPr>
            <a:xfrm>
              <a:off x="2063646" y="2069677"/>
              <a:ext cx="262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en-B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AF3E56-F82E-206F-A37A-133EC5E6D96B}"/>
                </a:ext>
              </a:extLst>
            </p:cNvPr>
            <p:cNvCxnSpPr/>
            <p:nvPr/>
          </p:nvCxnSpPr>
          <p:spPr>
            <a:xfrm>
              <a:off x="2324559" y="2247441"/>
              <a:ext cx="39198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C85447-B7C5-2FB7-AEA0-316C2CE02031}"/>
              </a:ext>
            </a:extLst>
          </p:cNvPr>
          <p:cNvCxnSpPr>
            <a:cxnSpLocks/>
          </p:cNvCxnSpPr>
          <p:nvPr/>
        </p:nvCxnSpPr>
        <p:spPr>
          <a:xfrm>
            <a:off x="4203557" y="2746219"/>
            <a:ext cx="0" cy="141764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BD5793-90FA-74CB-01E9-B413C69A2BC3}"/>
              </a:ext>
            </a:extLst>
          </p:cNvPr>
          <p:cNvCxnSpPr>
            <a:cxnSpLocks/>
          </p:cNvCxnSpPr>
          <p:nvPr/>
        </p:nvCxnSpPr>
        <p:spPr>
          <a:xfrm>
            <a:off x="3816130" y="3097439"/>
            <a:ext cx="0" cy="1062294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4704FE-27BB-16E3-5F24-093335A760C2}"/>
              </a:ext>
            </a:extLst>
          </p:cNvPr>
          <p:cNvCxnSpPr>
            <a:cxnSpLocks/>
          </p:cNvCxnSpPr>
          <p:nvPr/>
        </p:nvCxnSpPr>
        <p:spPr>
          <a:xfrm>
            <a:off x="3406670" y="3465153"/>
            <a:ext cx="0" cy="69458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2F49B3-D45C-E926-BB3A-F6E2471B3765}"/>
              </a:ext>
            </a:extLst>
          </p:cNvPr>
          <p:cNvCxnSpPr>
            <a:cxnSpLocks/>
          </p:cNvCxnSpPr>
          <p:nvPr/>
        </p:nvCxnSpPr>
        <p:spPr>
          <a:xfrm>
            <a:off x="3065147" y="3806263"/>
            <a:ext cx="0" cy="3295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ED1DE-77EF-D06B-27E0-FA987F280B81}"/>
                  </a:ext>
                </a:extLst>
              </p:cNvPr>
              <p:cNvSpPr txBox="1"/>
              <p:nvPr/>
            </p:nvSpPr>
            <p:spPr>
              <a:xfrm>
                <a:off x="779489" y="2718210"/>
                <a:ext cx="461665" cy="144152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ED1DE-77EF-D06B-27E0-FA987F28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89" y="2718210"/>
                <a:ext cx="461665" cy="1441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F3413E-C6ED-391D-5856-D4F6299CD2C1}"/>
              </a:ext>
            </a:extLst>
          </p:cNvPr>
          <p:cNvCxnSpPr>
            <a:cxnSpLocks/>
          </p:cNvCxnSpPr>
          <p:nvPr/>
        </p:nvCxnSpPr>
        <p:spPr>
          <a:xfrm flipV="1">
            <a:off x="1206268" y="2048023"/>
            <a:ext cx="0" cy="3103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9B0CF04F-B77C-E7AD-88D9-EF2472DD293B}"/>
              </a:ext>
            </a:extLst>
          </p:cNvPr>
          <p:cNvSpPr/>
          <p:nvPr/>
        </p:nvSpPr>
        <p:spPr>
          <a:xfrm>
            <a:off x="5644155" y="2453924"/>
            <a:ext cx="396608" cy="19499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A68B65-EC07-3627-EDBE-EBB9C1D524EA}"/>
              </a:ext>
            </a:extLst>
          </p:cNvPr>
          <p:cNvSpPr txBox="1"/>
          <p:nvPr/>
        </p:nvSpPr>
        <p:spPr>
          <a:xfrm>
            <a:off x="5975691" y="2930279"/>
            <a:ext cx="369332" cy="10697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E</a:t>
            </a:r>
            <a:r>
              <a:rPr lang="en-BD" sz="1200" dirty="0">
                <a:latin typeface="Century Gothic" panose="020B0502020202020204" pitchFamily="34" charset="0"/>
              </a:rPr>
              <a:t>xcited state 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A153C471-DD5F-1A7B-7B02-E5770117158A}"/>
              </a:ext>
            </a:extLst>
          </p:cNvPr>
          <p:cNvSpPr/>
          <p:nvPr/>
        </p:nvSpPr>
        <p:spPr>
          <a:xfrm>
            <a:off x="5743307" y="4909531"/>
            <a:ext cx="198304" cy="484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41EA26-F77F-1A39-2944-F9F7B88A6220}"/>
              </a:ext>
            </a:extLst>
          </p:cNvPr>
          <p:cNvSpPr txBox="1"/>
          <p:nvPr/>
        </p:nvSpPr>
        <p:spPr>
          <a:xfrm>
            <a:off x="5975691" y="4476381"/>
            <a:ext cx="369332" cy="12997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G</a:t>
            </a:r>
            <a:r>
              <a:rPr lang="en-BD" sz="1200" dirty="0">
                <a:latin typeface="Century Gothic" panose="020B0502020202020204" pitchFamily="34" charset="0"/>
              </a:rPr>
              <a:t>round state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702C20-B247-8A3A-B8BE-37D5E3D0194B}"/>
              </a:ext>
            </a:extLst>
          </p:cNvPr>
          <p:cNvGrpSpPr/>
          <p:nvPr/>
        </p:nvGrpSpPr>
        <p:grpSpPr>
          <a:xfrm>
            <a:off x="8720605" y="2240516"/>
            <a:ext cx="1237959" cy="647612"/>
            <a:chOff x="6644300" y="4891489"/>
            <a:chExt cx="1137630" cy="867608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FE4201-20CD-16A3-0F05-A41EE13D5C1A}"/>
                </a:ext>
              </a:extLst>
            </p:cNvPr>
            <p:cNvSpPr/>
            <p:nvPr/>
          </p:nvSpPr>
          <p:spPr>
            <a:xfrm>
              <a:off x="6644300" y="4891489"/>
              <a:ext cx="1137630" cy="297455"/>
            </a:xfrm>
            <a:custGeom>
              <a:avLst/>
              <a:gdLst>
                <a:gd name="connsiteX0" fmla="*/ 0 w 1495578"/>
                <a:gd name="connsiteY0" fmla="*/ 0 h 297455"/>
                <a:gd name="connsiteX1" fmla="*/ 1495578 w 1495578"/>
                <a:gd name="connsiteY1" fmla="*/ 0 h 297455"/>
                <a:gd name="connsiteX2" fmla="*/ 1495578 w 1495578"/>
                <a:gd name="connsiteY2" fmla="*/ 297455 h 297455"/>
                <a:gd name="connsiteX3" fmla="*/ 0 w 1495578"/>
                <a:gd name="connsiteY3" fmla="*/ 297455 h 297455"/>
                <a:gd name="connsiteX4" fmla="*/ 0 w 1495578"/>
                <a:gd name="connsiteY4" fmla="*/ 0 h 297455"/>
                <a:gd name="connsiteX5" fmla="*/ 1261273 w 1495578"/>
                <a:gd name="connsiteY5" fmla="*/ 191130 h 297455"/>
                <a:gd name="connsiteX6" fmla="*/ 1114082 w 1495578"/>
                <a:gd name="connsiteY6" fmla="*/ 288695 h 297455"/>
                <a:gd name="connsiteX7" fmla="*/ 1112649 w 1495578"/>
                <a:gd name="connsiteY7" fmla="*/ 295791 h 297455"/>
                <a:gd name="connsiteX8" fmla="*/ 1409897 w 1495578"/>
                <a:gd name="connsiteY8" fmla="*/ 295791 h 297455"/>
                <a:gd name="connsiteX9" fmla="*/ 1408464 w 1495578"/>
                <a:gd name="connsiteY9" fmla="*/ 288695 h 297455"/>
                <a:gd name="connsiteX10" fmla="*/ 1261273 w 1495578"/>
                <a:gd name="connsiteY10" fmla="*/ 191130 h 29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578" h="297455">
                  <a:moveTo>
                    <a:pt x="0" y="0"/>
                  </a:moveTo>
                  <a:lnTo>
                    <a:pt x="1495578" y="0"/>
                  </a:lnTo>
                  <a:lnTo>
                    <a:pt x="1495578" y="297455"/>
                  </a:lnTo>
                  <a:lnTo>
                    <a:pt x="0" y="297455"/>
                  </a:lnTo>
                  <a:lnTo>
                    <a:pt x="0" y="0"/>
                  </a:lnTo>
                  <a:close/>
                  <a:moveTo>
                    <a:pt x="1261273" y="191130"/>
                  </a:moveTo>
                  <a:cubicBezTo>
                    <a:pt x="1195104" y="191130"/>
                    <a:pt x="1138332" y="231360"/>
                    <a:pt x="1114082" y="288695"/>
                  </a:cubicBezTo>
                  <a:lnTo>
                    <a:pt x="1112649" y="295791"/>
                  </a:lnTo>
                  <a:lnTo>
                    <a:pt x="1409897" y="295791"/>
                  </a:lnTo>
                  <a:lnTo>
                    <a:pt x="1408464" y="288695"/>
                  </a:lnTo>
                  <a:cubicBezTo>
                    <a:pt x="1384214" y="231360"/>
                    <a:pt x="1327442" y="191130"/>
                    <a:pt x="1261273" y="1911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D2C4FA-2AD7-2FBC-BD11-B75799FCE16E}"/>
                </a:ext>
              </a:extLst>
            </p:cNvPr>
            <p:cNvSpPr/>
            <p:nvPr/>
          </p:nvSpPr>
          <p:spPr>
            <a:xfrm>
              <a:off x="6644301" y="5351329"/>
              <a:ext cx="1137629" cy="40776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A54B75B-1B48-081C-F3D5-CE3492CDE275}"/>
                </a:ext>
              </a:extLst>
            </p:cNvPr>
            <p:cNvSpPr/>
            <p:nvPr/>
          </p:nvSpPr>
          <p:spPr>
            <a:xfrm>
              <a:off x="6644301" y="5164187"/>
              <a:ext cx="1137629" cy="297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934246A-27EB-0C4B-E119-F97B9C5B71A3}"/>
                </a:ext>
              </a:extLst>
            </p:cNvPr>
            <p:cNvSpPr/>
            <p:nvPr/>
          </p:nvSpPr>
          <p:spPr>
            <a:xfrm>
              <a:off x="7404114" y="5059526"/>
              <a:ext cx="297248" cy="104661"/>
            </a:xfrm>
            <a:custGeom>
              <a:avLst/>
              <a:gdLst>
                <a:gd name="connsiteX0" fmla="*/ 148624 w 297248"/>
                <a:gd name="connsiteY0" fmla="*/ 0 h 104661"/>
                <a:gd name="connsiteX1" fmla="*/ 295815 w 297248"/>
                <a:gd name="connsiteY1" fmla="*/ 97565 h 104661"/>
                <a:gd name="connsiteX2" fmla="*/ 297248 w 297248"/>
                <a:gd name="connsiteY2" fmla="*/ 104661 h 104661"/>
                <a:gd name="connsiteX3" fmla="*/ 0 w 297248"/>
                <a:gd name="connsiteY3" fmla="*/ 104661 h 104661"/>
                <a:gd name="connsiteX4" fmla="*/ 1433 w 297248"/>
                <a:gd name="connsiteY4" fmla="*/ 97565 h 104661"/>
                <a:gd name="connsiteX5" fmla="*/ 148624 w 297248"/>
                <a:gd name="connsiteY5" fmla="*/ 0 h 1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8" h="104661">
                  <a:moveTo>
                    <a:pt x="148624" y="0"/>
                  </a:moveTo>
                  <a:cubicBezTo>
                    <a:pt x="214793" y="0"/>
                    <a:pt x="271565" y="40230"/>
                    <a:pt x="295815" y="97565"/>
                  </a:cubicBezTo>
                  <a:lnTo>
                    <a:pt x="297248" y="104661"/>
                  </a:lnTo>
                  <a:lnTo>
                    <a:pt x="0" y="104661"/>
                  </a:lnTo>
                  <a:lnTo>
                    <a:pt x="1433" y="97565"/>
                  </a:lnTo>
                  <a:cubicBezTo>
                    <a:pt x="25683" y="40230"/>
                    <a:pt x="82455" y="0"/>
                    <a:pt x="14862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B76304-8AB0-87E0-9DC5-8EEDA12B2C26}"/>
              </a:ext>
            </a:extLst>
          </p:cNvPr>
          <p:cNvGrpSpPr/>
          <p:nvPr/>
        </p:nvGrpSpPr>
        <p:grpSpPr>
          <a:xfrm>
            <a:off x="8720605" y="3539314"/>
            <a:ext cx="1237959" cy="647612"/>
            <a:chOff x="6644300" y="4891489"/>
            <a:chExt cx="1137630" cy="867608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929BDBD-033E-D3F6-4878-B7F798EDD084}"/>
                </a:ext>
              </a:extLst>
            </p:cNvPr>
            <p:cNvSpPr/>
            <p:nvPr/>
          </p:nvSpPr>
          <p:spPr>
            <a:xfrm>
              <a:off x="6644300" y="4891489"/>
              <a:ext cx="1137630" cy="297455"/>
            </a:xfrm>
            <a:custGeom>
              <a:avLst/>
              <a:gdLst>
                <a:gd name="connsiteX0" fmla="*/ 0 w 1495578"/>
                <a:gd name="connsiteY0" fmla="*/ 0 h 297455"/>
                <a:gd name="connsiteX1" fmla="*/ 1495578 w 1495578"/>
                <a:gd name="connsiteY1" fmla="*/ 0 h 297455"/>
                <a:gd name="connsiteX2" fmla="*/ 1495578 w 1495578"/>
                <a:gd name="connsiteY2" fmla="*/ 297455 h 297455"/>
                <a:gd name="connsiteX3" fmla="*/ 0 w 1495578"/>
                <a:gd name="connsiteY3" fmla="*/ 297455 h 297455"/>
                <a:gd name="connsiteX4" fmla="*/ 0 w 1495578"/>
                <a:gd name="connsiteY4" fmla="*/ 0 h 297455"/>
                <a:gd name="connsiteX5" fmla="*/ 1261273 w 1495578"/>
                <a:gd name="connsiteY5" fmla="*/ 191130 h 297455"/>
                <a:gd name="connsiteX6" fmla="*/ 1114082 w 1495578"/>
                <a:gd name="connsiteY6" fmla="*/ 288695 h 297455"/>
                <a:gd name="connsiteX7" fmla="*/ 1112649 w 1495578"/>
                <a:gd name="connsiteY7" fmla="*/ 295791 h 297455"/>
                <a:gd name="connsiteX8" fmla="*/ 1409897 w 1495578"/>
                <a:gd name="connsiteY8" fmla="*/ 295791 h 297455"/>
                <a:gd name="connsiteX9" fmla="*/ 1408464 w 1495578"/>
                <a:gd name="connsiteY9" fmla="*/ 288695 h 297455"/>
                <a:gd name="connsiteX10" fmla="*/ 1261273 w 1495578"/>
                <a:gd name="connsiteY10" fmla="*/ 191130 h 29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578" h="297455">
                  <a:moveTo>
                    <a:pt x="0" y="0"/>
                  </a:moveTo>
                  <a:lnTo>
                    <a:pt x="1495578" y="0"/>
                  </a:lnTo>
                  <a:lnTo>
                    <a:pt x="1495578" y="297455"/>
                  </a:lnTo>
                  <a:lnTo>
                    <a:pt x="0" y="297455"/>
                  </a:lnTo>
                  <a:lnTo>
                    <a:pt x="0" y="0"/>
                  </a:lnTo>
                  <a:close/>
                  <a:moveTo>
                    <a:pt x="1261273" y="191130"/>
                  </a:moveTo>
                  <a:cubicBezTo>
                    <a:pt x="1195104" y="191130"/>
                    <a:pt x="1138332" y="231360"/>
                    <a:pt x="1114082" y="288695"/>
                  </a:cubicBezTo>
                  <a:lnTo>
                    <a:pt x="1112649" y="295791"/>
                  </a:lnTo>
                  <a:lnTo>
                    <a:pt x="1409897" y="295791"/>
                  </a:lnTo>
                  <a:lnTo>
                    <a:pt x="1408464" y="288695"/>
                  </a:lnTo>
                  <a:cubicBezTo>
                    <a:pt x="1384214" y="231360"/>
                    <a:pt x="1327442" y="191130"/>
                    <a:pt x="1261273" y="1911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6AD0B1-2736-1C50-4B12-E59540C00295}"/>
                </a:ext>
              </a:extLst>
            </p:cNvPr>
            <p:cNvSpPr/>
            <p:nvPr/>
          </p:nvSpPr>
          <p:spPr>
            <a:xfrm>
              <a:off x="6644301" y="5351329"/>
              <a:ext cx="1137629" cy="40776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b="1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078AD66-E158-B319-E2EB-D0F814BCC686}"/>
                </a:ext>
              </a:extLst>
            </p:cNvPr>
            <p:cNvSpPr/>
            <p:nvPr/>
          </p:nvSpPr>
          <p:spPr>
            <a:xfrm>
              <a:off x="6644301" y="5164187"/>
              <a:ext cx="1137629" cy="297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b="1" dirty="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4971BF4-CF52-0EE4-1451-BE429902CB79}"/>
                </a:ext>
              </a:extLst>
            </p:cNvPr>
            <p:cNvSpPr/>
            <p:nvPr/>
          </p:nvSpPr>
          <p:spPr>
            <a:xfrm>
              <a:off x="7404114" y="5059526"/>
              <a:ext cx="297248" cy="104661"/>
            </a:xfrm>
            <a:custGeom>
              <a:avLst/>
              <a:gdLst>
                <a:gd name="connsiteX0" fmla="*/ 148624 w 297248"/>
                <a:gd name="connsiteY0" fmla="*/ 0 h 104661"/>
                <a:gd name="connsiteX1" fmla="*/ 295815 w 297248"/>
                <a:gd name="connsiteY1" fmla="*/ 97565 h 104661"/>
                <a:gd name="connsiteX2" fmla="*/ 297248 w 297248"/>
                <a:gd name="connsiteY2" fmla="*/ 104661 h 104661"/>
                <a:gd name="connsiteX3" fmla="*/ 0 w 297248"/>
                <a:gd name="connsiteY3" fmla="*/ 104661 h 104661"/>
                <a:gd name="connsiteX4" fmla="*/ 1433 w 297248"/>
                <a:gd name="connsiteY4" fmla="*/ 97565 h 104661"/>
                <a:gd name="connsiteX5" fmla="*/ 148624 w 297248"/>
                <a:gd name="connsiteY5" fmla="*/ 0 h 1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8" h="104661">
                  <a:moveTo>
                    <a:pt x="148624" y="0"/>
                  </a:moveTo>
                  <a:cubicBezTo>
                    <a:pt x="214793" y="0"/>
                    <a:pt x="271565" y="40230"/>
                    <a:pt x="295815" y="97565"/>
                  </a:cubicBezTo>
                  <a:lnTo>
                    <a:pt x="297248" y="104661"/>
                  </a:lnTo>
                  <a:lnTo>
                    <a:pt x="0" y="104661"/>
                  </a:lnTo>
                  <a:lnTo>
                    <a:pt x="1433" y="97565"/>
                  </a:lnTo>
                  <a:cubicBezTo>
                    <a:pt x="25683" y="40230"/>
                    <a:pt x="82455" y="0"/>
                    <a:pt x="14862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b="1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83B6E62-7A19-D41D-F347-3614F41957DE}"/>
              </a:ext>
            </a:extLst>
          </p:cNvPr>
          <p:cNvGrpSpPr/>
          <p:nvPr/>
        </p:nvGrpSpPr>
        <p:grpSpPr>
          <a:xfrm>
            <a:off x="8720605" y="4838112"/>
            <a:ext cx="1237959" cy="647612"/>
            <a:chOff x="6644300" y="4891489"/>
            <a:chExt cx="1137630" cy="867608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B6E42E4-F857-D26A-ED6E-3FB9907EBF55}"/>
                </a:ext>
              </a:extLst>
            </p:cNvPr>
            <p:cNvSpPr/>
            <p:nvPr/>
          </p:nvSpPr>
          <p:spPr>
            <a:xfrm>
              <a:off x="6644300" y="4891489"/>
              <a:ext cx="1137630" cy="297455"/>
            </a:xfrm>
            <a:custGeom>
              <a:avLst/>
              <a:gdLst>
                <a:gd name="connsiteX0" fmla="*/ 0 w 1495578"/>
                <a:gd name="connsiteY0" fmla="*/ 0 h 297455"/>
                <a:gd name="connsiteX1" fmla="*/ 1495578 w 1495578"/>
                <a:gd name="connsiteY1" fmla="*/ 0 h 297455"/>
                <a:gd name="connsiteX2" fmla="*/ 1495578 w 1495578"/>
                <a:gd name="connsiteY2" fmla="*/ 297455 h 297455"/>
                <a:gd name="connsiteX3" fmla="*/ 0 w 1495578"/>
                <a:gd name="connsiteY3" fmla="*/ 297455 h 297455"/>
                <a:gd name="connsiteX4" fmla="*/ 0 w 1495578"/>
                <a:gd name="connsiteY4" fmla="*/ 0 h 297455"/>
                <a:gd name="connsiteX5" fmla="*/ 1261273 w 1495578"/>
                <a:gd name="connsiteY5" fmla="*/ 191130 h 297455"/>
                <a:gd name="connsiteX6" fmla="*/ 1114082 w 1495578"/>
                <a:gd name="connsiteY6" fmla="*/ 288695 h 297455"/>
                <a:gd name="connsiteX7" fmla="*/ 1112649 w 1495578"/>
                <a:gd name="connsiteY7" fmla="*/ 295791 h 297455"/>
                <a:gd name="connsiteX8" fmla="*/ 1409897 w 1495578"/>
                <a:gd name="connsiteY8" fmla="*/ 295791 h 297455"/>
                <a:gd name="connsiteX9" fmla="*/ 1408464 w 1495578"/>
                <a:gd name="connsiteY9" fmla="*/ 288695 h 297455"/>
                <a:gd name="connsiteX10" fmla="*/ 1261273 w 1495578"/>
                <a:gd name="connsiteY10" fmla="*/ 191130 h 29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578" h="297455">
                  <a:moveTo>
                    <a:pt x="0" y="0"/>
                  </a:moveTo>
                  <a:lnTo>
                    <a:pt x="1495578" y="0"/>
                  </a:lnTo>
                  <a:lnTo>
                    <a:pt x="1495578" y="297455"/>
                  </a:lnTo>
                  <a:lnTo>
                    <a:pt x="0" y="297455"/>
                  </a:lnTo>
                  <a:lnTo>
                    <a:pt x="0" y="0"/>
                  </a:lnTo>
                  <a:close/>
                  <a:moveTo>
                    <a:pt x="1261273" y="191130"/>
                  </a:moveTo>
                  <a:cubicBezTo>
                    <a:pt x="1195104" y="191130"/>
                    <a:pt x="1138332" y="231360"/>
                    <a:pt x="1114082" y="288695"/>
                  </a:cubicBezTo>
                  <a:lnTo>
                    <a:pt x="1112649" y="295791"/>
                  </a:lnTo>
                  <a:lnTo>
                    <a:pt x="1409897" y="295791"/>
                  </a:lnTo>
                  <a:lnTo>
                    <a:pt x="1408464" y="288695"/>
                  </a:lnTo>
                  <a:cubicBezTo>
                    <a:pt x="1384214" y="231360"/>
                    <a:pt x="1327442" y="191130"/>
                    <a:pt x="1261273" y="1911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b="1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74BD0A2-B3FB-2E99-543F-0B834B259D85}"/>
                </a:ext>
              </a:extLst>
            </p:cNvPr>
            <p:cNvSpPr/>
            <p:nvPr/>
          </p:nvSpPr>
          <p:spPr>
            <a:xfrm>
              <a:off x="6644301" y="5351329"/>
              <a:ext cx="1137629" cy="40776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b="1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F23A10-D51C-6A1F-6020-217A8E190F1B}"/>
                </a:ext>
              </a:extLst>
            </p:cNvPr>
            <p:cNvSpPr/>
            <p:nvPr/>
          </p:nvSpPr>
          <p:spPr>
            <a:xfrm>
              <a:off x="6644301" y="5164187"/>
              <a:ext cx="1137629" cy="297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b="1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668F760-A7BA-8A67-0CE7-2554141D7ABD}"/>
                </a:ext>
              </a:extLst>
            </p:cNvPr>
            <p:cNvSpPr/>
            <p:nvPr/>
          </p:nvSpPr>
          <p:spPr>
            <a:xfrm>
              <a:off x="7404114" y="5059526"/>
              <a:ext cx="297248" cy="104661"/>
            </a:xfrm>
            <a:custGeom>
              <a:avLst/>
              <a:gdLst>
                <a:gd name="connsiteX0" fmla="*/ 148624 w 297248"/>
                <a:gd name="connsiteY0" fmla="*/ 0 h 104661"/>
                <a:gd name="connsiteX1" fmla="*/ 295815 w 297248"/>
                <a:gd name="connsiteY1" fmla="*/ 97565 h 104661"/>
                <a:gd name="connsiteX2" fmla="*/ 297248 w 297248"/>
                <a:gd name="connsiteY2" fmla="*/ 104661 h 104661"/>
                <a:gd name="connsiteX3" fmla="*/ 0 w 297248"/>
                <a:gd name="connsiteY3" fmla="*/ 104661 h 104661"/>
                <a:gd name="connsiteX4" fmla="*/ 1433 w 297248"/>
                <a:gd name="connsiteY4" fmla="*/ 97565 h 104661"/>
                <a:gd name="connsiteX5" fmla="*/ 148624 w 297248"/>
                <a:gd name="connsiteY5" fmla="*/ 0 h 1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248" h="104661">
                  <a:moveTo>
                    <a:pt x="148624" y="0"/>
                  </a:moveTo>
                  <a:cubicBezTo>
                    <a:pt x="214793" y="0"/>
                    <a:pt x="271565" y="40230"/>
                    <a:pt x="295815" y="97565"/>
                  </a:cubicBezTo>
                  <a:lnTo>
                    <a:pt x="297248" y="104661"/>
                  </a:lnTo>
                  <a:lnTo>
                    <a:pt x="0" y="104661"/>
                  </a:lnTo>
                  <a:lnTo>
                    <a:pt x="1433" y="97565"/>
                  </a:lnTo>
                  <a:cubicBezTo>
                    <a:pt x="25683" y="40230"/>
                    <a:pt x="82455" y="0"/>
                    <a:pt x="14862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2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7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99D0B-612B-38DF-8C2C-C63A6C29A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489" y="0"/>
            <a:ext cx="1843790" cy="685800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noFill/>
          </a:ln>
          <a:effectLst>
            <a:outerShdw sx="1000" sy="1000" algn="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F29F-35B8-EBBF-A787-7DA5509220DC}"/>
              </a:ext>
            </a:extLst>
          </p:cNvPr>
          <p:cNvSpPr txBox="1"/>
          <p:nvPr/>
        </p:nvSpPr>
        <p:spPr>
          <a:xfrm>
            <a:off x="2063646" y="242712"/>
            <a:ext cx="806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W-OLED vs QD-OLED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9A97D2-6753-2D00-7871-9DDEFC51853D}"/>
              </a:ext>
            </a:extLst>
          </p:cNvPr>
          <p:cNvGrpSpPr/>
          <p:nvPr/>
        </p:nvGrpSpPr>
        <p:grpSpPr>
          <a:xfrm>
            <a:off x="779489" y="1444831"/>
            <a:ext cx="4908999" cy="4852582"/>
            <a:chOff x="1101686" y="1301127"/>
            <a:chExt cx="4908999" cy="48525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598836-DAC9-F8DD-F7C1-5B904DA9F8A7}"/>
                </a:ext>
              </a:extLst>
            </p:cNvPr>
            <p:cNvGrpSpPr/>
            <p:nvPr/>
          </p:nvGrpSpPr>
          <p:grpSpPr>
            <a:xfrm>
              <a:off x="1101686" y="2247441"/>
              <a:ext cx="1964975" cy="3249976"/>
              <a:chOff x="980501" y="2434728"/>
              <a:chExt cx="1964975" cy="324997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D40E51-A4A9-CD11-45E4-E65724ECBA06}"/>
                  </a:ext>
                </a:extLst>
              </p:cNvPr>
              <p:cNvSpPr/>
              <p:nvPr/>
            </p:nvSpPr>
            <p:spPr>
              <a:xfrm>
                <a:off x="980501" y="2434728"/>
                <a:ext cx="242371" cy="32499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BB1BCC-0704-1324-60B0-BC0061B6237B}"/>
                  </a:ext>
                </a:extLst>
              </p:cNvPr>
              <p:cNvSpPr/>
              <p:nvPr/>
            </p:nvSpPr>
            <p:spPr>
              <a:xfrm>
                <a:off x="1302698" y="2434728"/>
                <a:ext cx="242371" cy="163049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6DEE66-D123-19FC-D080-D275C745A438}"/>
                  </a:ext>
                </a:extLst>
              </p:cNvPr>
              <p:cNvSpPr/>
              <p:nvPr/>
            </p:nvSpPr>
            <p:spPr>
              <a:xfrm>
                <a:off x="1624895" y="2434728"/>
                <a:ext cx="242371" cy="81524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A1A800-897D-F4BF-C5DF-69E74AD4EF55}"/>
                  </a:ext>
                </a:extLst>
              </p:cNvPr>
              <p:cNvSpPr/>
              <p:nvPr/>
            </p:nvSpPr>
            <p:spPr>
              <a:xfrm>
                <a:off x="2324558" y="2544897"/>
                <a:ext cx="297455" cy="2974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281276-25A3-4E17-A1BA-21F92F149F28}"/>
                  </a:ext>
                </a:extLst>
              </p:cNvPr>
              <p:cNvSpPr/>
              <p:nvPr/>
            </p:nvSpPr>
            <p:spPr>
              <a:xfrm>
                <a:off x="2324558" y="3762261"/>
                <a:ext cx="297455" cy="29745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D6E83C-9B26-B6B5-5124-C43F428E1403}"/>
                  </a:ext>
                </a:extLst>
              </p:cNvPr>
              <p:cNvSpPr/>
              <p:nvPr/>
            </p:nvSpPr>
            <p:spPr>
              <a:xfrm>
                <a:off x="2703105" y="2434728"/>
                <a:ext cx="242371" cy="3249976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rgbClr val="00B050"/>
                    </a:gs>
                    <a:gs pos="53000">
                      <a:srgbClr val="FF0000"/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BD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TV  SCREEN</a:t>
                </a: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005262C-2B8C-CDF4-51F5-75CE5399A455}"/>
                  </a:ext>
                </a:extLst>
              </p:cNvPr>
              <p:cNvSpPr/>
              <p:nvPr/>
            </p:nvSpPr>
            <p:spPr>
              <a:xfrm>
                <a:off x="1854325" y="2644047"/>
                <a:ext cx="418641" cy="99153"/>
              </a:xfrm>
              <a:custGeom>
                <a:avLst/>
                <a:gdLst>
                  <a:gd name="connsiteX0" fmla="*/ 0 w 4843678"/>
                  <a:gd name="connsiteY0" fmla="*/ 1461495 h 2761493"/>
                  <a:gd name="connsiteX1" fmla="*/ 958468 w 4843678"/>
                  <a:gd name="connsiteY1" fmla="*/ 1461495 h 2761493"/>
                  <a:gd name="connsiteX2" fmla="*/ 1288974 w 4843678"/>
                  <a:gd name="connsiteY2" fmla="*/ 2673350 h 2761493"/>
                  <a:gd name="connsiteX3" fmla="*/ 1586429 w 4843678"/>
                  <a:gd name="connsiteY3" fmla="*/ 62352 h 2761493"/>
                  <a:gd name="connsiteX4" fmla="*/ 1872868 w 4843678"/>
                  <a:gd name="connsiteY4" fmla="*/ 2761485 h 2761493"/>
                  <a:gd name="connsiteX5" fmla="*/ 2104222 w 4843678"/>
                  <a:gd name="connsiteY5" fmla="*/ 29302 h 2761493"/>
                  <a:gd name="connsiteX6" fmla="*/ 2412694 w 4843678"/>
                  <a:gd name="connsiteY6" fmla="*/ 2761485 h 2761493"/>
                  <a:gd name="connsiteX7" fmla="*/ 2622015 w 4843678"/>
                  <a:gd name="connsiteY7" fmla="*/ 51336 h 2761493"/>
                  <a:gd name="connsiteX8" fmla="*/ 2864386 w 4843678"/>
                  <a:gd name="connsiteY8" fmla="*/ 2739451 h 2761493"/>
                  <a:gd name="connsiteX9" fmla="*/ 3040656 w 4843678"/>
                  <a:gd name="connsiteY9" fmla="*/ 40319 h 2761493"/>
                  <a:gd name="connsiteX10" fmla="*/ 3294043 w 4843678"/>
                  <a:gd name="connsiteY10" fmla="*/ 2739451 h 2761493"/>
                  <a:gd name="connsiteX11" fmla="*/ 3514381 w 4843678"/>
                  <a:gd name="connsiteY11" fmla="*/ 18285 h 2761493"/>
                  <a:gd name="connsiteX12" fmla="*/ 3756752 w 4843678"/>
                  <a:gd name="connsiteY12" fmla="*/ 1560646 h 2761493"/>
                  <a:gd name="connsiteX13" fmla="*/ 4748270 w 4843678"/>
                  <a:gd name="connsiteY13" fmla="*/ 1780984 h 2761493"/>
                  <a:gd name="connsiteX14" fmla="*/ 4748270 w 4843678"/>
                  <a:gd name="connsiteY14" fmla="*/ 1792001 h 27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3678" h="2761493">
                    <a:moveTo>
                      <a:pt x="0" y="1461495"/>
                    </a:moveTo>
                    <a:cubicBezTo>
                      <a:pt x="371819" y="1360507"/>
                      <a:pt x="743639" y="1259519"/>
                      <a:pt x="958468" y="1461495"/>
                    </a:cubicBezTo>
                    <a:cubicBezTo>
                      <a:pt x="1173297" y="1663471"/>
                      <a:pt x="1184314" y="2906540"/>
                      <a:pt x="1288974" y="2673350"/>
                    </a:cubicBezTo>
                    <a:cubicBezTo>
                      <a:pt x="1393634" y="2440160"/>
                      <a:pt x="1489113" y="47663"/>
                      <a:pt x="1586429" y="62352"/>
                    </a:cubicBezTo>
                    <a:cubicBezTo>
                      <a:pt x="1683745" y="77041"/>
                      <a:pt x="1786569" y="2766993"/>
                      <a:pt x="1872868" y="2761485"/>
                    </a:cubicBezTo>
                    <a:cubicBezTo>
                      <a:pt x="1959167" y="2755977"/>
                      <a:pt x="2014251" y="29302"/>
                      <a:pt x="2104222" y="29302"/>
                    </a:cubicBezTo>
                    <a:cubicBezTo>
                      <a:pt x="2194193" y="29302"/>
                      <a:pt x="2326395" y="2757813"/>
                      <a:pt x="2412694" y="2761485"/>
                    </a:cubicBezTo>
                    <a:cubicBezTo>
                      <a:pt x="2498993" y="2765157"/>
                      <a:pt x="2546733" y="55008"/>
                      <a:pt x="2622015" y="51336"/>
                    </a:cubicBezTo>
                    <a:cubicBezTo>
                      <a:pt x="2697297" y="47664"/>
                      <a:pt x="2794613" y="2741287"/>
                      <a:pt x="2864386" y="2739451"/>
                    </a:cubicBezTo>
                    <a:cubicBezTo>
                      <a:pt x="2934159" y="2737615"/>
                      <a:pt x="2969047" y="40319"/>
                      <a:pt x="3040656" y="40319"/>
                    </a:cubicBezTo>
                    <a:cubicBezTo>
                      <a:pt x="3112265" y="40319"/>
                      <a:pt x="3215089" y="2743123"/>
                      <a:pt x="3294043" y="2739451"/>
                    </a:cubicBezTo>
                    <a:cubicBezTo>
                      <a:pt x="3372997" y="2735779"/>
                      <a:pt x="3437263" y="214752"/>
                      <a:pt x="3514381" y="18285"/>
                    </a:cubicBezTo>
                    <a:cubicBezTo>
                      <a:pt x="3591499" y="-178182"/>
                      <a:pt x="3551104" y="1266863"/>
                      <a:pt x="3756752" y="1560646"/>
                    </a:cubicBezTo>
                    <a:cubicBezTo>
                      <a:pt x="3962400" y="1854429"/>
                      <a:pt x="4748270" y="1780984"/>
                      <a:pt x="4748270" y="1780984"/>
                    </a:cubicBezTo>
                    <a:cubicBezTo>
                      <a:pt x="4913523" y="1819543"/>
                      <a:pt x="4830896" y="1805772"/>
                      <a:pt x="4748270" y="1792001"/>
                    </a:cubicBezTo>
                  </a:path>
                </a:pathLst>
              </a:custGeom>
              <a:noFill/>
              <a:ln>
                <a:solidFill>
                  <a:srgbClr val="0070C0">
                    <a:alpha val="92387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80595B0-26C9-7119-E638-DF3C95C69985}"/>
                  </a:ext>
                </a:extLst>
              </p:cNvPr>
              <p:cNvSpPr/>
              <p:nvPr/>
            </p:nvSpPr>
            <p:spPr>
              <a:xfrm>
                <a:off x="1545069" y="3861411"/>
                <a:ext cx="699663" cy="99153"/>
              </a:xfrm>
              <a:custGeom>
                <a:avLst/>
                <a:gdLst>
                  <a:gd name="connsiteX0" fmla="*/ 0 w 4843678"/>
                  <a:gd name="connsiteY0" fmla="*/ 1461495 h 2761493"/>
                  <a:gd name="connsiteX1" fmla="*/ 958468 w 4843678"/>
                  <a:gd name="connsiteY1" fmla="*/ 1461495 h 2761493"/>
                  <a:gd name="connsiteX2" fmla="*/ 1288974 w 4843678"/>
                  <a:gd name="connsiteY2" fmla="*/ 2673350 h 2761493"/>
                  <a:gd name="connsiteX3" fmla="*/ 1586429 w 4843678"/>
                  <a:gd name="connsiteY3" fmla="*/ 62352 h 2761493"/>
                  <a:gd name="connsiteX4" fmla="*/ 1872868 w 4843678"/>
                  <a:gd name="connsiteY4" fmla="*/ 2761485 h 2761493"/>
                  <a:gd name="connsiteX5" fmla="*/ 2104222 w 4843678"/>
                  <a:gd name="connsiteY5" fmla="*/ 29302 h 2761493"/>
                  <a:gd name="connsiteX6" fmla="*/ 2412694 w 4843678"/>
                  <a:gd name="connsiteY6" fmla="*/ 2761485 h 2761493"/>
                  <a:gd name="connsiteX7" fmla="*/ 2622015 w 4843678"/>
                  <a:gd name="connsiteY7" fmla="*/ 51336 h 2761493"/>
                  <a:gd name="connsiteX8" fmla="*/ 2864386 w 4843678"/>
                  <a:gd name="connsiteY8" fmla="*/ 2739451 h 2761493"/>
                  <a:gd name="connsiteX9" fmla="*/ 3040656 w 4843678"/>
                  <a:gd name="connsiteY9" fmla="*/ 40319 h 2761493"/>
                  <a:gd name="connsiteX10" fmla="*/ 3294043 w 4843678"/>
                  <a:gd name="connsiteY10" fmla="*/ 2739451 h 2761493"/>
                  <a:gd name="connsiteX11" fmla="*/ 3514381 w 4843678"/>
                  <a:gd name="connsiteY11" fmla="*/ 18285 h 2761493"/>
                  <a:gd name="connsiteX12" fmla="*/ 3756752 w 4843678"/>
                  <a:gd name="connsiteY12" fmla="*/ 1560646 h 2761493"/>
                  <a:gd name="connsiteX13" fmla="*/ 4748270 w 4843678"/>
                  <a:gd name="connsiteY13" fmla="*/ 1780984 h 2761493"/>
                  <a:gd name="connsiteX14" fmla="*/ 4748270 w 4843678"/>
                  <a:gd name="connsiteY14" fmla="*/ 1792001 h 27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3678" h="2761493">
                    <a:moveTo>
                      <a:pt x="0" y="1461495"/>
                    </a:moveTo>
                    <a:cubicBezTo>
                      <a:pt x="371819" y="1360507"/>
                      <a:pt x="743639" y="1259519"/>
                      <a:pt x="958468" y="1461495"/>
                    </a:cubicBezTo>
                    <a:cubicBezTo>
                      <a:pt x="1173297" y="1663471"/>
                      <a:pt x="1184314" y="2906540"/>
                      <a:pt x="1288974" y="2673350"/>
                    </a:cubicBezTo>
                    <a:cubicBezTo>
                      <a:pt x="1393634" y="2440160"/>
                      <a:pt x="1489113" y="47663"/>
                      <a:pt x="1586429" y="62352"/>
                    </a:cubicBezTo>
                    <a:cubicBezTo>
                      <a:pt x="1683745" y="77041"/>
                      <a:pt x="1786569" y="2766993"/>
                      <a:pt x="1872868" y="2761485"/>
                    </a:cubicBezTo>
                    <a:cubicBezTo>
                      <a:pt x="1959167" y="2755977"/>
                      <a:pt x="2014251" y="29302"/>
                      <a:pt x="2104222" y="29302"/>
                    </a:cubicBezTo>
                    <a:cubicBezTo>
                      <a:pt x="2194193" y="29302"/>
                      <a:pt x="2326395" y="2757813"/>
                      <a:pt x="2412694" y="2761485"/>
                    </a:cubicBezTo>
                    <a:cubicBezTo>
                      <a:pt x="2498993" y="2765157"/>
                      <a:pt x="2546733" y="55008"/>
                      <a:pt x="2622015" y="51336"/>
                    </a:cubicBezTo>
                    <a:cubicBezTo>
                      <a:pt x="2697297" y="47664"/>
                      <a:pt x="2794613" y="2741287"/>
                      <a:pt x="2864386" y="2739451"/>
                    </a:cubicBezTo>
                    <a:cubicBezTo>
                      <a:pt x="2934159" y="2737615"/>
                      <a:pt x="2969047" y="40319"/>
                      <a:pt x="3040656" y="40319"/>
                    </a:cubicBezTo>
                    <a:cubicBezTo>
                      <a:pt x="3112265" y="40319"/>
                      <a:pt x="3215089" y="2743123"/>
                      <a:pt x="3294043" y="2739451"/>
                    </a:cubicBezTo>
                    <a:cubicBezTo>
                      <a:pt x="3372997" y="2735779"/>
                      <a:pt x="3437263" y="214752"/>
                      <a:pt x="3514381" y="18285"/>
                    </a:cubicBezTo>
                    <a:cubicBezTo>
                      <a:pt x="3591499" y="-178182"/>
                      <a:pt x="3551104" y="1266863"/>
                      <a:pt x="3756752" y="1560646"/>
                    </a:cubicBezTo>
                    <a:cubicBezTo>
                      <a:pt x="3962400" y="1854429"/>
                      <a:pt x="4748270" y="1780984"/>
                      <a:pt x="4748270" y="1780984"/>
                    </a:cubicBezTo>
                    <a:cubicBezTo>
                      <a:pt x="4913523" y="1819543"/>
                      <a:pt x="4830896" y="1805772"/>
                      <a:pt x="4748270" y="1792001"/>
                    </a:cubicBezTo>
                  </a:path>
                </a:pathLst>
              </a:custGeom>
              <a:noFill/>
              <a:ln>
                <a:solidFill>
                  <a:srgbClr val="0070C0">
                    <a:alpha val="92387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0036B4D-33A6-70E0-4076-987E458565EC}"/>
                  </a:ext>
                </a:extLst>
              </p:cNvPr>
              <p:cNvSpPr/>
              <p:nvPr/>
            </p:nvSpPr>
            <p:spPr>
              <a:xfrm>
                <a:off x="1222873" y="5288094"/>
                <a:ext cx="1050094" cy="99153"/>
              </a:xfrm>
              <a:custGeom>
                <a:avLst/>
                <a:gdLst>
                  <a:gd name="connsiteX0" fmla="*/ 0 w 4843678"/>
                  <a:gd name="connsiteY0" fmla="*/ 1461495 h 2761493"/>
                  <a:gd name="connsiteX1" fmla="*/ 958468 w 4843678"/>
                  <a:gd name="connsiteY1" fmla="*/ 1461495 h 2761493"/>
                  <a:gd name="connsiteX2" fmla="*/ 1288974 w 4843678"/>
                  <a:gd name="connsiteY2" fmla="*/ 2673350 h 2761493"/>
                  <a:gd name="connsiteX3" fmla="*/ 1586429 w 4843678"/>
                  <a:gd name="connsiteY3" fmla="*/ 62352 h 2761493"/>
                  <a:gd name="connsiteX4" fmla="*/ 1872868 w 4843678"/>
                  <a:gd name="connsiteY4" fmla="*/ 2761485 h 2761493"/>
                  <a:gd name="connsiteX5" fmla="*/ 2104222 w 4843678"/>
                  <a:gd name="connsiteY5" fmla="*/ 29302 h 2761493"/>
                  <a:gd name="connsiteX6" fmla="*/ 2412694 w 4843678"/>
                  <a:gd name="connsiteY6" fmla="*/ 2761485 h 2761493"/>
                  <a:gd name="connsiteX7" fmla="*/ 2622015 w 4843678"/>
                  <a:gd name="connsiteY7" fmla="*/ 51336 h 2761493"/>
                  <a:gd name="connsiteX8" fmla="*/ 2864386 w 4843678"/>
                  <a:gd name="connsiteY8" fmla="*/ 2739451 h 2761493"/>
                  <a:gd name="connsiteX9" fmla="*/ 3040656 w 4843678"/>
                  <a:gd name="connsiteY9" fmla="*/ 40319 h 2761493"/>
                  <a:gd name="connsiteX10" fmla="*/ 3294043 w 4843678"/>
                  <a:gd name="connsiteY10" fmla="*/ 2739451 h 2761493"/>
                  <a:gd name="connsiteX11" fmla="*/ 3514381 w 4843678"/>
                  <a:gd name="connsiteY11" fmla="*/ 18285 h 2761493"/>
                  <a:gd name="connsiteX12" fmla="*/ 3756752 w 4843678"/>
                  <a:gd name="connsiteY12" fmla="*/ 1560646 h 2761493"/>
                  <a:gd name="connsiteX13" fmla="*/ 4748270 w 4843678"/>
                  <a:gd name="connsiteY13" fmla="*/ 1780984 h 2761493"/>
                  <a:gd name="connsiteX14" fmla="*/ 4748270 w 4843678"/>
                  <a:gd name="connsiteY14" fmla="*/ 1792001 h 27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3678" h="2761493">
                    <a:moveTo>
                      <a:pt x="0" y="1461495"/>
                    </a:moveTo>
                    <a:cubicBezTo>
                      <a:pt x="371819" y="1360507"/>
                      <a:pt x="743639" y="1259519"/>
                      <a:pt x="958468" y="1461495"/>
                    </a:cubicBezTo>
                    <a:cubicBezTo>
                      <a:pt x="1173297" y="1663471"/>
                      <a:pt x="1184314" y="2906540"/>
                      <a:pt x="1288974" y="2673350"/>
                    </a:cubicBezTo>
                    <a:cubicBezTo>
                      <a:pt x="1393634" y="2440160"/>
                      <a:pt x="1489113" y="47663"/>
                      <a:pt x="1586429" y="62352"/>
                    </a:cubicBezTo>
                    <a:cubicBezTo>
                      <a:pt x="1683745" y="77041"/>
                      <a:pt x="1786569" y="2766993"/>
                      <a:pt x="1872868" y="2761485"/>
                    </a:cubicBezTo>
                    <a:cubicBezTo>
                      <a:pt x="1959167" y="2755977"/>
                      <a:pt x="2014251" y="29302"/>
                      <a:pt x="2104222" y="29302"/>
                    </a:cubicBezTo>
                    <a:cubicBezTo>
                      <a:pt x="2194193" y="29302"/>
                      <a:pt x="2326395" y="2757813"/>
                      <a:pt x="2412694" y="2761485"/>
                    </a:cubicBezTo>
                    <a:cubicBezTo>
                      <a:pt x="2498993" y="2765157"/>
                      <a:pt x="2546733" y="55008"/>
                      <a:pt x="2622015" y="51336"/>
                    </a:cubicBezTo>
                    <a:cubicBezTo>
                      <a:pt x="2697297" y="47664"/>
                      <a:pt x="2794613" y="2741287"/>
                      <a:pt x="2864386" y="2739451"/>
                    </a:cubicBezTo>
                    <a:cubicBezTo>
                      <a:pt x="2934159" y="2737615"/>
                      <a:pt x="2969047" y="40319"/>
                      <a:pt x="3040656" y="40319"/>
                    </a:cubicBezTo>
                    <a:cubicBezTo>
                      <a:pt x="3112265" y="40319"/>
                      <a:pt x="3215089" y="2743123"/>
                      <a:pt x="3294043" y="2739451"/>
                    </a:cubicBezTo>
                    <a:cubicBezTo>
                      <a:pt x="3372997" y="2735779"/>
                      <a:pt x="3437263" y="214752"/>
                      <a:pt x="3514381" y="18285"/>
                    </a:cubicBezTo>
                    <a:cubicBezTo>
                      <a:pt x="3591499" y="-178182"/>
                      <a:pt x="3551104" y="1266863"/>
                      <a:pt x="3756752" y="1560646"/>
                    </a:cubicBezTo>
                    <a:cubicBezTo>
                      <a:pt x="3962400" y="1854429"/>
                      <a:pt x="4748270" y="1780984"/>
                      <a:pt x="4748270" y="1780984"/>
                    </a:cubicBezTo>
                    <a:cubicBezTo>
                      <a:pt x="4913523" y="1819543"/>
                      <a:pt x="4830896" y="1805772"/>
                      <a:pt x="4748270" y="1792001"/>
                    </a:cubicBezTo>
                  </a:path>
                </a:pathLst>
              </a:custGeom>
              <a:noFill/>
              <a:ln>
                <a:solidFill>
                  <a:srgbClr val="0070C0">
                    <a:alpha val="92387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9E8258-5286-E8E7-4430-834D443DC174}"/>
                </a:ext>
              </a:extLst>
            </p:cNvPr>
            <p:cNvSpPr txBox="1"/>
            <p:nvPr/>
          </p:nvSpPr>
          <p:spPr>
            <a:xfrm>
              <a:off x="3975645" y="1857085"/>
              <a:ext cx="881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Blue Light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1716305F-B845-7CFF-E147-6A82C176CDEA}"/>
                </a:ext>
              </a:extLst>
            </p:cNvPr>
            <p:cNvCxnSpPr>
              <a:cxnSpLocks/>
              <a:stCxn id="6" idx="0"/>
              <a:endCxn id="19" idx="1"/>
            </p:cNvCxnSpPr>
            <p:nvPr/>
          </p:nvCxnSpPr>
          <p:spPr>
            <a:xfrm rot="5400000" flipH="1" flipV="1">
              <a:off x="2473330" y="745127"/>
              <a:ext cx="251856" cy="27527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2987E7F-EF6D-D0BA-D752-4E478717660F}"/>
                </a:ext>
              </a:extLst>
            </p:cNvPr>
            <p:cNvCxnSpPr>
              <a:cxnSpLocks/>
              <a:stCxn id="15" idx="6"/>
              <a:endCxn id="47" idx="1"/>
            </p:cNvCxnSpPr>
            <p:nvPr/>
          </p:nvCxnSpPr>
          <p:spPr>
            <a:xfrm>
              <a:off x="1867122" y="5199960"/>
              <a:ext cx="2103475" cy="815250"/>
            </a:xfrm>
            <a:prstGeom prst="bentConnector3">
              <a:avLst>
                <a:gd name="adj1" fmla="val 24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360CD5-D3A5-5943-39DA-26B1DECA6C1F}"/>
                </a:ext>
              </a:extLst>
            </p:cNvPr>
            <p:cNvSpPr txBox="1"/>
            <p:nvPr/>
          </p:nvSpPr>
          <p:spPr>
            <a:xfrm>
              <a:off x="3970597" y="5876710"/>
              <a:ext cx="2040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Blue Light sending wave 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B53FC709-E886-0069-E670-3BE971EB91BE}"/>
                </a:ext>
              </a:extLst>
            </p:cNvPr>
            <p:cNvCxnSpPr>
              <a:cxnSpLocks/>
              <a:stCxn id="9" idx="0"/>
              <a:endCxn id="51" idx="1"/>
            </p:cNvCxnSpPr>
            <p:nvPr/>
          </p:nvCxnSpPr>
          <p:spPr>
            <a:xfrm rot="16200000" flipH="1">
              <a:off x="2843550" y="2108531"/>
              <a:ext cx="883016" cy="1381174"/>
            </a:xfrm>
            <a:prstGeom prst="bentConnector4">
              <a:avLst>
                <a:gd name="adj1" fmla="val -25889"/>
                <a:gd name="adj2" fmla="val 55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6A7BC8-E743-4922-A555-F940165F8087}"/>
                </a:ext>
              </a:extLst>
            </p:cNvPr>
            <p:cNvSpPr txBox="1"/>
            <p:nvPr/>
          </p:nvSpPr>
          <p:spPr>
            <a:xfrm>
              <a:off x="3975645" y="3102126"/>
              <a:ext cx="1014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Green QD</a:t>
              </a:r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D3DF7328-7738-801A-BC8A-BE8D8C65F6EA}"/>
                </a:ext>
              </a:extLst>
            </p:cNvPr>
            <p:cNvCxnSpPr>
              <a:cxnSpLocks/>
              <a:stCxn id="10" idx="4"/>
              <a:endCxn id="70" idx="1"/>
            </p:cNvCxnSpPr>
            <p:nvPr/>
          </p:nvCxnSpPr>
          <p:spPr>
            <a:xfrm rot="5400000" flipH="1" flipV="1">
              <a:off x="3228379" y="3125164"/>
              <a:ext cx="113357" cy="1381174"/>
            </a:xfrm>
            <a:prstGeom prst="bentConnector4">
              <a:avLst>
                <a:gd name="adj1" fmla="val -1591445"/>
                <a:gd name="adj2" fmla="val 55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826466-CD76-D9C2-9A47-01C1D5727E14}"/>
                </a:ext>
              </a:extLst>
            </p:cNvPr>
            <p:cNvSpPr txBox="1"/>
            <p:nvPr/>
          </p:nvSpPr>
          <p:spPr>
            <a:xfrm>
              <a:off x="3975645" y="3620572"/>
              <a:ext cx="1014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Red QD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D514C5-C9F4-EF75-31A1-D2886F473440}"/>
                </a:ext>
              </a:extLst>
            </p:cNvPr>
            <p:cNvSpPr txBox="1"/>
            <p:nvPr/>
          </p:nvSpPr>
          <p:spPr>
            <a:xfrm>
              <a:off x="2079000" y="1301127"/>
              <a:ext cx="1217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QD-OLED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6795F38-7AD7-6DD8-D655-E9809B4F9914}"/>
              </a:ext>
            </a:extLst>
          </p:cNvPr>
          <p:cNvGrpSpPr/>
          <p:nvPr/>
        </p:nvGrpSpPr>
        <p:grpSpPr>
          <a:xfrm>
            <a:off x="6503512" y="1444831"/>
            <a:ext cx="4502339" cy="4785964"/>
            <a:chOff x="6503512" y="1444831"/>
            <a:chExt cx="4502339" cy="478596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F3A63B-CF47-B275-B635-21AB98250191}"/>
                </a:ext>
              </a:extLst>
            </p:cNvPr>
            <p:cNvSpPr txBox="1"/>
            <p:nvPr/>
          </p:nvSpPr>
          <p:spPr>
            <a:xfrm>
              <a:off x="8297545" y="1444831"/>
              <a:ext cx="1217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W-OLED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2F2E412-686B-12F5-6DE6-62F6E9DFE871}"/>
                </a:ext>
              </a:extLst>
            </p:cNvPr>
            <p:cNvGrpSpPr/>
            <p:nvPr/>
          </p:nvGrpSpPr>
          <p:grpSpPr>
            <a:xfrm>
              <a:off x="6503512" y="1862289"/>
              <a:ext cx="4502339" cy="4368506"/>
              <a:chOff x="6503512" y="1862289"/>
              <a:chExt cx="4502339" cy="436850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A226EB2-A22D-8AE2-AAA7-203D5B7007CB}"/>
                  </a:ext>
                </a:extLst>
              </p:cNvPr>
              <p:cNvSpPr/>
              <p:nvPr/>
            </p:nvSpPr>
            <p:spPr>
              <a:xfrm>
                <a:off x="6503512" y="2391145"/>
                <a:ext cx="242371" cy="324997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73F25B-D7AE-B394-F960-B23FB24A39E5}"/>
                  </a:ext>
                </a:extLst>
              </p:cNvPr>
              <p:cNvSpPr/>
              <p:nvPr/>
            </p:nvSpPr>
            <p:spPr>
              <a:xfrm>
                <a:off x="6825709" y="2391144"/>
                <a:ext cx="242371" cy="3249975"/>
              </a:xfrm>
              <a:prstGeom prst="rect">
                <a:avLst/>
              </a:prstGeom>
              <a:solidFill>
                <a:srgbClr val="FFE2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296D09-F507-6E21-3730-9AE80442B081}"/>
                  </a:ext>
                </a:extLst>
              </p:cNvPr>
              <p:cNvSpPr/>
              <p:nvPr/>
            </p:nvSpPr>
            <p:spPr>
              <a:xfrm>
                <a:off x="7792370" y="2377557"/>
                <a:ext cx="242371" cy="3249976"/>
              </a:xfrm>
              <a:prstGeom prst="rect">
                <a:avLst/>
              </a:prstGeom>
              <a:gradFill>
                <a:gsLst>
                  <a:gs pos="0">
                    <a:srgbClr val="00B050"/>
                  </a:gs>
                  <a:gs pos="52000">
                    <a:srgbClr val="FF0000"/>
                  </a:gs>
                  <a:gs pos="100000">
                    <a:srgbClr val="0070C0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00B050"/>
                    </a:gs>
                    <a:gs pos="53000">
                      <a:srgbClr val="FF0000"/>
                    </a:gs>
                    <a:gs pos="100000">
                      <a:srgbClr val="0070C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BD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4D59F01-418E-196F-90DF-6D686B616AAA}"/>
                  </a:ext>
                </a:extLst>
              </p:cNvPr>
              <p:cNvSpPr/>
              <p:nvPr/>
            </p:nvSpPr>
            <p:spPr>
              <a:xfrm>
                <a:off x="7387810" y="3916981"/>
                <a:ext cx="399556" cy="124294"/>
              </a:xfrm>
              <a:custGeom>
                <a:avLst/>
                <a:gdLst>
                  <a:gd name="connsiteX0" fmla="*/ 0 w 4843678"/>
                  <a:gd name="connsiteY0" fmla="*/ 1461495 h 2761493"/>
                  <a:gd name="connsiteX1" fmla="*/ 958468 w 4843678"/>
                  <a:gd name="connsiteY1" fmla="*/ 1461495 h 2761493"/>
                  <a:gd name="connsiteX2" fmla="*/ 1288974 w 4843678"/>
                  <a:gd name="connsiteY2" fmla="*/ 2673350 h 2761493"/>
                  <a:gd name="connsiteX3" fmla="*/ 1586429 w 4843678"/>
                  <a:gd name="connsiteY3" fmla="*/ 62352 h 2761493"/>
                  <a:gd name="connsiteX4" fmla="*/ 1872868 w 4843678"/>
                  <a:gd name="connsiteY4" fmla="*/ 2761485 h 2761493"/>
                  <a:gd name="connsiteX5" fmla="*/ 2104222 w 4843678"/>
                  <a:gd name="connsiteY5" fmla="*/ 29302 h 2761493"/>
                  <a:gd name="connsiteX6" fmla="*/ 2412694 w 4843678"/>
                  <a:gd name="connsiteY6" fmla="*/ 2761485 h 2761493"/>
                  <a:gd name="connsiteX7" fmla="*/ 2622015 w 4843678"/>
                  <a:gd name="connsiteY7" fmla="*/ 51336 h 2761493"/>
                  <a:gd name="connsiteX8" fmla="*/ 2864386 w 4843678"/>
                  <a:gd name="connsiteY8" fmla="*/ 2739451 h 2761493"/>
                  <a:gd name="connsiteX9" fmla="*/ 3040656 w 4843678"/>
                  <a:gd name="connsiteY9" fmla="*/ 40319 h 2761493"/>
                  <a:gd name="connsiteX10" fmla="*/ 3294043 w 4843678"/>
                  <a:gd name="connsiteY10" fmla="*/ 2739451 h 2761493"/>
                  <a:gd name="connsiteX11" fmla="*/ 3514381 w 4843678"/>
                  <a:gd name="connsiteY11" fmla="*/ 18285 h 2761493"/>
                  <a:gd name="connsiteX12" fmla="*/ 3756752 w 4843678"/>
                  <a:gd name="connsiteY12" fmla="*/ 1560646 h 2761493"/>
                  <a:gd name="connsiteX13" fmla="*/ 4748270 w 4843678"/>
                  <a:gd name="connsiteY13" fmla="*/ 1780984 h 2761493"/>
                  <a:gd name="connsiteX14" fmla="*/ 4748270 w 4843678"/>
                  <a:gd name="connsiteY14" fmla="*/ 1792001 h 27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3678" h="2761493">
                    <a:moveTo>
                      <a:pt x="0" y="1461495"/>
                    </a:moveTo>
                    <a:cubicBezTo>
                      <a:pt x="371819" y="1360507"/>
                      <a:pt x="743639" y="1259519"/>
                      <a:pt x="958468" y="1461495"/>
                    </a:cubicBezTo>
                    <a:cubicBezTo>
                      <a:pt x="1173297" y="1663471"/>
                      <a:pt x="1184314" y="2906540"/>
                      <a:pt x="1288974" y="2673350"/>
                    </a:cubicBezTo>
                    <a:cubicBezTo>
                      <a:pt x="1393634" y="2440160"/>
                      <a:pt x="1489113" y="47663"/>
                      <a:pt x="1586429" y="62352"/>
                    </a:cubicBezTo>
                    <a:cubicBezTo>
                      <a:pt x="1683745" y="77041"/>
                      <a:pt x="1786569" y="2766993"/>
                      <a:pt x="1872868" y="2761485"/>
                    </a:cubicBezTo>
                    <a:cubicBezTo>
                      <a:pt x="1959167" y="2755977"/>
                      <a:pt x="2014251" y="29302"/>
                      <a:pt x="2104222" y="29302"/>
                    </a:cubicBezTo>
                    <a:cubicBezTo>
                      <a:pt x="2194193" y="29302"/>
                      <a:pt x="2326395" y="2757813"/>
                      <a:pt x="2412694" y="2761485"/>
                    </a:cubicBezTo>
                    <a:cubicBezTo>
                      <a:pt x="2498993" y="2765157"/>
                      <a:pt x="2546733" y="55008"/>
                      <a:pt x="2622015" y="51336"/>
                    </a:cubicBezTo>
                    <a:cubicBezTo>
                      <a:pt x="2697297" y="47664"/>
                      <a:pt x="2794613" y="2741287"/>
                      <a:pt x="2864386" y="2739451"/>
                    </a:cubicBezTo>
                    <a:cubicBezTo>
                      <a:pt x="2934159" y="2737615"/>
                      <a:pt x="2969047" y="40319"/>
                      <a:pt x="3040656" y="40319"/>
                    </a:cubicBezTo>
                    <a:cubicBezTo>
                      <a:pt x="3112265" y="40319"/>
                      <a:pt x="3215089" y="2743123"/>
                      <a:pt x="3294043" y="2739451"/>
                    </a:cubicBezTo>
                    <a:cubicBezTo>
                      <a:pt x="3372997" y="2735779"/>
                      <a:pt x="3437263" y="214752"/>
                      <a:pt x="3514381" y="18285"/>
                    </a:cubicBezTo>
                    <a:cubicBezTo>
                      <a:pt x="3591499" y="-178182"/>
                      <a:pt x="3551104" y="1266863"/>
                      <a:pt x="3756752" y="1560646"/>
                    </a:cubicBezTo>
                    <a:cubicBezTo>
                      <a:pt x="3962400" y="1854429"/>
                      <a:pt x="4748270" y="1780984"/>
                      <a:pt x="4748270" y="1780984"/>
                    </a:cubicBezTo>
                    <a:cubicBezTo>
                      <a:pt x="4913523" y="1819543"/>
                      <a:pt x="4830896" y="1805772"/>
                      <a:pt x="4748270" y="1792001"/>
                    </a:cubicBezTo>
                  </a:path>
                </a:pathLst>
              </a:custGeom>
              <a:noFill/>
              <a:ln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E7A0D3-5183-938F-BECA-7D53425D83BD}"/>
                  </a:ext>
                </a:extLst>
              </p:cNvPr>
              <p:cNvSpPr txBox="1"/>
              <p:nvPr/>
            </p:nvSpPr>
            <p:spPr>
              <a:xfrm>
                <a:off x="9328465" y="1862289"/>
                <a:ext cx="88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D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Blue Light</a:t>
                </a:r>
              </a:p>
            </p:txBody>
          </p: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EE1A5160-845A-02F5-042F-4B65713A36A0}"/>
                  </a:ext>
                </a:extLst>
              </p:cNvPr>
              <p:cNvCxnSpPr>
                <a:cxnSpLocks/>
                <a:stCxn id="93" idx="0"/>
                <a:endCxn id="84" idx="1"/>
              </p:cNvCxnSpPr>
              <p:nvPr/>
            </p:nvCxnSpPr>
            <p:spPr>
              <a:xfrm rot="5400000" flipH="1" flipV="1">
                <a:off x="7781403" y="844084"/>
                <a:ext cx="390356" cy="270376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>
                <a:extLst>
                  <a:ext uri="{FF2B5EF4-FFF2-40B4-BE49-F238E27FC236}">
                    <a16:creationId xmlns:a16="http://schemas.microsoft.com/office/drawing/2014/main" id="{D5C4A6A2-1821-B295-79BE-CE39A284A126}"/>
                  </a:ext>
                </a:extLst>
              </p:cNvPr>
              <p:cNvCxnSpPr>
                <a:cxnSpLocks/>
                <a:stCxn id="107" idx="0"/>
                <a:endCxn id="89" idx="1"/>
              </p:cNvCxnSpPr>
              <p:nvPr/>
            </p:nvCxnSpPr>
            <p:spPr>
              <a:xfrm rot="5400000" flipH="1" flipV="1">
                <a:off x="8271935" y="1321027"/>
                <a:ext cx="51221" cy="20618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1789B77-94A2-8170-3263-2C547D68DC32}"/>
                  </a:ext>
                </a:extLst>
              </p:cNvPr>
              <p:cNvSpPr txBox="1"/>
              <p:nvPr/>
            </p:nvSpPr>
            <p:spPr>
              <a:xfrm>
                <a:off x="9328465" y="2187836"/>
                <a:ext cx="1615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D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Created white light </a:t>
                </a:r>
              </a:p>
            </p:txBody>
          </p:sp>
          <p:cxnSp>
            <p:nvCxnSpPr>
              <p:cNvPr id="90" name="Elbow Connector 89">
                <a:extLst>
                  <a:ext uri="{FF2B5EF4-FFF2-40B4-BE49-F238E27FC236}">
                    <a16:creationId xmlns:a16="http://schemas.microsoft.com/office/drawing/2014/main" id="{07EF8B0F-6EC8-954A-94A7-842AA4E45E08}"/>
                  </a:ext>
                </a:extLst>
              </p:cNvPr>
              <p:cNvCxnSpPr>
                <a:cxnSpLocks/>
                <a:stCxn id="94" idx="2"/>
                <a:endCxn id="91" idx="1"/>
              </p:cNvCxnSpPr>
              <p:nvPr/>
            </p:nvCxnSpPr>
            <p:spPr>
              <a:xfrm rot="16200000" flipH="1">
                <a:off x="7912092" y="4675921"/>
                <a:ext cx="451177" cy="238157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B46D9C-A738-0B47-6AA8-0A6C506E5B09}"/>
                  </a:ext>
                </a:extLst>
              </p:cNvPr>
              <p:cNvSpPr txBox="1"/>
              <p:nvPr/>
            </p:nvSpPr>
            <p:spPr>
              <a:xfrm>
                <a:off x="9328466" y="5953796"/>
                <a:ext cx="1677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Y</a:t>
                </a:r>
                <a:r>
                  <a:rPr lang="en-BD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ellow Phosphorus 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0DA4BE1-2E8C-FE75-804C-F9924F589A83}"/>
                  </a:ext>
                </a:extLst>
              </p:cNvPr>
              <p:cNvSpPr/>
              <p:nvPr/>
            </p:nvSpPr>
            <p:spPr>
              <a:xfrm>
                <a:off x="7145439" y="2377557"/>
                <a:ext cx="242371" cy="3249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D"/>
              </a:p>
            </p:txBody>
          </p:sp>
          <p:cxnSp>
            <p:nvCxnSpPr>
              <p:cNvPr id="115" name="Elbow Connector 114">
                <a:extLst>
                  <a:ext uri="{FF2B5EF4-FFF2-40B4-BE49-F238E27FC236}">
                    <a16:creationId xmlns:a16="http://schemas.microsoft.com/office/drawing/2014/main" id="{DD73E5D1-D8C8-CEF2-90E5-5B3950C9CFAD}"/>
                  </a:ext>
                </a:extLst>
              </p:cNvPr>
              <p:cNvCxnSpPr>
                <a:cxnSpLocks/>
                <a:stCxn id="101" idx="6"/>
                <a:endCxn id="123" idx="1"/>
              </p:cNvCxnSpPr>
              <p:nvPr/>
            </p:nvCxnSpPr>
            <p:spPr>
              <a:xfrm>
                <a:off x="7586834" y="4041275"/>
                <a:ext cx="1741632" cy="1774022"/>
              </a:xfrm>
              <a:prstGeom prst="bentConnector3">
                <a:avLst>
                  <a:gd name="adj1" fmla="val 66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109B575-FD2C-9272-7A28-258D4CED0DC2}"/>
                  </a:ext>
                </a:extLst>
              </p:cNvPr>
              <p:cNvSpPr txBox="1"/>
              <p:nvPr/>
            </p:nvSpPr>
            <p:spPr>
              <a:xfrm>
                <a:off x="9328466" y="5676797"/>
                <a:ext cx="1677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White light</a:t>
                </a:r>
                <a:endPara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28" name="Elbow Connector 127">
                <a:extLst>
                  <a:ext uri="{FF2B5EF4-FFF2-40B4-BE49-F238E27FC236}">
                    <a16:creationId xmlns:a16="http://schemas.microsoft.com/office/drawing/2014/main" id="{F89A75EE-2CE6-C555-F591-96635AA770CC}"/>
                  </a:ext>
                </a:extLst>
              </p:cNvPr>
              <p:cNvCxnSpPr>
                <a:cxnSpLocks/>
                <a:stCxn id="98" idx="3"/>
                <a:endCxn id="131" idx="1"/>
              </p:cNvCxnSpPr>
              <p:nvPr/>
            </p:nvCxnSpPr>
            <p:spPr>
              <a:xfrm>
                <a:off x="8034741" y="4002545"/>
                <a:ext cx="1293724" cy="134421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E81D836-4EB6-868F-4931-9761A25F1DD0}"/>
                  </a:ext>
                </a:extLst>
              </p:cNvPr>
              <p:cNvSpPr txBox="1"/>
              <p:nvPr/>
            </p:nvSpPr>
            <p:spPr>
              <a:xfrm>
                <a:off x="9328465" y="5208263"/>
                <a:ext cx="1677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GRB filter</a:t>
                </a:r>
                <a:endParaRPr lang="en-B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743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BBCB6-AAAC-FB2A-BB51-04633E8CB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7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99D0B-612B-38DF-8C2C-C63A6C29A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489" y="0"/>
            <a:ext cx="1843790" cy="685800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noFill/>
          </a:ln>
          <a:effectLst>
            <a:outerShdw sx="1000" sy="1000" algn="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F29F-35B8-EBBF-A787-7DA5509220DC}"/>
              </a:ext>
            </a:extLst>
          </p:cNvPr>
          <p:cNvSpPr txBox="1"/>
          <p:nvPr/>
        </p:nvSpPr>
        <p:spPr>
          <a:xfrm>
            <a:off x="2063646" y="2921168"/>
            <a:ext cx="8064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698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99</Words>
  <Application>Microsoft Macintosh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Nihal Ahmed</dc:creator>
  <cp:lastModifiedBy>Nihal Ahmed</cp:lastModifiedBy>
  <cp:revision>16</cp:revision>
  <dcterms:created xsi:type="dcterms:W3CDTF">2024-02-01T17:42:13Z</dcterms:created>
  <dcterms:modified xsi:type="dcterms:W3CDTF">2024-02-02T12:25:11Z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2024-02-01T17:56:00Z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24125754-e45c-4857-a5e8-e4d153c85596</vt:lpwstr>
  </property>
  <property fmtid="{D5CDD505-2E9C-101B-9397-08002B2CF9AE}" pid="7" name="MSIP_Label_defa4170-0d19-0005-0004-bc88714345d2_ActionId">
    <vt:lpwstr>8ab4f334-5ee1-4569-962f-4b296e01df1a</vt:lpwstr>
  </property>
  <property fmtid="{D5CDD505-2E9C-101B-9397-08002B2CF9AE}" pid="8" name="MSIP_Label_defa4170-0d19-0005-0004-bc88714345d2_ContentBits">
    <vt:lpwstr>0</vt:lpwstr>
  </property>
</Properties>
</file>