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772400" cy="10058400"/>
          </a:xfrm>
          <a:custGeom>
            <a:avLst/>
            <a:gdLst/>
            <a:ahLst/>
            <a:cxnLst/>
            <a:rect l="l" t="t" r="r" b="b"/>
            <a:pathLst>
              <a:path w="7772400" h="10058400">
                <a:moveTo>
                  <a:pt x="7772400" y="0"/>
                </a:moveTo>
                <a:lnTo>
                  <a:pt x="0" y="0"/>
                </a:lnTo>
                <a:lnTo>
                  <a:pt x="0" y="10058400"/>
                </a:lnTo>
                <a:lnTo>
                  <a:pt x="7772400" y="10058400"/>
                </a:lnTo>
                <a:lnTo>
                  <a:pt x="77724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70" y="4847716"/>
            <a:ext cx="4325620" cy="5210810"/>
          </a:xfrm>
          <a:custGeom>
            <a:avLst/>
            <a:gdLst/>
            <a:ahLst/>
            <a:cxnLst/>
            <a:rect l="l" t="t" r="r" b="b"/>
            <a:pathLst>
              <a:path w="4325620" h="5210809">
                <a:moveTo>
                  <a:pt x="0" y="5210683"/>
                </a:moveTo>
                <a:lnTo>
                  <a:pt x="4325493" y="5210683"/>
                </a:lnTo>
                <a:lnTo>
                  <a:pt x="4325493" y="0"/>
                </a:lnTo>
                <a:lnTo>
                  <a:pt x="0" y="0"/>
                </a:lnTo>
                <a:lnTo>
                  <a:pt x="0" y="52106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317363" y="10795"/>
            <a:ext cx="3455035" cy="2080895"/>
          </a:xfrm>
          <a:custGeom>
            <a:avLst/>
            <a:gdLst/>
            <a:ahLst/>
            <a:cxnLst/>
            <a:rect l="l" t="t" r="r" b="b"/>
            <a:pathLst>
              <a:path w="3455034" h="2080895">
                <a:moveTo>
                  <a:pt x="0" y="2080856"/>
                </a:moveTo>
                <a:lnTo>
                  <a:pt x="3455036" y="2080856"/>
                </a:lnTo>
                <a:lnTo>
                  <a:pt x="3455036" y="0"/>
                </a:lnTo>
                <a:lnTo>
                  <a:pt x="0" y="0"/>
                </a:lnTo>
                <a:lnTo>
                  <a:pt x="0" y="2080856"/>
                </a:lnTo>
                <a:close/>
              </a:path>
            </a:pathLst>
          </a:custGeom>
          <a:solidFill>
            <a:srgbClr val="0079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10795"/>
            <a:ext cx="4317365" cy="2080895"/>
          </a:xfrm>
          <a:custGeom>
            <a:avLst/>
            <a:gdLst/>
            <a:ahLst/>
            <a:cxnLst/>
            <a:rect l="l" t="t" r="r" b="b"/>
            <a:pathLst>
              <a:path w="4317365" h="2080895">
                <a:moveTo>
                  <a:pt x="0" y="2080869"/>
                </a:moveTo>
                <a:lnTo>
                  <a:pt x="4317363" y="2080869"/>
                </a:lnTo>
                <a:lnTo>
                  <a:pt x="4317363" y="0"/>
                </a:lnTo>
                <a:lnTo>
                  <a:pt x="0" y="0"/>
                </a:lnTo>
                <a:lnTo>
                  <a:pt x="0" y="208086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A9932564@GMAIL.COM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621372"/>
          <a:ext cx="7848600" cy="777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7205"/>
                <a:gridCol w="556895"/>
                <a:gridCol w="2909570"/>
              </a:tblGrid>
              <a:tr h="367665">
                <a:tc rowSpan="2">
                  <a:txBody>
                    <a:bodyPr/>
                    <a:lstStyle/>
                    <a:p>
                      <a:pPr marL="901700">
                        <a:lnSpc>
                          <a:spcPts val="4010"/>
                        </a:lnSpc>
                      </a:pPr>
                      <a:r>
                        <a:rPr dirty="0" sz="3500" spc="55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AFRIN.K</a:t>
                      </a:r>
                      <a:endParaRPr sz="35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solidFill>
                      <a:srgbClr val="3333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UNNIVERSITY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90170">
                    <a:solidFill>
                      <a:srgbClr val="00798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017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33333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1400" spc="-10" b="1">
                          <a:solidFill>
                            <a:srgbClr val="B9DFE3"/>
                          </a:solidFill>
                          <a:latin typeface="Arial"/>
                          <a:cs typeface="Arial"/>
                        </a:rPr>
                        <a:t>BHARATHIDASAN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5720">
                    <a:solidFill>
                      <a:srgbClr val="00798A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7850">
                <a:tc>
                  <a:txBody>
                    <a:bodyPr/>
                    <a:lstStyle/>
                    <a:p>
                      <a:pPr marL="90170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PROFILE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25095">
                    <a:solidFill>
                      <a:srgbClr val="0079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800" spc="14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CONTACT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2509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400" spc="-1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8610199079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52069"/>
                </a:tc>
              </a:tr>
              <a:tr h="34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400" spc="-1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AFRIN.K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86995"/>
                </a:tc>
              </a:tr>
              <a:tr h="412750">
                <a:tc>
                  <a:txBody>
                    <a:bodyPr/>
                    <a:lstStyle/>
                    <a:p>
                      <a:pPr marL="9017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40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I AM</a:t>
                      </a:r>
                      <a:r>
                        <a:rPr dirty="0" sz="1400" spc="-2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spc="5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984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dirty="0" sz="1400" spc="-10">
                          <a:solidFill>
                            <a:srgbClr val="00798A"/>
                          </a:solidFill>
                          <a:latin typeface="Arial MT"/>
                          <a:cs typeface="Arial MT"/>
                          <a:hlinkClick r:id="rId2"/>
                        </a:rPr>
                        <a:t>A9932564@GMAIL.COM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0970"/>
                </a:tc>
              </a:tr>
              <a:tr h="467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230" marR="784225">
                        <a:lnSpc>
                          <a:spcPts val="1630"/>
                        </a:lnSpc>
                        <a:spcBef>
                          <a:spcPts val="325"/>
                        </a:spcBef>
                      </a:pPr>
                      <a:r>
                        <a:rPr dirty="0" sz="1400" spc="-10">
                          <a:solidFill>
                            <a:srgbClr val="00798A"/>
                          </a:solidFill>
                          <a:latin typeface="Arial MT"/>
                          <a:cs typeface="Arial MT"/>
                        </a:rPr>
                        <a:t>THILLAINAGAR,TRICHY- </a:t>
                      </a:r>
                      <a:r>
                        <a:rPr dirty="0" sz="1400" spc="-25">
                          <a:solidFill>
                            <a:srgbClr val="00798A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/>
                </a:tc>
              </a:tr>
              <a:tr h="575945">
                <a:tc>
                  <a:txBody>
                    <a:bodyPr/>
                    <a:lstStyle/>
                    <a:p>
                      <a:pPr marL="90170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800" spc="7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EXPERIENCE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55575">
                    <a:solidFill>
                      <a:srgbClr val="0079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SKILLS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55575">
                    <a:solidFill>
                      <a:srgbClr val="434343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6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01700">
                        <a:lnSpc>
                          <a:spcPct val="100000"/>
                        </a:lnSpc>
                      </a:pPr>
                      <a:r>
                        <a:rPr dirty="0" sz="140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COLLEGE</a:t>
                      </a:r>
                      <a:r>
                        <a:rPr dirty="0" sz="1400" spc="-65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STUDENT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131570">
                <a:tc gridSpan="3">
                  <a:txBody>
                    <a:bodyPr/>
                    <a:lstStyle/>
                    <a:p>
                      <a:pPr marL="4627880" marR="2694305">
                        <a:lnSpc>
                          <a:spcPct val="119000"/>
                        </a:lnSpc>
                        <a:spcBef>
                          <a:spcPts val="540"/>
                        </a:spcBef>
                      </a:pPr>
                      <a:r>
                        <a:rPr dirty="0" sz="1400" spc="-50">
                          <a:solidFill>
                            <a:srgbClr val="00798A"/>
                          </a:solidFill>
                          <a:latin typeface="Arial MT"/>
                          <a:cs typeface="Arial MT"/>
                        </a:rPr>
                        <a:t>C </a:t>
                      </a:r>
                      <a:r>
                        <a:rPr dirty="0" sz="1400" spc="-20">
                          <a:solidFill>
                            <a:srgbClr val="00798A"/>
                          </a:solidFill>
                          <a:latin typeface="Arial MT"/>
                          <a:cs typeface="Arial MT"/>
                        </a:rPr>
                        <a:t>JAVA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627880" marR="2189480">
                        <a:lnSpc>
                          <a:spcPct val="119000"/>
                        </a:lnSpc>
                      </a:pPr>
                      <a:r>
                        <a:rPr dirty="0" sz="1400" spc="-10">
                          <a:solidFill>
                            <a:srgbClr val="00798A"/>
                          </a:solidFill>
                          <a:latin typeface="Arial MT"/>
                          <a:cs typeface="Arial MT"/>
                        </a:rPr>
                        <a:t>PYTHON DATABASE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858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02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59435">
                <a:tc gridSpan="3">
                  <a:txBody>
                    <a:bodyPr/>
                    <a:lstStyle/>
                    <a:p>
                      <a:pPr marL="462788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dirty="0" sz="1800" spc="10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EDUCATION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4351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9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807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627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BSC(CS)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4627880">
                        <a:lnSpc>
                          <a:spcPts val="990"/>
                        </a:lnSpc>
                        <a:spcBef>
                          <a:spcPts val="320"/>
                        </a:spcBef>
                      </a:pPr>
                      <a:r>
                        <a:rPr dirty="0" sz="900" spc="-10">
                          <a:solidFill>
                            <a:srgbClr val="333333"/>
                          </a:solidFill>
                          <a:latin typeface="Arial MT"/>
                          <a:cs typeface="Arial MT"/>
                        </a:rPr>
                        <a:t>MIET.ARTS.AND.SCIENCE.COLLEGE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38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902017" y="6533133"/>
            <a:ext cx="2928620" cy="6350"/>
          </a:xfrm>
          <a:custGeom>
            <a:avLst/>
            <a:gdLst/>
            <a:ahLst/>
            <a:cxnLst/>
            <a:rect l="l" t="t" r="r" b="b"/>
            <a:pathLst>
              <a:path w="2928620" h="6350">
                <a:moveTo>
                  <a:pt x="2928620" y="0"/>
                </a:moveTo>
                <a:lnTo>
                  <a:pt x="0" y="0"/>
                </a:lnTo>
                <a:lnTo>
                  <a:pt x="0" y="6349"/>
                </a:lnTo>
                <a:lnTo>
                  <a:pt x="2928620" y="6349"/>
                </a:lnTo>
                <a:lnTo>
                  <a:pt x="2928620" y="0"/>
                </a:lnTo>
                <a:close/>
              </a:path>
            </a:pathLst>
          </a:custGeom>
          <a:solidFill>
            <a:srgbClr val="398B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02017" y="7663815"/>
            <a:ext cx="2928620" cy="6350"/>
          </a:xfrm>
          <a:custGeom>
            <a:avLst/>
            <a:gdLst/>
            <a:ahLst/>
            <a:cxnLst/>
            <a:rect l="l" t="t" r="r" b="b"/>
            <a:pathLst>
              <a:path w="2928620" h="6350">
                <a:moveTo>
                  <a:pt x="2928620" y="0"/>
                </a:moveTo>
                <a:lnTo>
                  <a:pt x="0" y="0"/>
                </a:lnTo>
                <a:lnTo>
                  <a:pt x="0" y="6349"/>
                </a:lnTo>
                <a:lnTo>
                  <a:pt x="2928620" y="6349"/>
                </a:lnTo>
                <a:lnTo>
                  <a:pt x="2928620" y="0"/>
                </a:lnTo>
                <a:close/>
              </a:path>
            </a:pathLst>
          </a:custGeom>
          <a:solidFill>
            <a:srgbClr val="398B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5975" y="2762504"/>
            <a:ext cx="174625" cy="1200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5975" y="3172714"/>
            <a:ext cx="135889" cy="11493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25975" y="3590671"/>
            <a:ext cx="134619" cy="101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5975" y="3971925"/>
            <a:ext cx="138429" cy="132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9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terms:created xsi:type="dcterms:W3CDTF">2025-03-25T14:57:44Z</dcterms:created>
  <dcterms:modified xsi:type="dcterms:W3CDTF">2025-03-25T14:57:44Z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2025-03-25T00:00:00Z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2025-03-25T00:00:00Z</vt:filetime>
  </property>
</Properties>
</file>