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173909-9E74-7161-B409-15A2FAB609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EDGE Batch-65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B91C-CF60-65A9-CEEE-19B6940DAF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3ABB6-04D2-4877-AFD7-D6E0E1220C5D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8B020-0114-A5B9-5F93-596EC6BC07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l;;;klk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AEE1-DE8E-65A0-51CB-3E667C83DA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6830-4DD0-4D17-AA94-0A72F2AC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346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EDGE Batch-65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E148-62F5-4037-BEDE-B589745F34B9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l;;;klk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94178-E95D-4B1A-9C5D-D4A0E753A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47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16BC-0AA6-4468-D791-036778DEF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C461-D1C4-508D-043F-62A48FC93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5C7D-016A-8519-3559-5B2D95F0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A24A-CF4B-41EF-BCDC-60F26DD5C00D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D39D-8F57-A363-969E-FACF4FE4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E2F6-46E4-D82D-F04F-5ED39588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0F8C-E7A8-5575-B06B-5AD50489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88D4-7B44-3C49-BEA9-E3520012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6CFE-F7B5-7A4C-6C64-AFAA7E8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FFD9-D865-4B84-8F64-A7D674DFC65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EF04-8B44-7C3C-E620-D35927DC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6560-2A48-CAB7-AAD1-E535DA4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D7509-A91C-A887-E390-2E94373F4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51326-022C-2165-14DD-AC581C15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2DBD-34FB-C5F4-E2CA-AD876BC5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10FB-628D-4B9C-8591-E6B1DF6542AD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EA37-8158-21B8-6949-DC00B86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C9C1-0DB2-B890-E4F8-45F0797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EC01-AD0D-2FD6-EB54-CDEE86CA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F7AC-242F-9F98-3794-386907FA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E546-D0DB-1094-D204-D253ECEE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B99-524E-49E1-8AAC-90183581288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19D8-B05B-CB5F-0424-DAB09720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5705-DEB5-3128-9694-EEDE7B5F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1CEB-48F8-651C-37F1-3F1974E3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DF2B-8808-BE1F-F017-A0B32E73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7E1E-B384-50B3-7490-AE5CAA64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C703-1BA2-45B5-8DD8-790ABA8AECF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0FB5-F35F-A8C0-CECB-CF189D74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41F4-ADCB-C65D-9029-A05F1EC5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084F-7DC1-E826-32D3-ED35CB4F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3F7E-1080-0E19-1805-509EB0701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020F0-28DC-0B51-AC2B-9454C675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68B2-2024-A54D-5374-1C4ABE45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2975-232C-403F-9826-E8EAAB115913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708E8-CFDC-CE3A-83D8-4B8CC5FB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3B7B-515B-34F5-C5EF-A460AB1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5811-F8E3-9239-8F25-E846EF21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EE15-F4ED-7C2B-BD3A-C497FC9B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EC67-9544-2ED5-2F94-F977B87F7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A3B6B-2E60-83A7-4CC8-B21D16D1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10EC1-03CD-D189-AD55-6256875AD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ACE63-D4A0-2027-497C-D9E7A93D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723B-B296-4D88-957C-62DA33590D4B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EE72C-A400-FF07-732F-F8FECB62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A46A9-6303-AF56-F7C9-C9AD94C3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476-A11B-D40C-046F-4539727A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AEA65-33D5-67EC-AF4C-BFB04EC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0625-5454-40F4-816E-B4DE542AC91B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6738C-F17D-6384-7A84-C6DA16C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D58A9-E18E-1F50-2AF6-B1A33202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20992-F065-36A9-16E7-502FE45C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206-025E-46C2-992F-A07C7C719906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B6BD-F385-4955-31A7-63B75A9C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8AACB-C3CC-6652-B27B-11F6A10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3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2D6B-CC8C-C9E6-4F95-EAAA3F44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0408-2B2D-5ECE-76BA-615EEBFE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80E2C-C941-DAE1-0850-FE7106F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4C32-E373-DB25-AAFE-95FDF697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518-268B-43AA-8799-F7E82BECEDF2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22AA1-57EA-F1FF-BD8B-503FB328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CFF0A-3204-94DE-0438-726303A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24BF-1F2F-5CA7-656D-237209CE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9B5DD-942A-F85B-84E3-3FFAC390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5A77-D199-75DA-4F3A-4D08BCDF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85C2-2150-160E-3D3B-3907884F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F1F-EEC2-4084-91AA-824187535EC6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CBBD8-85E1-8193-91EE-91405579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Batch-65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DB83-90C0-F51B-0DC4-120968D7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953DC-BB30-C59B-1BAC-66CAB64E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CB6F5-AA59-4D8E-4431-8A1271D8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8079-31F1-7C6D-4BD0-4AF4BE89D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FDCC-AD98-48B3-8546-54FF2272756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89EB-7634-816A-8B4A-FAB29C0BF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EDGE Batch-65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3CA-5034-626D-B3D6-F8F02EC8E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C8A5-C8DD-4602-8D88-ED2091AF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92B3-12E8-D0C2-14BD-8F210514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921" y="1041400"/>
            <a:ext cx="9144000" cy="2387600"/>
          </a:xfrm>
        </p:spPr>
        <p:txBody>
          <a:bodyPr/>
          <a:lstStyle/>
          <a:p>
            <a:r>
              <a:rPr lang="en-US" dirty="0"/>
              <a:t>Annual Day of our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F05B-7E5F-6E58-152A-4809CA972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8CED-F118-F571-354E-8566953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6582-C7CF-48F4-B0C3-FD2CECCC487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CF2C-2215-6684-48AE-2839CF0A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309563"/>
            <a:ext cx="4114800" cy="365125"/>
          </a:xfrm>
        </p:spPr>
        <p:txBody>
          <a:bodyPr/>
          <a:lstStyle/>
          <a:p>
            <a:r>
              <a:rPr lang="en-US"/>
              <a:t>EDGE Batch-65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0235-BAA1-5D55-BAE7-C04B520B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B64E-4A9D-9E34-89D0-63EE9F78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 an Anchor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E34F-26E7-9A19-41CA-52CC8AC8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021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an anchor, you will play a significant role in guiding the audience through the event and maintaining its flow from beginning to end.</a:t>
            </a:r>
          </a:p>
          <a:p>
            <a:endParaRPr lang="en-US" dirty="0"/>
          </a:p>
          <a:p>
            <a:r>
              <a:rPr lang="en-US" dirty="0"/>
              <a:t>Creating a strong anchoring script for annual day function in school requires careful planning and creativity.</a:t>
            </a:r>
          </a:p>
          <a:p>
            <a:endParaRPr lang="en-US" dirty="0"/>
          </a:p>
          <a:p>
            <a:r>
              <a:rPr lang="en-US" dirty="0"/>
              <a:t>A well-crafted annual day script will engage your audience and keep their energy high.</a:t>
            </a:r>
          </a:p>
          <a:p>
            <a:endParaRPr lang="en-US" dirty="0"/>
          </a:p>
          <a:p>
            <a:r>
              <a:rPr lang="en-US" dirty="0"/>
              <a:t>Here, we’ve outlined the key elements along with sample scripts to ensure your Annual Day experience is truly remarkable.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6815-8B22-1786-9666-B1FF8EBE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AFE1-8367-444B-B6EB-E19E859774A3}" type="datetime1">
              <a:rPr lang="en-US" smtClean="0"/>
              <a:t>1/30/2025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E8AEA-6C33-81D1-B307-471E04ED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C3262EB-936C-F8B2-C3C2-84CD3EDC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5909" y="498474"/>
            <a:ext cx="4114800" cy="365125"/>
          </a:xfrm>
        </p:spPr>
        <p:txBody>
          <a:bodyPr/>
          <a:lstStyle/>
          <a:p>
            <a:r>
              <a:rPr lang="en-US" dirty="0"/>
              <a:t>EDGE Batch-65</a:t>
            </a:r>
          </a:p>
        </p:txBody>
      </p:sp>
    </p:spTree>
    <p:extLst>
      <p:ext uri="{BB962C8B-B14F-4D97-AF65-F5344CB8AC3E}">
        <p14:creationId xmlns:p14="http://schemas.microsoft.com/office/powerpoint/2010/main" val="366995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F02B-58ED-D003-AB2A-9A699143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Welcome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B748-5BC8-511D-7C67-B6C36728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08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our welcome speech sets the tone for the annual day event.</a:t>
            </a:r>
          </a:p>
          <a:p>
            <a:endParaRPr lang="en-US" sz="2000" dirty="0"/>
          </a:p>
          <a:p>
            <a:r>
              <a:rPr lang="en-US" sz="2000" dirty="0"/>
              <a:t>Start your script with a warm welcome that is brief, enthusiastic, and genuine.</a:t>
            </a:r>
          </a:p>
          <a:p>
            <a:endParaRPr lang="en-US" sz="2000" dirty="0"/>
          </a:p>
          <a:p>
            <a:r>
              <a:rPr lang="en-US" sz="2000" dirty="0"/>
              <a:t>Feel free to add friendly remarks to make your audience comfortable right from the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C61BC-BE8B-0C80-2BC6-354EEAEE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54" y="1450846"/>
            <a:ext cx="3656846" cy="435133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E2D81-2B21-F15B-A739-B4DAD5A8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633A-CD1E-4CFB-ACBA-F17907F2E04C}" type="datetime1">
              <a:rPr lang="en-US" smtClean="0"/>
              <a:t>1/30/2025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D594A-28D2-011D-7333-136C8D61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BEDF93-B1C6-7713-A7D4-50218EAC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9092" y="365645"/>
            <a:ext cx="4114800" cy="365125"/>
          </a:xfrm>
        </p:spPr>
        <p:txBody>
          <a:bodyPr/>
          <a:lstStyle/>
          <a:p>
            <a:r>
              <a:rPr lang="en-US" dirty="0"/>
              <a:t>EDGE Batch-65</a:t>
            </a:r>
          </a:p>
        </p:txBody>
      </p:sp>
    </p:spTree>
    <p:extLst>
      <p:ext uri="{BB962C8B-B14F-4D97-AF65-F5344CB8AC3E}">
        <p14:creationId xmlns:p14="http://schemas.microsoft.com/office/powerpoint/2010/main" val="8382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DF400D-580D-0C1E-8F33-8EEE975BAED9}"/>
              </a:ext>
            </a:extLst>
          </p:cNvPr>
          <p:cNvSpPr/>
          <p:nvPr/>
        </p:nvSpPr>
        <p:spPr>
          <a:xfrm>
            <a:off x="5486399" y="2983043"/>
            <a:ext cx="1678897" cy="13603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on Annual Day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E3DA8A-8691-6399-8DD3-6A9CF4CA8083}"/>
              </a:ext>
            </a:extLst>
          </p:cNvPr>
          <p:cNvSpPr/>
          <p:nvPr/>
        </p:nvSpPr>
        <p:spPr>
          <a:xfrm>
            <a:off x="7907930" y="2633345"/>
            <a:ext cx="1761347" cy="10298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Anchoring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842481-1697-EEB2-2A3F-78C3F4F19593}"/>
              </a:ext>
            </a:extLst>
          </p:cNvPr>
          <p:cNvSpPr/>
          <p:nvPr/>
        </p:nvSpPr>
        <p:spPr>
          <a:xfrm>
            <a:off x="5352737" y="1149480"/>
            <a:ext cx="1798820" cy="1064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290E7-73CF-2E25-4F88-290FAA6F5F73}"/>
              </a:ext>
            </a:extLst>
          </p:cNvPr>
          <p:cNvSpPr/>
          <p:nvPr/>
        </p:nvSpPr>
        <p:spPr>
          <a:xfrm>
            <a:off x="3312827" y="2582316"/>
            <a:ext cx="179882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F7CEFD-AA5C-E8DE-196F-0748654BB5FD}"/>
              </a:ext>
            </a:extLst>
          </p:cNvPr>
          <p:cNvSpPr/>
          <p:nvPr/>
        </p:nvSpPr>
        <p:spPr>
          <a:xfrm>
            <a:off x="3553917" y="4758872"/>
            <a:ext cx="1798820" cy="10353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B68E3C-E00C-9116-16CD-67FE778AFA34}"/>
              </a:ext>
            </a:extLst>
          </p:cNvPr>
          <p:cNvSpPr/>
          <p:nvPr/>
        </p:nvSpPr>
        <p:spPr>
          <a:xfrm>
            <a:off x="6919427" y="5058267"/>
            <a:ext cx="1728866" cy="9748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Reciding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95985F-FBEB-A0AB-F40B-14472509A96B}"/>
              </a:ext>
            </a:extLst>
          </p:cNvPr>
          <p:cNvCxnSpPr/>
          <p:nvPr/>
        </p:nvCxnSpPr>
        <p:spPr>
          <a:xfrm flipV="1">
            <a:off x="6252147" y="2282881"/>
            <a:ext cx="0" cy="6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FC4E2-B9CC-8DC3-B175-AA3480A4E6B0}"/>
              </a:ext>
            </a:extLst>
          </p:cNvPr>
          <p:cNvCxnSpPr>
            <a:stCxn id="4" idx="6"/>
          </p:cNvCxnSpPr>
          <p:nvPr/>
        </p:nvCxnSpPr>
        <p:spPr>
          <a:xfrm flipV="1">
            <a:off x="7165296" y="3515367"/>
            <a:ext cx="914402" cy="14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98F8AE-C37D-9969-39A6-B850E6960873}"/>
              </a:ext>
            </a:extLst>
          </p:cNvPr>
          <p:cNvCxnSpPr>
            <a:stCxn id="4" idx="3"/>
          </p:cNvCxnSpPr>
          <p:nvPr/>
        </p:nvCxnSpPr>
        <p:spPr>
          <a:xfrm flipH="1">
            <a:off x="4842449" y="4144180"/>
            <a:ext cx="889819" cy="61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EB10B7-9E9D-CE4E-1755-23D1CA9B05D0}"/>
              </a:ext>
            </a:extLst>
          </p:cNvPr>
          <p:cNvCxnSpPr/>
          <p:nvPr/>
        </p:nvCxnSpPr>
        <p:spPr>
          <a:xfrm>
            <a:off x="5727489" y="366322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C348B0-6ADD-7B3E-C23A-472AC511826A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4848216" y="3362805"/>
            <a:ext cx="504521" cy="25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B664C7-D1E1-C84E-E5FE-725C299D5C44}"/>
              </a:ext>
            </a:extLst>
          </p:cNvPr>
          <p:cNvCxnSpPr>
            <a:stCxn id="4" idx="5"/>
          </p:cNvCxnSpPr>
          <p:nvPr/>
        </p:nvCxnSpPr>
        <p:spPr>
          <a:xfrm>
            <a:off x="6919427" y="4144180"/>
            <a:ext cx="470724" cy="92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28CE946-FB05-AEA4-9301-72F6EBF1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2B-8EC7-4289-9013-E2C110AC6543}" type="datetime1">
              <a:rPr lang="en-US" smtClean="0"/>
              <a:t>1/30/2025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F105382-B337-32A0-DDA0-9258953B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8A5-C8DD-4602-8D88-ED2091AFF029}" type="slidenum">
              <a:rPr lang="en-US" smtClean="0"/>
              <a:t>4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9E68C93-4BA1-87FB-3C09-91A1F15D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367" y="509874"/>
            <a:ext cx="4114800" cy="365125"/>
          </a:xfrm>
        </p:spPr>
        <p:txBody>
          <a:bodyPr/>
          <a:lstStyle/>
          <a:p>
            <a:r>
              <a:rPr lang="en-US"/>
              <a:t>EDGE Batch-65</a:t>
            </a:r>
          </a:p>
        </p:txBody>
      </p:sp>
    </p:spTree>
    <p:extLst>
      <p:ext uri="{BB962C8B-B14F-4D97-AF65-F5344CB8AC3E}">
        <p14:creationId xmlns:p14="http://schemas.microsoft.com/office/powerpoint/2010/main" val="366159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Annual Day of our college</vt:lpstr>
      <vt:lpstr>As an Anchor</vt:lpstr>
      <vt:lpstr>Welcome speech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user2</dc:creator>
  <cp:lastModifiedBy>user2</cp:lastModifiedBy>
  <cp:revision>1</cp:revision>
  <dcterms:created xsi:type="dcterms:W3CDTF">2025-01-30T12:19:51Z</dcterms:created>
  <dcterms:modified xsi:type="dcterms:W3CDTF">2025-01-30T12:20:53Z</dcterms:modified>
</cp:coreProperties>
</file>