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9CE9-0F1D-4B15-8FA9-AD0E1AC4FAB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650C-D3FF-4009-A6FC-21A95168DC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0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9CE9-0F1D-4B15-8FA9-AD0E1AC4FAB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650C-D3FF-4009-A6FC-21A95168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7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9CE9-0F1D-4B15-8FA9-AD0E1AC4FAB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650C-D3FF-4009-A6FC-21A95168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9CE9-0F1D-4B15-8FA9-AD0E1AC4FAB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650C-D3FF-4009-A6FC-21A95168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9CE9-0F1D-4B15-8FA9-AD0E1AC4FAB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650C-D3FF-4009-A6FC-21A95168DC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8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9CE9-0F1D-4B15-8FA9-AD0E1AC4FAB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650C-D3FF-4009-A6FC-21A95168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85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9CE9-0F1D-4B15-8FA9-AD0E1AC4FAB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650C-D3FF-4009-A6FC-21A95168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9CE9-0F1D-4B15-8FA9-AD0E1AC4FAB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650C-D3FF-4009-A6FC-21A95168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9CE9-0F1D-4B15-8FA9-AD0E1AC4FAB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650C-D3FF-4009-A6FC-21A95168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32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679CE9-0F1D-4B15-8FA9-AD0E1AC4FAB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84650C-D3FF-4009-A6FC-21A95168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09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79CE9-0F1D-4B15-8FA9-AD0E1AC4FAB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650C-D3FF-4009-A6FC-21A95168DC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1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679CE9-0F1D-4B15-8FA9-AD0E1AC4FAB7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84650C-D3FF-4009-A6FC-21A95168DC3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4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569C-9DCC-23E3-54F7-44BA1F23B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Customer Churn and Behavior Analytics Project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2E535-8448-9749-0B2C-75C1E3496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Afrin JUMANA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54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35EA-2F2F-F686-DD7F-EDAB264C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Solutions (The "How")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102D-940B-5223-CB05-3222AC59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308140" cy="434858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Implement a Real-Time Risk Scoring Index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daily-updated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Risk Score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coefficients of the Logistic Regression model.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LastInteractionDaysAgo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SupportTickets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HasPremiumMembership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 this score directly into the CRM/Customer Success platform.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67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5362-8D42-1C85-F2C5-F15D192C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Solutions (The "How")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DA39-7CC2-7D0B-07A8-22EF5E71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Develop Targeted Retention Campaign Streams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Replace generic "We Miss You" emails with risk-factor specific campaigns.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A (Inactivity Risk):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 compelling, personalized content or exclusive deals when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LastInteractionDaysAgo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14.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B (Friction Risk):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 high-touch calls or direct emails from a senior support agent when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SupportTickets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3.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C (Value Protection):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high-spend, Non-Premium customers with personalized, subsidized offers to convert them to Premium.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8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AD45-E823-7701-9435-EFF7C49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Solutions (The "How")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8167B-FBB8-135F-D129-E7C2956CB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Continuous Monitoring and Validation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the interactive dashboard to continuously monitor the performance of the three streams. Track the change in average churn probability for the targeted group compared to a control group to measure the ROI of the retention strategy.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28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77BF-C43F-7EB6-99CE-ACDD2449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7750-CCE4-891C-763D-B4A2652D1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Loading, Cleaning, and Preprocessing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Exploratory Data Analysis (EDA) and Data Visualization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Statistical Analytics and Feature Engineering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Predictive Modeling and Model Selection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Model Evaluation and Interpretation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 and Actionable Recommendations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5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F232-A352-8D2E-2A17-122AE0D1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Problems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B9423-2299-CAE7-0727-A9C0B996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Problem: Customer Churn Prediction — Identifying which customers are likely to stop purchasing or cancel their service (Churn column, which is the target variable).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Objective: Quantify the rate of customer churn and build a predictive model to flag at-risk customers early, allowing the company to deploy targeted retention strategies.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Objective: Analyze customer actions to understand why they churn, focusing on metrics related to spending, session activity, and customer support interaction.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4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CEAE-6295-45C7-EC86-3CA870F7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71EE0-FC7D-6EE4-E23C-760CDE95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Spending &amp; Loyalty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Insight: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relationship between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spending, average purchase 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churn risk. Analyze if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customers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TenureMonths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more or less likely to churn.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Columns: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TenureMonths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TotalPurchases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AveragePurchaseValue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TotalSpend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MonthlySpend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Site Engagement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Insight: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Discover if churning customers show signs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engagement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(fewer sessions, shorter duration, fewer pages viewed) and if a long gap since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LastInteractionDaysAgo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strong churn predictor.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Columns: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SessionsPerMonth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AvgSessionDurationMinutes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PagesViewedPerSession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LastInteractionDaysAgo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69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59F5-34A4-70EF-92C3-33A62765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Insights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6418-3A5A-474B-846D-238D682FD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Customer Support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Insight: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Assess if a higher number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issues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SupportTickets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directly predicts churn, indicating dissatisfaction with product quality or service handling.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Columns: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SupportTickets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Demographics &amp; Membership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Insight: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if specific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(Age, Gender, City), the primary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or having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membership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makes customers more susceptible to churn.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Columns: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Age, Gender, City,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HasPremiumMembership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04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0E4E-61E6-126B-1DC3-287B15BE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Business Problems (The "Why")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4E89-2AA6-CE5B-A259-3733BF16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Silent Attrition Due to Inactivity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lack a proactive system to identify customers who are slowly disengaging before they make the final decision to leave.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Evidence: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LastInteractionDaysAgo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has the highest positive coefficient in the predictive model, meaning inactivity is the strongest single driver of churn risk. Churned customers are inactive for a median period eight times longer than active customers.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Failure to Mitigate Service Friction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customer effort and unresolved frustration, signaled by repeated support requests, are leading directly to cancellations. We are treating the symptom (the ticket) but not the underlying disease (the dissatisfaction).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Evidence: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who churned filed an average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times more Support Tickets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customers who remained active, confirming that interaction difficulty is a major churn factor.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09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CA07-FC14-2C1C-79B2-FB3945DD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Business Problems (The "Why")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8C8B-1ECC-90E3-535E-6AA8FCB9D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High-Value Customer Erosion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losing long-term, high-spending customers whose lifetime value is irreplaceable. Retention efforts often target low-value users, diluting resources.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Evidence: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TenureMonths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TotalSpend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scatter plot reveals a critical quadrant of high-value customers who still exit, representing the highest financial threat to the business.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65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E58B-48B7-C41B-AD22-E2C93DD2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Project Objectives (The "What")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92E4-4EA3-BBF0-AE64-951E0109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strategic objectives for this project focused entirely on transitioning the churn management process from being reactive to truly proactive.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was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Power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shifting churn analysis from retrospective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anticipatory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allowing intervention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customer decides to leave.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predictive capability directly enables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 Efficiency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the Retention team can develop a risk scoring system to focus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 of their efforts on the top 10% highest-risk customers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the project prioritized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Protection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anchoring retention investment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(CLV)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that high-spend and high-tenure customers receive immediate and preferential support.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objective was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Reinforcement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achieved by quantifying the precise protective value of key loyalty features, specifically the Premium Membership.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8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59C8-568F-3BE7-099E-2A5A6EBC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(The "How We Know")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CD3A-B87D-67ED-B354-D47C501A3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crucial signal for intervention 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14-Day Warning Signal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because the optimal threshold for initiating re-engagement, dictated by the distribution overlap between active and churned customers,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days of inactivity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Any user exceeding this window must be immediately enrolled in a re-engagement flow.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we confirmed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Status is Your Firewall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since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HasPremiumMembership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has the largest negative coefficient in the Logistic Regression model, this benefit must be reinforced as the most robust loyalty anchor in marketing and upsell campaigns.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analysis identified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Ticket Red Flag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given the high statistical significance of the mean difference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SupportTickets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must implement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"Friction Alert"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any customer submitting more than 3 tickets in a 30-day period, triggering human-led, high-touch support intervention instead of automation.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95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1077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Retrospect</vt:lpstr>
      <vt:lpstr>E-Commerce Customer Churn and Behavior Analytics Project</vt:lpstr>
      <vt:lpstr>Project Outline</vt:lpstr>
      <vt:lpstr>Project Problems and Objectives</vt:lpstr>
      <vt:lpstr>Expected Insights</vt:lpstr>
      <vt:lpstr>Expected Insights</vt:lpstr>
      <vt:lpstr>Core Business Problems (The "Why")</vt:lpstr>
      <vt:lpstr>Core Business Problems (The "Why")</vt:lpstr>
      <vt:lpstr>Strategic Project Objectives (The "What")</vt:lpstr>
      <vt:lpstr>Data-Driven Insights (The "How We Know")</vt:lpstr>
      <vt:lpstr>Actionable Solutions (The "How")</vt:lpstr>
      <vt:lpstr>Actionable Solutions (The "How")</vt:lpstr>
      <vt:lpstr>Actionable Solutions (The "How")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Afrin M</dc:creator>
  <cp:lastModifiedBy>Afrin M</cp:lastModifiedBy>
  <cp:revision>1</cp:revision>
  <dcterms:created xsi:type="dcterms:W3CDTF">2025-10-04T13:38:50Z</dcterms:created>
  <dcterms:modified xsi:type="dcterms:W3CDTF">2025-10-04T14:09:56Z</dcterms:modified>
</cp:coreProperties>
</file>