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7" autoAdjust="0"/>
    <p:restoredTop sz="94660"/>
  </p:normalViewPr>
  <p:slideViewPr>
    <p:cSldViewPr snapToGrid="0">
      <p:cViewPr varScale="1">
        <p:scale>
          <a:sx n="79" d="100"/>
          <a:sy n="79" d="100"/>
        </p:scale>
        <p:origin x="2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4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4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63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4960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4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63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95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23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5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2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1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7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7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1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DA1-428C-443A-B439-EB97DF9B97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6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ACCDA1-428C-443A-B439-EB97DF9B97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7A7B5-17B7-4A6A-8894-0F454D99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4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961" y="2351368"/>
            <a:ext cx="9404723" cy="1400530"/>
          </a:xfrm>
        </p:spPr>
        <p:txBody>
          <a:bodyPr/>
          <a:lstStyle/>
          <a:p>
            <a:r>
              <a:rPr lang="en-US" dirty="0"/>
              <a:t>WELCOME TO MY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1042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10325100" cy="6610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while(lives &gt; 0) {</a:t>
            </a:r>
          </a:p>
          <a:p>
            <a:pPr marL="0" indent="0">
              <a:buNone/>
            </a:pPr>
            <a:r>
              <a:rPr lang="en-US" sz="1200" dirty="0"/>
              <a:t>    if(_</a:t>
            </a:r>
            <a:r>
              <a:rPr lang="en-US" sz="1200" dirty="0" err="1"/>
              <a:t>kbhit</a:t>
            </a:r>
            <a:r>
              <a:rPr lang="en-US" sz="1200" dirty="0"/>
              <a:t>()) {</a:t>
            </a:r>
          </a:p>
          <a:p>
            <a:pPr marL="0" indent="0">
              <a:buNone/>
            </a:pPr>
            <a:r>
              <a:rPr lang="en-US" sz="1200" dirty="0"/>
              <a:t>        char key = _</a:t>
            </a:r>
            <a:r>
              <a:rPr lang="en-US" sz="1200" dirty="0" err="1"/>
              <a:t>getch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      if (key == 75 &amp;&amp; </a:t>
            </a:r>
            <a:r>
              <a:rPr lang="en-US" sz="1200" dirty="0" err="1"/>
              <a:t>paddleX</a:t>
            </a:r>
            <a:r>
              <a:rPr lang="en-US" sz="1200" dirty="0"/>
              <a:t> &gt; 1) </a:t>
            </a:r>
            <a:r>
              <a:rPr lang="en-US" sz="1200" dirty="0" err="1"/>
              <a:t>paddleX</a:t>
            </a:r>
            <a:r>
              <a:rPr lang="en-US" sz="1200" dirty="0"/>
              <a:t>--; // Move left</a:t>
            </a:r>
          </a:p>
          <a:p>
            <a:pPr marL="0" indent="0">
              <a:buNone/>
            </a:pPr>
            <a:r>
              <a:rPr lang="en-US" sz="1200" dirty="0"/>
              <a:t>        else if (key == 77 &amp;&amp; </a:t>
            </a:r>
            <a:r>
              <a:rPr lang="en-US" sz="1200" dirty="0" err="1"/>
              <a:t>paddleX</a:t>
            </a:r>
            <a:r>
              <a:rPr lang="en-US" sz="1200" dirty="0"/>
              <a:t> &lt; 34) </a:t>
            </a:r>
            <a:r>
              <a:rPr lang="en-US" sz="1200" dirty="0" err="1"/>
              <a:t>paddleX</a:t>
            </a:r>
            <a:r>
              <a:rPr lang="en-US" sz="1200" dirty="0"/>
              <a:t>++; // Move right</a:t>
            </a:r>
          </a:p>
          <a:p>
            <a:pPr marL="0" indent="0">
              <a:buNone/>
            </a:pPr>
            <a:r>
              <a:rPr lang="en-US" sz="1200" dirty="0"/>
              <a:t>        else if (key == 27) break; // Exit on ESC</a:t>
            </a:r>
          </a:p>
          <a:p>
            <a:pPr marL="0" indent="0">
              <a:buNone/>
            </a:pPr>
            <a:r>
              <a:rPr lang="en-US" sz="1200" dirty="0"/>
              <a:t>    }</a:t>
            </a:r>
          </a:p>
          <a:p>
            <a:pPr marL="0" indent="0">
              <a:buNone/>
            </a:pPr>
            <a:r>
              <a:rPr lang="en-US" sz="1200" dirty="0"/>
              <a:t>   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ballX</a:t>
            </a:r>
            <a:r>
              <a:rPr lang="en-US" sz="1200" dirty="0"/>
              <a:t> += </a:t>
            </a:r>
            <a:r>
              <a:rPr lang="en-US" sz="1200" dirty="0" err="1"/>
              <a:t>ballDirX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ballY</a:t>
            </a:r>
            <a:r>
              <a:rPr lang="en-US" sz="1200" dirty="0"/>
              <a:t> += </a:t>
            </a:r>
            <a:r>
              <a:rPr lang="en-US" sz="1200" dirty="0" err="1"/>
              <a:t>ballDirY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if (</a:t>
            </a:r>
            <a:r>
              <a:rPr lang="en-US" sz="1200" dirty="0" err="1"/>
              <a:t>ballY</a:t>
            </a:r>
            <a:r>
              <a:rPr lang="en-US" sz="1200" dirty="0"/>
              <a:t> == 20 &amp;&amp; </a:t>
            </a:r>
            <a:r>
              <a:rPr lang="en-US" sz="1200" dirty="0" err="1"/>
              <a:t>ballX</a:t>
            </a:r>
            <a:r>
              <a:rPr lang="en-US" sz="1200" dirty="0"/>
              <a:t> &gt;= </a:t>
            </a:r>
            <a:r>
              <a:rPr lang="en-US" sz="1200" dirty="0" err="1"/>
              <a:t>paddleX</a:t>
            </a:r>
            <a:r>
              <a:rPr lang="en-US" sz="1200" dirty="0"/>
              <a:t> &amp;&amp; </a:t>
            </a:r>
            <a:r>
              <a:rPr lang="en-US" sz="1200" dirty="0" err="1"/>
              <a:t>ballX</a:t>
            </a:r>
            <a:r>
              <a:rPr lang="en-US" sz="1200" dirty="0"/>
              <a:t> &lt;= </a:t>
            </a:r>
            <a:r>
              <a:rPr lang="en-US" sz="1200" dirty="0" err="1"/>
              <a:t>paddleX</a:t>
            </a:r>
            <a:r>
              <a:rPr lang="en-US" sz="1200" dirty="0"/>
              <a:t> + 5) </a:t>
            </a:r>
            <a:r>
              <a:rPr lang="en-US" sz="1200" dirty="0" err="1"/>
              <a:t>ballDirY</a:t>
            </a:r>
            <a:r>
              <a:rPr lang="en-US" sz="1200" dirty="0"/>
              <a:t> = -</a:t>
            </a:r>
            <a:r>
              <a:rPr lang="en-US" sz="1200" dirty="0" err="1"/>
              <a:t>ballDirY</a:t>
            </a:r>
            <a:r>
              <a:rPr lang="en-US" sz="1200" dirty="0"/>
              <a:t>, score++; // Paddle hit</a:t>
            </a:r>
          </a:p>
          <a:p>
            <a:pPr marL="0" indent="0">
              <a:buNone/>
            </a:pPr>
            <a:r>
              <a:rPr lang="en-US" sz="1200" dirty="0"/>
              <a:t>    if (</a:t>
            </a:r>
            <a:r>
              <a:rPr lang="en-US" sz="1200" dirty="0" err="1"/>
              <a:t>ballX</a:t>
            </a:r>
            <a:r>
              <a:rPr lang="en-US" sz="1200" dirty="0"/>
              <a:t> == 1 || </a:t>
            </a:r>
            <a:r>
              <a:rPr lang="en-US" sz="1200" dirty="0" err="1"/>
              <a:t>ballX</a:t>
            </a:r>
            <a:r>
              <a:rPr lang="en-US" sz="1200" dirty="0"/>
              <a:t> == 40) </a:t>
            </a:r>
            <a:r>
              <a:rPr lang="en-US" sz="1200" dirty="0" err="1"/>
              <a:t>ballDirX</a:t>
            </a:r>
            <a:r>
              <a:rPr lang="en-US" sz="1200" dirty="0"/>
              <a:t> = -</a:t>
            </a:r>
            <a:r>
              <a:rPr lang="en-US" sz="1200" dirty="0" err="1"/>
              <a:t>ballDirX</a:t>
            </a:r>
            <a:r>
              <a:rPr lang="en-US" sz="1200" dirty="0"/>
              <a:t>; // Wall hit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/>
              <a:t>if (</a:t>
            </a:r>
            <a:r>
              <a:rPr lang="en-US" sz="1200" dirty="0" err="1"/>
              <a:t>ballY</a:t>
            </a:r>
            <a:r>
              <a:rPr lang="en-US" sz="1200" dirty="0"/>
              <a:t> == 1) </a:t>
            </a:r>
            <a:r>
              <a:rPr lang="en-US" sz="1200" dirty="0" err="1"/>
              <a:t>ballDirY</a:t>
            </a:r>
            <a:r>
              <a:rPr lang="en-US" sz="1200" dirty="0"/>
              <a:t> = -</a:t>
            </a:r>
            <a:r>
              <a:rPr lang="en-US" sz="1200" dirty="0" err="1"/>
              <a:t>ballDirY</a:t>
            </a:r>
            <a:r>
              <a:rPr lang="en-US" sz="1200" dirty="0"/>
              <a:t>; // Top wall hit</a:t>
            </a:r>
          </a:p>
          <a:p>
            <a:pPr marL="0" indent="0">
              <a:buNone/>
            </a:pPr>
            <a:r>
              <a:rPr lang="en-US" sz="1200" dirty="0"/>
              <a:t>    if (</a:t>
            </a:r>
            <a:r>
              <a:rPr lang="en-US" sz="1200" dirty="0" err="1"/>
              <a:t>ballY</a:t>
            </a:r>
            <a:r>
              <a:rPr lang="en-US" sz="1200" dirty="0"/>
              <a:t> == 23) lives--; // Missed paddle, lose life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drawBoard</a:t>
            </a:r>
            <a:r>
              <a:rPr lang="en-US" sz="1200" dirty="0"/>
              <a:t>(</a:t>
            </a:r>
            <a:r>
              <a:rPr lang="en-US" sz="1200" dirty="0" err="1"/>
              <a:t>paddleX</a:t>
            </a:r>
            <a:r>
              <a:rPr lang="en-US" sz="1200" dirty="0"/>
              <a:t>, </a:t>
            </a:r>
            <a:r>
              <a:rPr lang="en-US" sz="1200" dirty="0" err="1"/>
              <a:t>ballX</a:t>
            </a:r>
            <a:r>
              <a:rPr lang="en-US" sz="1200" dirty="0"/>
              <a:t>, </a:t>
            </a:r>
            <a:r>
              <a:rPr lang="en-US" sz="1200" dirty="0" err="1"/>
              <a:t>ballY</a:t>
            </a:r>
            <a:r>
              <a:rPr lang="en-US" sz="1200" dirty="0"/>
              <a:t>, score, lives); // Update </a:t>
            </a:r>
            <a:r>
              <a:rPr lang="en-US" sz="1200" dirty="0" smtClean="0"/>
              <a:t>board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	    </a:t>
            </a:r>
            <a:r>
              <a:rPr lang="en-US" sz="1200" dirty="0"/>
              <a:t>Sleep(150); // Control game speed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266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2" y="1463638"/>
            <a:ext cx="8946541" cy="419548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system("</a:t>
            </a:r>
            <a:r>
              <a:rPr lang="en-US" dirty="0" err="1"/>
              <a:t>cls</a:t>
            </a:r>
            <a:r>
              <a:rPr lang="en-US" dirty="0"/>
              <a:t>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gotoxy</a:t>
            </a:r>
            <a:r>
              <a:rPr lang="en-US" dirty="0"/>
              <a:t>(15, 8);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&lt;&lt;"Game Over!"&lt;&lt;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gotoxy</a:t>
            </a:r>
            <a:r>
              <a:rPr lang="en-US" dirty="0"/>
              <a:t>(15, 9);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"Final Score: " &lt;&lt; score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gotoxy</a:t>
            </a:r>
            <a:r>
              <a:rPr lang="en-US" dirty="0"/>
              <a:t>(15, 10);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"Press any key to exit..."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_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}//main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3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33272" y="617040"/>
            <a:ext cx="795923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game loop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Checks for player input to move the paddle.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Updates ball position and checks for collisions with the paddle or walls.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Updates the screen and controls game speed using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Sleep()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0254" y="3019304"/>
            <a:ext cx="90010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8. </a:t>
            </a:r>
            <a:r>
              <a:rPr lang="en-US" b="1" dirty="0" smtClean="0"/>
              <a:t>Conclusion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C++ Pong game demonstrates basic game mechanics such as keyboard input handling, collision detection, and simple graphics rendering using the console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It's a fun way to learn about game development fundamentals, logic implementation, and how to use libraries for console manipulation.</a:t>
            </a:r>
          </a:p>
        </p:txBody>
      </p:sp>
    </p:spTree>
    <p:extLst>
      <p:ext uri="{BB962C8B-B14F-4D97-AF65-F5344CB8AC3E}">
        <p14:creationId xmlns:p14="http://schemas.microsoft.com/office/powerpoint/2010/main" val="15135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11" y="1913218"/>
            <a:ext cx="9404723" cy="1884082"/>
          </a:xfrm>
        </p:spPr>
        <p:txBody>
          <a:bodyPr/>
          <a:lstStyle/>
          <a:p>
            <a:r>
              <a:rPr lang="en-US" dirty="0" smtClean="0"/>
              <a:t>						</a:t>
            </a:r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4930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362" y="11616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					 </a:t>
            </a:r>
            <a:r>
              <a:rPr lang="en-US" dirty="0"/>
              <a:t>PROJECT </a:t>
            </a:r>
            <a:r>
              <a:rPr lang="en-US" dirty="0" smtClean="0"/>
              <a:t>–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PROJECT NAME </a:t>
            </a:r>
            <a:r>
              <a:rPr lang="en-US" dirty="0" smtClean="0"/>
              <a:t>:   A simple Pong Game</a:t>
            </a:r>
          </a:p>
          <a:p>
            <a:pPr marL="0" indent="0">
              <a:buNone/>
            </a:pPr>
            <a:r>
              <a:rPr lang="en-US" dirty="0" smtClean="0"/>
              <a:t>Supervised </a:t>
            </a:r>
            <a:r>
              <a:rPr lang="en-US" dirty="0"/>
              <a:t>by : </a:t>
            </a: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	Presented </a:t>
            </a:r>
            <a:r>
              <a:rPr lang="en-US" dirty="0"/>
              <a:t>by </a:t>
            </a:r>
            <a:r>
              <a:rPr lang="en-US" dirty="0" smtClean="0"/>
              <a:t>:	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Courese</a:t>
            </a:r>
            <a:r>
              <a:rPr lang="en-US" dirty="0" smtClean="0"/>
              <a:t> </a:t>
            </a:r>
            <a:r>
              <a:rPr lang="en-US" dirty="0"/>
              <a:t>code </a:t>
            </a:r>
            <a:r>
              <a:rPr lang="en-US" dirty="0" smtClean="0"/>
              <a:t>:1200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Dr</a:t>
            </a:r>
            <a:r>
              <a:rPr lang="en-US" dirty="0"/>
              <a:t>. </a:t>
            </a:r>
            <a:r>
              <a:rPr lang="en-US" dirty="0" err="1"/>
              <a:t>Ziaur</a:t>
            </a:r>
            <a:r>
              <a:rPr lang="en-US" dirty="0"/>
              <a:t> Rahman </a:t>
            </a:r>
            <a:r>
              <a:rPr lang="en-US" dirty="0" smtClean="0"/>
              <a:t>		</a:t>
            </a:r>
            <a:r>
              <a:rPr lang="en-US" dirty="0"/>
              <a:t>	 </a:t>
            </a:r>
            <a:r>
              <a:rPr lang="en-US" dirty="0" smtClean="0"/>
              <a:t> Afrin</a:t>
            </a:r>
            <a:r>
              <a:rPr lang="en-US" dirty="0"/>
              <a:t>			</a:t>
            </a:r>
            <a:r>
              <a:rPr lang="en-US" dirty="0" smtClean="0"/>
              <a:t>	    1st </a:t>
            </a:r>
            <a:r>
              <a:rPr lang="en-US" dirty="0"/>
              <a:t>year 2nd semester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Associate </a:t>
            </a:r>
            <a:r>
              <a:rPr lang="en-US" dirty="0"/>
              <a:t>professor </a:t>
            </a:r>
            <a:r>
              <a:rPr lang="en-US" dirty="0" smtClean="0"/>
              <a:t>	</a:t>
            </a:r>
            <a:r>
              <a:rPr lang="en-US" dirty="0"/>
              <a:t>	 </a:t>
            </a:r>
            <a:r>
              <a:rPr lang="en-US" dirty="0" smtClean="0"/>
              <a:t> ID:TI23039</a:t>
            </a:r>
            <a:r>
              <a:rPr lang="en-US" dirty="0"/>
              <a:t>		</a:t>
            </a:r>
            <a:r>
              <a:rPr lang="en-US" dirty="0" smtClean="0"/>
              <a:t>			Session </a:t>
            </a:r>
            <a:r>
              <a:rPr lang="en-US" dirty="0"/>
              <a:t>: 2022-23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Dept</a:t>
            </a:r>
            <a:r>
              <a:rPr lang="en-US" dirty="0"/>
              <a:t>. Of ICT , MBSTU </a:t>
            </a:r>
            <a:r>
              <a:rPr lang="en-US" dirty="0" smtClean="0"/>
              <a:t>									 </a:t>
            </a:r>
            <a:r>
              <a:rPr lang="en-US" dirty="0" err="1"/>
              <a:t>Dept</a:t>
            </a:r>
            <a:r>
              <a:rPr lang="en-US" dirty="0"/>
              <a:t> of </a:t>
            </a:r>
            <a:r>
              <a:rPr lang="en-US" dirty="0" smtClean="0"/>
              <a:t>ICT,MBSTU</a:t>
            </a:r>
          </a:p>
        </p:txBody>
      </p:sp>
    </p:spTree>
    <p:extLst>
      <p:ext uri="{BB962C8B-B14F-4D97-AF65-F5344CB8AC3E}">
        <p14:creationId xmlns:p14="http://schemas.microsoft.com/office/powerpoint/2010/main" val="306573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90501"/>
            <a:ext cx="8875103" cy="479425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b="1" dirty="0"/>
              <a:t>Introduction to the Code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This is a simple Pong-like game created using C++ with the help of </a:t>
            </a:r>
            <a:r>
              <a:rPr lang="en-US" dirty="0" smtClean="0"/>
              <a:t>include </a:t>
            </a:r>
            <a:r>
              <a:rPr lang="en-US" dirty="0"/>
              <a:t>&lt;</a:t>
            </a:r>
            <a:r>
              <a:rPr lang="en-US" dirty="0" err="1"/>
              <a:t>iostream</a:t>
            </a:r>
            <a:r>
              <a:rPr lang="en-US" dirty="0"/>
              <a:t>&gt; </a:t>
            </a:r>
            <a:r>
              <a:rPr lang="en-US" dirty="0" smtClean="0"/>
              <a:t> </a:t>
            </a:r>
            <a:r>
              <a:rPr lang="en-US" b="1" dirty="0" err="1" smtClean="0"/>
              <a:t>conio.h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err="1"/>
              <a:t>windows.h</a:t>
            </a:r>
            <a:r>
              <a:rPr lang="en-US" dirty="0"/>
              <a:t> libraries.</a:t>
            </a:r>
          </a:p>
          <a:p>
            <a:r>
              <a:rPr lang="en-US" dirty="0"/>
              <a:t>The game features:</a:t>
            </a:r>
          </a:p>
          <a:p>
            <a:pPr lvl="1"/>
            <a:r>
              <a:rPr lang="en-US" dirty="0"/>
              <a:t>A paddle controlled by the player.</a:t>
            </a:r>
          </a:p>
          <a:p>
            <a:pPr lvl="1"/>
            <a:r>
              <a:rPr lang="en-US" dirty="0"/>
              <a:t>A ball that bounces around the screen.</a:t>
            </a:r>
          </a:p>
          <a:p>
            <a:pPr lvl="1"/>
            <a:r>
              <a:rPr lang="en-US" dirty="0"/>
              <a:t>A scoring system and lives system</a:t>
            </a:r>
          </a:p>
        </p:txBody>
      </p:sp>
    </p:spTree>
    <p:extLst>
      <p:ext uri="{BB962C8B-B14F-4D97-AF65-F5344CB8AC3E}">
        <p14:creationId xmlns:p14="http://schemas.microsoft.com/office/powerpoint/2010/main" val="33406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7664" y="1012362"/>
            <a:ext cx="7793374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Key Libraries Used</a:t>
            </a:r>
            <a:b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conio.h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&gt;: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handling keyboard inputs 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kbhit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which allows the user to control the paddle.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windows.h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&gt;: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console functions such as setting the cursor position on the screen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SetConsoleCursorPosition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Sleep()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control the game speed.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6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993858" y="997230"/>
            <a:ext cx="7570927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Core 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gotoxy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Positions the cursor at the given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(x, y)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coordinates on the console.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the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COORD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structure to set the position.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drawBoard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paddleX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ballX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ballY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score,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lives)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Clears the screen and redraws the game elements: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Paddle (represented by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=====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Ball (represented by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Walls (represented by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around the edges of the screen).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 and lives displayed on the right-hand side of the screen.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96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355" y="30150384"/>
            <a:ext cx="8321042" cy="279484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540899" y="84853"/>
            <a:ext cx="607712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Main Game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Initialization: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paddleX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The x-coordinate of the paddle.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The x and y coordinates of the ball.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ballDirX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ballDirY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The ball's movement direction.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score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Tracks how many times the player hits the ball with the paddle.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lives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The player's remaining lives (starts with 3).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 Instructions: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instructions before starting the game. The player can move the paddle using the left and right arrow keys, and press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Esc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exit the game.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36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55750" y="1"/>
            <a:ext cx="10198099" cy="711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Game 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Keyboard Input: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(_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kbhit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Checks if a key is pressed.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Depending on the key: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 arrow key 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75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moves the paddle left.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 arrow key 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77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moves the paddle right.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 key 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27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exits the game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Ball Movement: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Ball coordinates 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ballX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are updated based on its direction 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ballDirX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ballDirY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Collision Detection: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Paddle Collision: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the ball hits the paddle (on the same y-axis), the ball changes direction, and the score is incremented.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Wall Collision: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the ball hits the left or right wall, it bounces back.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Collision: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the ball hits the top wall, it bounces down.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Missed Paddle: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the ball passes the paddle (y-coordinate = 23), the player loses a life.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Game: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lives run out, the game exits the loop and displays "Game Over" along with the final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016" y="162752"/>
            <a:ext cx="5548340" cy="1845421"/>
          </a:xfrm>
        </p:spPr>
        <p:txBody>
          <a:bodyPr/>
          <a:lstStyle/>
          <a:p>
            <a:r>
              <a:rPr lang="en-US" sz="1400" b="1" dirty="0"/>
              <a:t>6. Game Controls</a:t>
            </a:r>
            <a:br>
              <a:rPr lang="en-US" sz="1400" b="1" dirty="0"/>
            </a:br>
            <a:r>
              <a:rPr lang="en-US" sz="1400" b="1" dirty="0"/>
              <a:t>Arrow Keys: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Left arrow moves the paddle left.</a:t>
            </a:r>
            <a:br>
              <a:rPr lang="en-US" sz="1400" dirty="0"/>
            </a:br>
            <a:r>
              <a:rPr lang="en-US" sz="1400" dirty="0"/>
              <a:t>Right arrow moves the paddle right.</a:t>
            </a:r>
            <a:br>
              <a:rPr lang="en-US" sz="1400" dirty="0"/>
            </a:br>
            <a:r>
              <a:rPr lang="en-US" sz="1400" b="1" dirty="0"/>
              <a:t>Escape Key:</a:t>
            </a:r>
            <a:r>
              <a:rPr lang="en-US" sz="1400" dirty="0"/>
              <a:t> Exits the game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935" y="211006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7. Code </a:t>
            </a:r>
            <a:r>
              <a:rPr lang="en-US" dirty="0" smtClean="0"/>
              <a:t>Breakdown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void </a:t>
            </a:r>
            <a:r>
              <a:rPr lang="en-US" sz="1400" dirty="0" err="1"/>
              <a:t>gotoxy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x, </a:t>
            </a:r>
            <a:r>
              <a:rPr lang="en-US" sz="1400" dirty="0" err="1"/>
              <a:t>int</a:t>
            </a:r>
            <a:r>
              <a:rPr lang="en-US" sz="1400" dirty="0"/>
              <a:t> y) {</a:t>
            </a:r>
          </a:p>
          <a:p>
            <a:pPr marL="0" indent="0">
              <a:buNone/>
            </a:pPr>
            <a:r>
              <a:rPr lang="en-US" sz="1400" dirty="0"/>
              <a:t>    COORD </a:t>
            </a:r>
            <a:r>
              <a:rPr lang="en-US" sz="1400" dirty="0" err="1"/>
              <a:t>coord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coord.X</a:t>
            </a:r>
            <a:r>
              <a:rPr lang="en-US" sz="1400" dirty="0"/>
              <a:t> = x;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coord.Y</a:t>
            </a:r>
            <a:r>
              <a:rPr lang="en-US" sz="1400" dirty="0"/>
              <a:t> = y;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SetConsoleCursorPosition</a:t>
            </a:r>
            <a:r>
              <a:rPr lang="en-US" sz="1400" dirty="0"/>
              <a:t>(</a:t>
            </a:r>
            <a:r>
              <a:rPr lang="en-US" sz="1400" dirty="0" err="1"/>
              <a:t>GetStdHandle</a:t>
            </a:r>
            <a:r>
              <a:rPr lang="en-US" sz="1400" dirty="0"/>
              <a:t>(STD_OUTPUT_HANDLE), </a:t>
            </a:r>
            <a:r>
              <a:rPr lang="en-US" sz="1400" dirty="0" err="1"/>
              <a:t>coord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07162" y="5375898"/>
            <a:ext cx="1157408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function moves the cursor to position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(x, y)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 the console, allowing the game to refresh individual parts of the screen without redrawing the entire screen at once.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cpp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4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4502" y="694267"/>
            <a:ext cx="99936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drawBoard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paddleX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ballX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ballY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score, </a:t>
            </a:r>
            <a:r>
              <a:rPr lang="en-US" sz="2400" dirty="0" err="1"/>
              <a:t>int</a:t>
            </a:r>
            <a:r>
              <a:rPr lang="en-US" sz="2400" dirty="0"/>
              <a:t> lives) {</a:t>
            </a:r>
          </a:p>
          <a:p>
            <a:r>
              <a:rPr lang="en-US" sz="2400" dirty="0"/>
              <a:t>    system("</a:t>
            </a:r>
            <a:r>
              <a:rPr lang="en-US" sz="2400" dirty="0" err="1"/>
              <a:t>cls</a:t>
            </a:r>
            <a:r>
              <a:rPr lang="en-US" sz="2400" dirty="0"/>
              <a:t>");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gotoxy</a:t>
            </a:r>
            <a:r>
              <a:rPr lang="en-US" sz="2400" dirty="0"/>
              <a:t>(</a:t>
            </a:r>
            <a:r>
              <a:rPr lang="en-US" sz="2400" dirty="0" err="1"/>
              <a:t>paddleX</a:t>
            </a:r>
            <a:r>
              <a:rPr lang="en-US" sz="2400" dirty="0"/>
              <a:t>, 20);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cout</a:t>
            </a:r>
            <a:r>
              <a:rPr lang="en-US" sz="2400" dirty="0"/>
              <a:t> &lt;&lt; "======";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gotoxy</a:t>
            </a:r>
            <a:r>
              <a:rPr lang="en-US" sz="2400" dirty="0"/>
              <a:t>(</a:t>
            </a:r>
            <a:r>
              <a:rPr lang="en-US" sz="2400" dirty="0" err="1"/>
              <a:t>ballX</a:t>
            </a:r>
            <a:r>
              <a:rPr lang="en-US" sz="2400" dirty="0"/>
              <a:t>, </a:t>
            </a:r>
            <a:r>
              <a:rPr lang="en-US" sz="2400" dirty="0" err="1"/>
              <a:t>ballY</a:t>
            </a:r>
            <a:r>
              <a:rPr lang="en-US" sz="2400" dirty="0"/>
              <a:t>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cout</a:t>
            </a:r>
            <a:r>
              <a:rPr lang="en-US" sz="2400" dirty="0"/>
              <a:t> &lt;&lt; "O";</a:t>
            </a:r>
          </a:p>
          <a:p>
            <a:r>
              <a:rPr lang="en-US" sz="2400" dirty="0"/>
              <a:t>    // Draw walls and display score and lives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990023" y="4863715"/>
            <a:ext cx="84723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drawBoard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refreshes the screen, drawing the paddle, ball, walls, and displaying the score and lives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9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6389</TotalTime>
  <Words>840</Words>
  <Application>Microsoft Office PowerPoint</Application>
  <PresentationFormat>Widescreen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Century Gothic</vt:lpstr>
      <vt:lpstr>Wingdings 3</vt:lpstr>
      <vt:lpstr>Ion</vt:lpstr>
      <vt:lpstr>WELCOME TO MY PRESENTATION</vt:lpstr>
      <vt:lpstr>PowerPoint Presentation</vt:lpstr>
      <vt:lpstr>PowerPoint Presentation</vt:lpstr>
      <vt:lpstr>2. Key Libraries Used  &lt;conio.h&gt;:  Used for handling keyboard inputs (_getch() and _kbhit()), which allows the user to control the paddle. &lt;windows.h&gt;:  Used for console functions such as setting the cursor position on the screen (SetConsoleCursorPosition). Provides Sleep() to control the game speed. </vt:lpstr>
      <vt:lpstr>PowerPoint Presentation</vt:lpstr>
      <vt:lpstr>PowerPoint Presentation</vt:lpstr>
      <vt:lpstr>PowerPoint Presentation</vt:lpstr>
      <vt:lpstr>6. Game Controls Arrow Keys: Left arrow moves the paddle left. Right arrow moves the paddle right. Escape Key: Exits the game.</vt:lpstr>
      <vt:lpstr>PowerPoint Presentation</vt:lpstr>
      <vt:lpstr>PowerPoint Presentation</vt:lpstr>
      <vt:lpstr>PowerPoint Presentation</vt:lpstr>
      <vt:lpstr>PowerPoint Presentation</vt:lpstr>
      <vt:lpstr>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23</cp:revision>
  <dcterms:created xsi:type="dcterms:W3CDTF">2024-10-24T15:54:52Z</dcterms:created>
  <dcterms:modified xsi:type="dcterms:W3CDTF">2024-10-29T05:42:53Z</dcterms:modified>
</cp:coreProperties>
</file>