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4/15/2024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4/15/2024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IN" sz="2000" b="1" dirty="0" err="1">
                <a:solidFill>
                  <a:srgbClr val="FFFF00"/>
                </a:solidFill>
                <a:latin typeface="Arial"/>
                <a:cs typeface="Arial"/>
              </a:rPr>
              <a:t>M.Afrin</a:t>
            </a:r>
            <a:r>
              <a:rPr lang="en-IN" sz="2000" b="1" dirty="0">
                <a:solidFill>
                  <a:srgbClr val="FFFF00"/>
                </a:solidFill>
                <a:latin typeface="Arial"/>
                <a:cs typeface="Arial"/>
              </a:rPr>
              <a:t> </a:t>
            </a:r>
            <a:r>
              <a:rPr lang="en-IN" sz="2000" b="1" dirty="0" err="1">
                <a:solidFill>
                  <a:srgbClr val="FFFF00"/>
                </a:solidFill>
                <a:latin typeface="Arial"/>
                <a:cs typeface="Arial"/>
              </a:rPr>
              <a:t>alsabi</a:t>
            </a:r>
            <a:endParaRPr dirty="0"/>
          </a:p>
          <a:p>
            <a:pPr marL="457200" indent="-457200">
              <a:buAutoNum type="arabicPeriod"/>
            </a:pPr>
            <a:r>
              <a:rPr lang="en-US" altLang="en-GB" sz="2000" b="1" dirty="0">
                <a:solidFill>
                  <a:srgbClr val="FFFF00"/>
                </a:solidFill>
                <a:latin typeface="Arial"/>
                <a:cs typeface="Arial"/>
              </a:rPr>
              <a:t>Co</a:t>
            </a:r>
            <a:r>
              <a:rPr lang="en-US" sz="2000" b="1" dirty="0">
                <a:solidFill>
                  <a:srgbClr val="FFFF00"/>
                </a:solidFill>
                <a:latin typeface="Arial"/>
                <a:cs typeface="Arial"/>
              </a:rPr>
              <a:t>llege name - JP College of Engineering</a:t>
            </a:r>
            <a:endParaRPr dirty="0"/>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a:t>
            </a:r>
            <a:r>
              <a:rPr lang="en-US" altLang="en-GB" sz="2000" b="1" dirty="0">
                <a:solidFill>
                  <a:srgbClr val="FFFF00"/>
                </a:solidFill>
                <a:latin typeface="Arial"/>
                <a:cs typeface="Arial"/>
              </a:rPr>
              <a:t>0</a:t>
            </a:r>
            <a:r>
              <a:rPr lang="en-IN" altLang="en-GB" sz="2000" b="1" dirty="0">
                <a:solidFill>
                  <a:srgbClr val="FFFF00"/>
                </a:solidFill>
                <a:latin typeface="Arial"/>
                <a:cs typeface="Arial"/>
              </a:rPr>
              <a:t>3</a:t>
            </a:r>
            <a:endParaRPr lang="en-US" sz="2000" b="1" dirty="0">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78EFCAE0-4551-EF4E-B35E-7275D44DB9F2}">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Pandi</cp:lastModifiedBy>
  <cp:revision>2</cp:revision>
  <dcterms:created xsi:type="dcterms:W3CDTF">2021-05-25T18:50:10Z</dcterms:created>
  <dcterms:modified xsi:type="dcterms:W3CDTF">2024-04-15T08:32:25Z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