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943288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8 AM – 9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Tableau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29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180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77</cp:revision>
  <dcterms:created xsi:type="dcterms:W3CDTF">2022-01-08T11:53:28Z</dcterms:created>
  <dcterms:modified xsi:type="dcterms:W3CDTF">2023-03-31T15:19:48Z</dcterms:modified>
</cp:coreProperties>
</file>