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936" r:id="rId1"/>
  </p:sldMasterIdLst>
  <p:notesMasterIdLst>
    <p:notesMasterId r:id="rId2"/>
  </p:notesMasterIdLst>
  <p:sldIdLst>
    <p:sldId id="749" r:id="rId3"/>
    <p:sldId id="750" r:id="rId4"/>
    <p:sldId id="751" r:id="rId5"/>
    <p:sldId id="752" r:id="rId6"/>
    <p:sldId id="753" r:id="rId7"/>
    <p:sldId id="754" r:id="rId8"/>
    <p:sldId id="755" r:id="rId9"/>
    <p:sldId id="756" r:id="rId10"/>
    <p:sldId id="757" r:id="rId11"/>
    <p:sldId id="758" r:id="rId12"/>
    <p:sldId id="759" r:id="rId13"/>
    <p:sldId id="760" r:id="rId14"/>
    <p:sldId id="761" r:id="rId15"/>
    <p:sldId id="762" r:id="rId16"/>
    <p:sldId id="763" r:id="rId17"/>
    <p:sldId id="764" r:id="rId18"/>
    <p:sldId id="765" r:id="rId19"/>
    <p:sldId id="766" r:id="rId20"/>
    <p:sldId id="767" r:id="rId21"/>
    <p:sldId id="768" r:id="rId22"/>
    <p:sldId id="769" r:id="rId23"/>
    <p:sldId id="770" r:id="rId24"/>
    <p:sldId id="771" r:id="rId25"/>
    <p:sldId id="772" r:id="rId26"/>
    <p:sldId id="773" r:id="rId27"/>
    <p:sldId id="774" r:id="rId28"/>
    <p:sldId id="775" r:id="rId29"/>
  </p:sldIdLst>
  <p:sldSz cy="6832600" cx="9118600"/>
  <p:notesSz cx="9118600" cy="68326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12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9" name=""/>
        <p:cNvGrpSpPr/>
        <p:nvPr/>
      </p:nvGrpSpPr>
      <p:grpSpPr>
        <a:xfrm>
          <a:off x="0" y="0"/>
          <a:ext cx="0" cy="0"/>
          <a:chOff x="0" y="0"/>
          <a:chExt cx="0" cy="0"/>
        </a:xfrm>
      </p:grpSpPr>
      <p:sp>
        <p:nvSpPr>
          <p:cNvPr id="10487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3" name="Rectangle 6"/>
          <p:cNvSpPr/>
          <p:nvPr/>
        </p:nvSpPr>
        <p:spPr>
          <a:xfrm>
            <a:off x="2377" y="6377093"/>
            <a:ext cx="9116226" cy="45550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3" y="6310856"/>
            <a:ext cx="9116226" cy="637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820674" y="756141"/>
            <a:ext cx="7522845" cy="3552952"/>
          </a:xfrm>
        </p:spPr>
        <p:txBody>
          <a:bodyPr anchor="b">
            <a:normAutofit/>
          </a:bodyPr>
          <a:lstStyle>
            <a:lvl1pPr algn="l">
              <a:lnSpc>
                <a:spcPct val="85000"/>
              </a:lnSpc>
              <a:defRPr baseline="0" sz="7970" spc="-50">
                <a:solidFill>
                  <a:schemeClr val="tx1">
                    <a:lumMod val="85000"/>
                    <a:lumOff val="15000"/>
                  </a:schemeClr>
                </a:solidFill>
              </a:defRPr>
            </a:lvl1pPr>
          </a:lstStyle>
          <a:p>
            <a:r>
              <a:rPr lang="en-US" smtClean="0"/>
              <a:t>Click to edit Master title style</a:t>
            </a:r>
            <a:endParaRPr dirty="0" lang="en-US"/>
          </a:p>
        </p:txBody>
      </p:sp>
      <p:sp>
        <p:nvSpPr>
          <p:cNvPr id="1048586" name="Subtitle 2"/>
          <p:cNvSpPr>
            <a:spLocks noGrp="1"/>
          </p:cNvSpPr>
          <p:nvPr>
            <p:ph type="subTitle" idx="1"/>
          </p:nvPr>
        </p:nvSpPr>
        <p:spPr>
          <a:xfrm>
            <a:off x="822746" y="4439119"/>
            <a:ext cx="7522845" cy="1138767"/>
          </a:xfrm>
        </p:spPr>
        <p:txBody>
          <a:bodyPr lIns="91440" rIns="91440">
            <a:normAutofit/>
          </a:bodyPr>
          <a:lstStyle>
            <a:lvl1pPr algn="l" indent="0" marL="0">
              <a:buNone/>
              <a:defRPr baseline="0" cap="all" sz="2391" spc="199">
                <a:solidFill>
                  <a:schemeClr val="tx2"/>
                </a:solidFill>
                <a:latin typeface="+mj-lt"/>
              </a:defRPr>
            </a:lvl1pPr>
            <a:lvl2pPr algn="ctr" indent="0" marL="455508">
              <a:buNone/>
              <a:defRPr sz="2391"/>
            </a:lvl2pPr>
            <a:lvl3pPr algn="ctr" indent="0" marL="911017">
              <a:buNone/>
              <a:defRPr sz="2391"/>
            </a:lvl3pPr>
            <a:lvl4pPr algn="ctr" indent="0" marL="1366525">
              <a:buNone/>
              <a:defRPr sz="1993"/>
            </a:lvl4pPr>
            <a:lvl5pPr algn="ctr" indent="0" marL="1822033">
              <a:buNone/>
              <a:defRPr sz="1993"/>
            </a:lvl5pPr>
            <a:lvl6pPr algn="ctr" indent="0" marL="2277542">
              <a:buNone/>
              <a:defRPr sz="1993"/>
            </a:lvl6pPr>
            <a:lvl7pPr algn="ctr" indent="0" marL="2733050">
              <a:buNone/>
              <a:defRPr sz="1993"/>
            </a:lvl7pPr>
            <a:lvl8pPr algn="ctr" indent="0" marL="3188559">
              <a:buNone/>
              <a:defRPr sz="1993"/>
            </a:lvl8pPr>
            <a:lvl9pPr algn="ctr" indent="0" marL="3644067">
              <a:buNone/>
              <a:defRPr sz="1993"/>
            </a:lvl9pPr>
          </a:lstStyle>
          <a:p>
            <a:r>
              <a:rPr lang="en-US" smtClean="0"/>
              <a:t>Click to edit Master subtitle style</a:t>
            </a:r>
            <a:endParaRPr dirty="0" lang="en-US"/>
          </a:p>
        </p:txBody>
      </p:sp>
      <p:sp>
        <p:nvSpPr>
          <p:cNvPr id="1048587" name="Date Placeholder 3"/>
          <p:cNvSpPr>
            <a:spLocks noGrp="1"/>
          </p:cNvSpPr>
          <p:nvPr>
            <p:ph type="dt" sz="half" idx="10"/>
          </p:nvPr>
        </p:nvSpPr>
        <p:spPr/>
        <p:txBody>
          <a:bodyPr/>
          <a:p>
            <a:fld id="{1D8BD707-D9CF-40AE-B4C6-C98DA3205C09}" type="datetimeFigureOut">
              <a:rPr lang="en-US" smtClean="0"/>
              <a:t>05/02/20</a:t>
            </a:fld>
            <a:endParaRPr lang="en-US"/>
          </a:p>
        </p:txBody>
      </p:sp>
      <p:sp>
        <p:nvSpPr>
          <p:cNvPr id="1048588" name="Footer Placeholder 4"/>
          <p:cNvSpPr>
            <a:spLocks noGrp="1"/>
          </p:cNvSpPr>
          <p:nvPr>
            <p:ph type="ftr" sz="quarter" idx="11"/>
          </p:nvPr>
        </p:nvSpPr>
        <p:spPr/>
        <p:txBody>
          <a:bodyPr/>
          <a:p>
            <a:endParaRPr lang="en-US"/>
          </a:p>
        </p:txBody>
      </p:sp>
      <p:sp>
        <p:nvSpPr>
          <p:cNvPr id="1048589" name="Slide Number Placeholder 5"/>
          <p:cNvSpPr>
            <a:spLocks noGrp="1"/>
          </p:cNvSpPr>
          <p:nvPr>
            <p:ph type="sldNum" sz="quarter" idx="12"/>
          </p:nvPr>
        </p:nvSpPr>
        <p:spPr/>
        <p:txBody>
          <a:bodyPr/>
          <a:p>
            <a:fld id="{B6F15528-21DE-4FAA-801E-634DDDAF4B2B}" type="slidenum">
              <a:rPr lang="en-US" smtClean="0"/>
              <a:t>‹#›</a:t>
            </a:fld>
            <a:endParaRPr lang="en-US"/>
          </a:p>
        </p:txBody>
      </p:sp>
      <p:cxnSp>
        <p:nvCxnSpPr>
          <p:cNvPr id="3145729" name="Straight Connector 8"/>
          <p:cNvCxnSpPr>
            <a:cxnSpLocks/>
          </p:cNvCxnSpPr>
          <p:nvPr/>
        </p:nvCxnSpPr>
        <p:spPr>
          <a:xfrm>
            <a:off x="903228" y="4327313"/>
            <a:ext cx="7386066"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728" name="Title 1"/>
          <p:cNvSpPr>
            <a:spLocks noGrp="1"/>
          </p:cNvSpPr>
          <p:nvPr>
            <p:ph type="title"/>
          </p:nvPr>
        </p:nvSpPr>
        <p:spPr/>
        <p:txBody>
          <a:bodyPr/>
          <a:p>
            <a:r>
              <a:rPr lang="en-US" smtClean="0"/>
              <a:t>Click to edit Master title style</a:t>
            </a:r>
            <a:endParaRPr dirty="0" lang="en-US"/>
          </a:p>
        </p:txBody>
      </p:sp>
      <p:sp>
        <p:nvSpPr>
          <p:cNvPr id="1048729" name="Vertical Text Placeholder 2"/>
          <p:cNvSpPr>
            <a:spLocks noGrp="1"/>
          </p:cNvSpPr>
          <p:nvPr>
            <p:ph type="body" orient="vert" idx="1"/>
          </p:nvPr>
        </p:nvSpPr>
        <p:spPr/>
        <p:txBody>
          <a:bodyPr bIns="0" lIns="45720" rIns="45720" tIns="0"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0" name="Date Placeholder 3"/>
          <p:cNvSpPr>
            <a:spLocks noGrp="1"/>
          </p:cNvSpPr>
          <p:nvPr>
            <p:ph type="dt" sz="half" idx="10"/>
          </p:nvPr>
        </p:nvSpPr>
        <p:spPr/>
        <p:txBody>
          <a:bodyPr/>
          <a:p>
            <a:fld id="{1D8BD707-D9CF-40AE-B4C6-C98DA3205C09}" type="datetimeFigureOut">
              <a:rPr lang="en-US" smtClean="0"/>
              <a:t>05/02/20</a:t>
            </a:fld>
            <a:endParaRPr lang="en-US"/>
          </a:p>
        </p:txBody>
      </p:sp>
      <p:sp>
        <p:nvSpPr>
          <p:cNvPr id="1048731" name="Footer Placeholder 4"/>
          <p:cNvSpPr>
            <a:spLocks noGrp="1"/>
          </p:cNvSpPr>
          <p:nvPr>
            <p:ph type="ftr" sz="quarter" idx="11"/>
          </p:nvPr>
        </p:nvSpPr>
        <p:spPr/>
        <p:txBody>
          <a:bodyPr/>
          <a:p>
            <a:endParaRPr lang="en-US"/>
          </a:p>
        </p:txBody>
      </p:sp>
      <p:sp>
        <p:nvSpPr>
          <p:cNvPr id="104873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1" name=""/>
        <p:cNvGrpSpPr/>
        <p:nvPr/>
      </p:nvGrpSpPr>
      <p:grpSpPr>
        <a:xfrm>
          <a:off x="0" y="0"/>
          <a:ext cx="0" cy="0"/>
          <a:chOff x="0" y="0"/>
          <a:chExt cx="0" cy="0"/>
        </a:xfrm>
      </p:grpSpPr>
      <p:sp>
        <p:nvSpPr>
          <p:cNvPr id="1048713" name="Rectangle 6"/>
          <p:cNvSpPr/>
          <p:nvPr/>
        </p:nvSpPr>
        <p:spPr>
          <a:xfrm>
            <a:off x="2377" y="6377093"/>
            <a:ext cx="9116226" cy="45550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4" name="Rectangle 7"/>
          <p:cNvSpPr/>
          <p:nvPr/>
        </p:nvSpPr>
        <p:spPr>
          <a:xfrm>
            <a:off x="13" y="6310856"/>
            <a:ext cx="9116226" cy="637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15" name="Vertical Title 1"/>
          <p:cNvSpPr>
            <a:spLocks noGrp="1"/>
          </p:cNvSpPr>
          <p:nvPr>
            <p:ph type="title" orient="vert"/>
          </p:nvPr>
        </p:nvSpPr>
        <p:spPr>
          <a:xfrm>
            <a:off x="6525500" y="413245"/>
            <a:ext cx="1966198" cy="5736097"/>
          </a:xfrm>
        </p:spPr>
        <p:txBody>
          <a:bodyPr vert="eaVert"/>
          <a:p>
            <a:r>
              <a:rPr lang="en-US" smtClean="0"/>
              <a:t>Click to edit Master title style</a:t>
            </a:r>
            <a:endParaRPr dirty="0" lang="en-US"/>
          </a:p>
        </p:txBody>
      </p:sp>
      <p:sp>
        <p:nvSpPr>
          <p:cNvPr id="1048716" name="Vertical Text Placeholder 2"/>
          <p:cNvSpPr>
            <a:spLocks noGrp="1"/>
          </p:cNvSpPr>
          <p:nvPr>
            <p:ph type="body" orient="vert" idx="1"/>
          </p:nvPr>
        </p:nvSpPr>
        <p:spPr>
          <a:xfrm>
            <a:off x="626905" y="413243"/>
            <a:ext cx="5784612" cy="5736096"/>
          </a:xfrm>
        </p:spPr>
        <p:txBody>
          <a:bodyPr bIns="0" lIns="45720" rIns="45720" tIns="0"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7" name="Date Placeholder 3"/>
          <p:cNvSpPr>
            <a:spLocks noGrp="1"/>
          </p:cNvSpPr>
          <p:nvPr>
            <p:ph type="dt" sz="half" idx="10"/>
          </p:nvPr>
        </p:nvSpPr>
        <p:spPr/>
        <p:txBody>
          <a:bodyPr/>
          <a:p>
            <a:fld id="{1D8BD707-D9CF-40AE-B4C6-C98DA3205C09}" type="datetimeFigureOut">
              <a:rPr lang="en-US" smtClean="0"/>
              <a:t>05/02/20</a:t>
            </a:fld>
            <a:endParaRPr lang="en-US"/>
          </a:p>
        </p:txBody>
      </p:sp>
      <p:sp>
        <p:nvSpPr>
          <p:cNvPr id="1048718" name="Footer Placeholder 4"/>
          <p:cNvSpPr>
            <a:spLocks noGrp="1"/>
          </p:cNvSpPr>
          <p:nvPr>
            <p:ph type="ftr" sz="quarter" idx="11"/>
          </p:nvPr>
        </p:nvSpPr>
        <p:spPr/>
        <p:txBody>
          <a:bodyPr/>
          <a:p>
            <a:endParaRPr lang="en-US"/>
          </a:p>
        </p:txBody>
      </p:sp>
      <p:sp>
        <p:nvSpPr>
          <p:cNvPr id="104871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593" name="Title 1"/>
          <p:cNvSpPr>
            <a:spLocks noGrp="1"/>
          </p:cNvSpPr>
          <p:nvPr>
            <p:ph type="title"/>
          </p:nvPr>
        </p:nvSpPr>
        <p:spPr/>
        <p:txBody>
          <a:bodyPr/>
          <a:p>
            <a:r>
              <a:rPr lang="en-US" smtClean="0"/>
              <a:t>Click to edit Master title style</a:t>
            </a:r>
            <a:endParaRPr dirty="0" lang="en-US"/>
          </a:p>
        </p:txBody>
      </p:sp>
      <p:sp>
        <p:nvSpPr>
          <p:cNvPr id="104859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95" name="Date Placeholder 3"/>
          <p:cNvSpPr>
            <a:spLocks noGrp="1"/>
          </p:cNvSpPr>
          <p:nvPr>
            <p:ph type="dt" sz="half" idx="10"/>
          </p:nvPr>
        </p:nvSpPr>
        <p:spPr/>
        <p:txBody>
          <a:bodyPr/>
          <a:p>
            <a:fld id="{1D8BD707-D9CF-40AE-B4C6-C98DA3205C09}" type="datetimeFigureOut">
              <a:rPr lang="en-US" smtClean="0"/>
              <a:t>05/02/20</a:t>
            </a:fld>
            <a:endParaRPr lang="en-US"/>
          </a:p>
        </p:txBody>
      </p:sp>
      <p:sp>
        <p:nvSpPr>
          <p:cNvPr id="1048596" name="Footer Placeholder 4"/>
          <p:cNvSpPr>
            <a:spLocks noGrp="1"/>
          </p:cNvSpPr>
          <p:nvPr>
            <p:ph type="ftr" sz="quarter" idx="11"/>
          </p:nvPr>
        </p:nvSpPr>
        <p:spPr/>
        <p:txBody>
          <a:bodyPr/>
          <a:p>
            <a:endParaRPr lang="en-US"/>
          </a:p>
        </p:txBody>
      </p:sp>
      <p:sp>
        <p:nvSpPr>
          <p:cNvPr id="104859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4" name=""/>
        <p:cNvGrpSpPr/>
        <p:nvPr/>
      </p:nvGrpSpPr>
      <p:grpSpPr>
        <a:xfrm>
          <a:off x="0" y="0"/>
          <a:ext cx="0" cy="0"/>
          <a:chOff x="0" y="0"/>
          <a:chExt cx="0" cy="0"/>
        </a:xfrm>
      </p:grpSpPr>
      <p:sp>
        <p:nvSpPr>
          <p:cNvPr id="1048733" name="Rectangle 6"/>
          <p:cNvSpPr/>
          <p:nvPr/>
        </p:nvSpPr>
        <p:spPr>
          <a:xfrm>
            <a:off x="2377" y="6377093"/>
            <a:ext cx="9116226" cy="45550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4" name="Rectangle 7"/>
          <p:cNvSpPr/>
          <p:nvPr/>
        </p:nvSpPr>
        <p:spPr>
          <a:xfrm>
            <a:off x="13" y="6310856"/>
            <a:ext cx="9116226" cy="637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35" name="Title 1"/>
          <p:cNvSpPr>
            <a:spLocks noGrp="1"/>
          </p:cNvSpPr>
          <p:nvPr>
            <p:ph type="title"/>
          </p:nvPr>
        </p:nvSpPr>
        <p:spPr>
          <a:xfrm>
            <a:off x="820674" y="756141"/>
            <a:ext cx="7522845" cy="3552952"/>
          </a:xfrm>
        </p:spPr>
        <p:txBody>
          <a:bodyPr anchor="b" anchorCtr="0">
            <a:normAutofit/>
          </a:bodyPr>
          <a:lstStyle>
            <a:lvl1pPr>
              <a:lnSpc>
                <a:spcPct val="85000"/>
              </a:lnSpc>
              <a:defRPr b="0" sz="7970">
                <a:solidFill>
                  <a:schemeClr val="tx1">
                    <a:lumMod val="85000"/>
                    <a:lumOff val="15000"/>
                  </a:schemeClr>
                </a:solidFill>
              </a:defRPr>
            </a:lvl1pPr>
          </a:lstStyle>
          <a:p>
            <a:r>
              <a:rPr lang="en-US" smtClean="0"/>
              <a:t>Click to edit Master title style</a:t>
            </a:r>
            <a:endParaRPr dirty="0" lang="en-US"/>
          </a:p>
        </p:txBody>
      </p:sp>
      <p:sp>
        <p:nvSpPr>
          <p:cNvPr id="1048736" name="Text Placeholder 2"/>
          <p:cNvSpPr>
            <a:spLocks noGrp="1"/>
          </p:cNvSpPr>
          <p:nvPr>
            <p:ph type="body" idx="1"/>
          </p:nvPr>
        </p:nvSpPr>
        <p:spPr>
          <a:xfrm>
            <a:off x="820674" y="4436635"/>
            <a:ext cx="7522845" cy="1138767"/>
          </a:xfrm>
        </p:spPr>
        <p:txBody>
          <a:bodyPr anchor="t" anchorCtr="0" lIns="91440" rIns="91440">
            <a:normAutofit/>
          </a:bodyPr>
          <a:lstStyle>
            <a:lvl1pPr indent="0" marL="0">
              <a:buNone/>
              <a:defRPr baseline="0" cap="all" sz="2391" spc="199">
                <a:solidFill>
                  <a:schemeClr val="tx2"/>
                </a:solidFill>
                <a:latin typeface="+mj-lt"/>
              </a:defRPr>
            </a:lvl1pPr>
            <a:lvl2pPr indent="0" marL="455508">
              <a:buNone/>
              <a:defRPr sz="1793">
                <a:solidFill>
                  <a:schemeClr val="tx1">
                    <a:tint val="75000"/>
                  </a:schemeClr>
                </a:solidFill>
              </a:defRPr>
            </a:lvl2pPr>
            <a:lvl3pPr indent="0" marL="911017">
              <a:buNone/>
              <a:defRPr sz="1594">
                <a:solidFill>
                  <a:schemeClr val="tx1">
                    <a:tint val="75000"/>
                  </a:schemeClr>
                </a:solidFill>
              </a:defRPr>
            </a:lvl3pPr>
            <a:lvl4pPr indent="0" marL="1366525">
              <a:buNone/>
              <a:defRPr sz="1395">
                <a:solidFill>
                  <a:schemeClr val="tx1">
                    <a:tint val="75000"/>
                  </a:schemeClr>
                </a:solidFill>
              </a:defRPr>
            </a:lvl4pPr>
            <a:lvl5pPr indent="0" marL="1822033">
              <a:buNone/>
              <a:defRPr sz="1395">
                <a:solidFill>
                  <a:schemeClr val="tx1">
                    <a:tint val="75000"/>
                  </a:schemeClr>
                </a:solidFill>
              </a:defRPr>
            </a:lvl5pPr>
            <a:lvl6pPr indent="0" marL="2277542">
              <a:buNone/>
              <a:defRPr sz="1395">
                <a:solidFill>
                  <a:schemeClr val="tx1">
                    <a:tint val="75000"/>
                  </a:schemeClr>
                </a:solidFill>
              </a:defRPr>
            </a:lvl6pPr>
            <a:lvl7pPr indent="0" marL="2733050">
              <a:buNone/>
              <a:defRPr sz="1395">
                <a:solidFill>
                  <a:schemeClr val="tx1">
                    <a:tint val="75000"/>
                  </a:schemeClr>
                </a:solidFill>
              </a:defRPr>
            </a:lvl7pPr>
            <a:lvl8pPr indent="0" marL="3188559">
              <a:buNone/>
              <a:defRPr sz="1395">
                <a:solidFill>
                  <a:schemeClr val="tx1">
                    <a:tint val="75000"/>
                  </a:schemeClr>
                </a:solidFill>
              </a:defRPr>
            </a:lvl8pPr>
            <a:lvl9pPr indent="0" marL="3644067">
              <a:buNone/>
              <a:defRPr sz="1395">
                <a:solidFill>
                  <a:schemeClr val="tx1">
                    <a:tint val="75000"/>
                  </a:schemeClr>
                </a:solidFill>
              </a:defRPr>
            </a:lvl9pPr>
          </a:lstStyle>
          <a:p>
            <a:pPr lvl="0"/>
            <a:r>
              <a:rPr lang="en-US" smtClean="0"/>
              <a:t>Click to edit Master text styles</a:t>
            </a:r>
          </a:p>
        </p:txBody>
      </p:sp>
      <p:sp>
        <p:nvSpPr>
          <p:cNvPr id="1048737" name="Date Placeholder 3"/>
          <p:cNvSpPr>
            <a:spLocks noGrp="1"/>
          </p:cNvSpPr>
          <p:nvPr>
            <p:ph type="dt" sz="half" idx="10"/>
          </p:nvPr>
        </p:nvSpPr>
        <p:spPr/>
        <p:txBody>
          <a:bodyPr/>
          <a:p>
            <a:fld id="{1D8BD707-D9CF-40AE-B4C6-C98DA3205C09}" type="datetimeFigureOut">
              <a:rPr lang="en-US" smtClean="0"/>
              <a:t>05/02/20</a:t>
            </a:fld>
            <a:endParaRPr lang="en-US"/>
          </a:p>
        </p:txBody>
      </p:sp>
      <p:sp>
        <p:nvSpPr>
          <p:cNvPr id="1048738" name="Footer Placeholder 4"/>
          <p:cNvSpPr>
            <a:spLocks noGrp="1"/>
          </p:cNvSpPr>
          <p:nvPr>
            <p:ph type="ftr" sz="quarter" idx="11"/>
          </p:nvPr>
        </p:nvSpPr>
        <p:spPr/>
        <p:txBody>
          <a:bodyPr/>
          <a:p>
            <a:endParaRPr lang="en-US"/>
          </a:p>
        </p:txBody>
      </p:sp>
      <p:sp>
        <p:nvSpPr>
          <p:cNvPr id="1048739" name="Slide Number Placeholder 5"/>
          <p:cNvSpPr>
            <a:spLocks noGrp="1"/>
          </p:cNvSpPr>
          <p:nvPr>
            <p:ph type="sldNum" sz="quarter" idx="12"/>
          </p:nvPr>
        </p:nvSpPr>
        <p:spPr/>
        <p:txBody>
          <a:bodyPr/>
          <a:p>
            <a:fld id="{B6F15528-21DE-4FAA-801E-634DDDAF4B2B}" type="slidenum">
              <a:rPr lang="en-US" smtClean="0"/>
              <a:t>‹#›</a:t>
            </a:fld>
            <a:endParaRPr lang="en-US"/>
          </a:p>
        </p:txBody>
      </p:sp>
      <p:cxnSp>
        <p:nvCxnSpPr>
          <p:cNvPr id="3145730" name="Straight Connector 8"/>
          <p:cNvCxnSpPr>
            <a:cxnSpLocks/>
          </p:cNvCxnSpPr>
          <p:nvPr/>
        </p:nvCxnSpPr>
        <p:spPr>
          <a:xfrm>
            <a:off x="903228" y="4327313"/>
            <a:ext cx="7386066"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740" name="Title 7"/>
          <p:cNvSpPr>
            <a:spLocks noGrp="1"/>
          </p:cNvSpPr>
          <p:nvPr>
            <p:ph type="title"/>
          </p:nvPr>
        </p:nvSpPr>
        <p:spPr>
          <a:xfrm>
            <a:off x="820674" y="285545"/>
            <a:ext cx="7522845" cy="1445384"/>
          </a:xfrm>
        </p:spPr>
        <p:txBody>
          <a:bodyPr/>
          <a:p>
            <a:r>
              <a:rPr lang="en-US" smtClean="0"/>
              <a:t>Click to edit Master title style</a:t>
            </a:r>
            <a:endParaRPr dirty="0" lang="en-US"/>
          </a:p>
        </p:txBody>
      </p:sp>
      <p:sp>
        <p:nvSpPr>
          <p:cNvPr id="1048741" name="Content Placeholder 2"/>
          <p:cNvSpPr>
            <a:spLocks noGrp="1"/>
          </p:cNvSpPr>
          <p:nvPr>
            <p:ph sz="half" idx="1"/>
          </p:nvPr>
        </p:nvSpPr>
        <p:spPr>
          <a:xfrm>
            <a:off x="820674" y="1838898"/>
            <a:ext cx="3693033" cy="400845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2" name="Content Placeholder 3"/>
          <p:cNvSpPr>
            <a:spLocks noGrp="1"/>
          </p:cNvSpPr>
          <p:nvPr>
            <p:ph sz="half" idx="2"/>
          </p:nvPr>
        </p:nvSpPr>
        <p:spPr>
          <a:xfrm>
            <a:off x="4650486" y="1838902"/>
            <a:ext cx="3693033" cy="400845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4"/>
          <p:cNvSpPr>
            <a:spLocks noGrp="1"/>
          </p:cNvSpPr>
          <p:nvPr>
            <p:ph type="dt" sz="half" idx="10"/>
          </p:nvPr>
        </p:nvSpPr>
        <p:spPr/>
        <p:txBody>
          <a:bodyPr/>
          <a:p>
            <a:fld id="{1D8BD707-D9CF-40AE-B4C6-C98DA3205C09}" type="datetimeFigureOut">
              <a:rPr lang="en-US" smtClean="0"/>
              <a:t>05/02/20</a:t>
            </a:fld>
            <a:endParaRPr lang="en-US"/>
          </a:p>
        </p:txBody>
      </p:sp>
      <p:sp>
        <p:nvSpPr>
          <p:cNvPr id="1048744" name="Footer Placeholder 5"/>
          <p:cNvSpPr>
            <a:spLocks noGrp="1"/>
          </p:cNvSpPr>
          <p:nvPr>
            <p:ph type="ftr" sz="quarter" idx="11"/>
          </p:nvPr>
        </p:nvSpPr>
        <p:spPr/>
        <p:txBody>
          <a:bodyPr/>
          <a:p>
            <a:endParaRPr lang="en-US"/>
          </a:p>
        </p:txBody>
      </p:sp>
      <p:sp>
        <p:nvSpPr>
          <p:cNvPr id="104874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6" name=""/>
        <p:cNvGrpSpPr/>
        <p:nvPr/>
      </p:nvGrpSpPr>
      <p:grpSpPr>
        <a:xfrm>
          <a:off x="0" y="0"/>
          <a:ext cx="0" cy="0"/>
          <a:chOff x="0" y="0"/>
          <a:chExt cx="0" cy="0"/>
        </a:xfrm>
      </p:grpSpPr>
      <p:sp>
        <p:nvSpPr>
          <p:cNvPr id="1048746" name="Title 9"/>
          <p:cNvSpPr>
            <a:spLocks noGrp="1"/>
          </p:cNvSpPr>
          <p:nvPr>
            <p:ph type="title"/>
          </p:nvPr>
        </p:nvSpPr>
        <p:spPr>
          <a:xfrm>
            <a:off x="820674" y="285545"/>
            <a:ext cx="7522845" cy="1445384"/>
          </a:xfrm>
        </p:spPr>
        <p:txBody>
          <a:bodyPr/>
          <a:p>
            <a:r>
              <a:rPr lang="en-US" smtClean="0"/>
              <a:t>Click to edit Master title style</a:t>
            </a:r>
            <a:endParaRPr dirty="0" lang="en-US"/>
          </a:p>
        </p:txBody>
      </p:sp>
      <p:sp>
        <p:nvSpPr>
          <p:cNvPr id="1048747" name="Text Placeholder 2"/>
          <p:cNvSpPr>
            <a:spLocks noGrp="1"/>
          </p:cNvSpPr>
          <p:nvPr>
            <p:ph type="body" idx="1"/>
          </p:nvPr>
        </p:nvSpPr>
        <p:spPr>
          <a:xfrm>
            <a:off x="820674" y="1839215"/>
            <a:ext cx="3693033" cy="733555"/>
          </a:xfrm>
        </p:spPr>
        <p:txBody>
          <a:bodyPr anchor="ctr" lIns="91440" rIns="91440">
            <a:normAutofit/>
          </a:bodyPr>
          <a:lstStyle>
            <a:lvl1pPr indent="0" marL="0">
              <a:buNone/>
              <a:defRPr baseline="0" b="0" cap="all" sz="1993">
                <a:solidFill>
                  <a:schemeClr val="tx2"/>
                </a:solidFill>
              </a:defRPr>
            </a:lvl1pPr>
            <a:lvl2pPr indent="0" marL="455508">
              <a:buNone/>
              <a:defRPr b="1" sz="1993"/>
            </a:lvl2pPr>
            <a:lvl3pPr indent="0" marL="911017">
              <a:buNone/>
              <a:defRPr b="1" sz="1793"/>
            </a:lvl3pPr>
            <a:lvl4pPr indent="0" marL="1366525">
              <a:buNone/>
              <a:defRPr b="1" sz="1594"/>
            </a:lvl4pPr>
            <a:lvl5pPr indent="0" marL="1822033">
              <a:buNone/>
              <a:defRPr b="1" sz="1594"/>
            </a:lvl5pPr>
            <a:lvl6pPr indent="0" marL="2277542">
              <a:buNone/>
              <a:defRPr b="1" sz="1594"/>
            </a:lvl6pPr>
            <a:lvl7pPr indent="0" marL="2733050">
              <a:buNone/>
              <a:defRPr b="1" sz="1594"/>
            </a:lvl7pPr>
            <a:lvl8pPr indent="0" marL="3188559">
              <a:buNone/>
              <a:defRPr b="1" sz="1594"/>
            </a:lvl8pPr>
            <a:lvl9pPr indent="0" marL="3644067">
              <a:buNone/>
              <a:defRPr b="1" sz="1594"/>
            </a:lvl9pPr>
          </a:lstStyle>
          <a:p>
            <a:pPr lvl="0"/>
            <a:r>
              <a:rPr lang="en-US" smtClean="0"/>
              <a:t>Click to edit Master text styles</a:t>
            </a:r>
          </a:p>
        </p:txBody>
      </p:sp>
      <p:sp>
        <p:nvSpPr>
          <p:cNvPr id="1048748" name="Content Placeholder 3"/>
          <p:cNvSpPr>
            <a:spLocks noGrp="1"/>
          </p:cNvSpPr>
          <p:nvPr>
            <p:ph sz="half" idx="2"/>
          </p:nvPr>
        </p:nvSpPr>
        <p:spPr>
          <a:xfrm>
            <a:off x="820674" y="2572770"/>
            <a:ext cx="3693033" cy="3274587"/>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Text Placeholder 4"/>
          <p:cNvSpPr>
            <a:spLocks noGrp="1"/>
          </p:cNvSpPr>
          <p:nvPr>
            <p:ph type="body" sz="quarter" idx="3"/>
          </p:nvPr>
        </p:nvSpPr>
        <p:spPr>
          <a:xfrm>
            <a:off x="4650486" y="1839215"/>
            <a:ext cx="3693033" cy="733555"/>
          </a:xfrm>
        </p:spPr>
        <p:txBody>
          <a:bodyPr anchor="ctr" lIns="91440" rIns="91440">
            <a:normAutofit/>
          </a:bodyPr>
          <a:lstStyle>
            <a:lvl1pPr indent="0" marL="0">
              <a:buNone/>
              <a:defRPr baseline="0" b="0" cap="all" sz="1993">
                <a:solidFill>
                  <a:schemeClr val="tx2"/>
                </a:solidFill>
              </a:defRPr>
            </a:lvl1pPr>
            <a:lvl2pPr indent="0" marL="455508">
              <a:buNone/>
              <a:defRPr b="1" sz="1993"/>
            </a:lvl2pPr>
            <a:lvl3pPr indent="0" marL="911017">
              <a:buNone/>
              <a:defRPr b="1" sz="1793"/>
            </a:lvl3pPr>
            <a:lvl4pPr indent="0" marL="1366525">
              <a:buNone/>
              <a:defRPr b="1" sz="1594"/>
            </a:lvl4pPr>
            <a:lvl5pPr indent="0" marL="1822033">
              <a:buNone/>
              <a:defRPr b="1" sz="1594"/>
            </a:lvl5pPr>
            <a:lvl6pPr indent="0" marL="2277542">
              <a:buNone/>
              <a:defRPr b="1" sz="1594"/>
            </a:lvl6pPr>
            <a:lvl7pPr indent="0" marL="2733050">
              <a:buNone/>
              <a:defRPr b="1" sz="1594"/>
            </a:lvl7pPr>
            <a:lvl8pPr indent="0" marL="3188559">
              <a:buNone/>
              <a:defRPr b="1" sz="1594"/>
            </a:lvl8pPr>
            <a:lvl9pPr indent="0" marL="3644067">
              <a:buNone/>
              <a:defRPr b="1" sz="1594"/>
            </a:lvl9pPr>
          </a:lstStyle>
          <a:p>
            <a:pPr lvl="0"/>
            <a:r>
              <a:rPr lang="en-US" smtClean="0"/>
              <a:t>Click to edit Master text styles</a:t>
            </a:r>
          </a:p>
        </p:txBody>
      </p:sp>
      <p:sp>
        <p:nvSpPr>
          <p:cNvPr id="1048750" name="Content Placeholder 5"/>
          <p:cNvSpPr>
            <a:spLocks noGrp="1"/>
          </p:cNvSpPr>
          <p:nvPr>
            <p:ph sz="quarter" idx="4"/>
          </p:nvPr>
        </p:nvSpPr>
        <p:spPr>
          <a:xfrm>
            <a:off x="4650486" y="2572770"/>
            <a:ext cx="3693033" cy="3274587"/>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1" name="Date Placeholder 6"/>
          <p:cNvSpPr>
            <a:spLocks noGrp="1"/>
          </p:cNvSpPr>
          <p:nvPr>
            <p:ph type="dt" sz="half" idx="10"/>
          </p:nvPr>
        </p:nvSpPr>
        <p:spPr/>
        <p:txBody>
          <a:bodyPr/>
          <a:p>
            <a:fld id="{1D8BD707-D9CF-40AE-B4C6-C98DA3205C09}" type="datetimeFigureOut">
              <a:rPr lang="en-US" smtClean="0"/>
              <a:t>05/02/20</a:t>
            </a:fld>
            <a:endParaRPr lang="en-US"/>
          </a:p>
        </p:txBody>
      </p:sp>
      <p:sp>
        <p:nvSpPr>
          <p:cNvPr id="1048752" name="Footer Placeholder 7"/>
          <p:cNvSpPr>
            <a:spLocks noGrp="1"/>
          </p:cNvSpPr>
          <p:nvPr>
            <p:ph type="ftr" sz="quarter" idx="11"/>
          </p:nvPr>
        </p:nvSpPr>
        <p:spPr/>
        <p:txBody>
          <a:bodyPr/>
          <a:p>
            <a:endParaRPr lang="en-US"/>
          </a:p>
        </p:txBody>
      </p:sp>
      <p:sp>
        <p:nvSpPr>
          <p:cNvPr id="104875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709" name="Title 1"/>
          <p:cNvSpPr>
            <a:spLocks noGrp="1"/>
          </p:cNvSpPr>
          <p:nvPr>
            <p:ph type="title"/>
          </p:nvPr>
        </p:nvSpPr>
        <p:spPr/>
        <p:txBody>
          <a:bodyPr/>
          <a:p>
            <a:r>
              <a:rPr lang="en-US" smtClean="0"/>
              <a:t>Click to edit Master title style</a:t>
            </a:r>
            <a:endParaRPr dirty="0" lang="en-US"/>
          </a:p>
        </p:txBody>
      </p:sp>
      <p:sp>
        <p:nvSpPr>
          <p:cNvPr id="1048710" name="Date Placeholder 2"/>
          <p:cNvSpPr>
            <a:spLocks noGrp="1"/>
          </p:cNvSpPr>
          <p:nvPr>
            <p:ph type="dt" sz="half" idx="10"/>
          </p:nvPr>
        </p:nvSpPr>
        <p:spPr/>
        <p:txBody>
          <a:bodyPr/>
          <a:p>
            <a:fld id="{1D8BD707-D9CF-40AE-B4C6-C98DA3205C09}" type="datetimeFigureOut">
              <a:rPr lang="en-US" smtClean="0"/>
              <a:t>05/02/20</a:t>
            </a:fld>
            <a:endParaRPr lang="en-US"/>
          </a:p>
        </p:txBody>
      </p:sp>
      <p:sp>
        <p:nvSpPr>
          <p:cNvPr id="1048711" name="Footer Placeholder 3"/>
          <p:cNvSpPr>
            <a:spLocks noGrp="1"/>
          </p:cNvSpPr>
          <p:nvPr>
            <p:ph type="ftr" sz="quarter" idx="11"/>
          </p:nvPr>
        </p:nvSpPr>
        <p:spPr/>
        <p:txBody>
          <a:bodyPr/>
          <a:p>
            <a:endParaRPr lang="en-US"/>
          </a:p>
        </p:txBody>
      </p:sp>
      <p:sp>
        <p:nvSpPr>
          <p:cNvPr id="104871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12" name="Rectangle 4"/>
          <p:cNvSpPr/>
          <p:nvPr/>
        </p:nvSpPr>
        <p:spPr>
          <a:xfrm>
            <a:off x="2377" y="6377093"/>
            <a:ext cx="9116226" cy="45550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3" name="Rectangle 5"/>
          <p:cNvSpPr/>
          <p:nvPr/>
        </p:nvSpPr>
        <p:spPr>
          <a:xfrm>
            <a:off x="13" y="6310856"/>
            <a:ext cx="9116226" cy="637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14" name="Date Placeholder 6"/>
          <p:cNvSpPr>
            <a:spLocks noGrp="1"/>
          </p:cNvSpPr>
          <p:nvPr>
            <p:ph type="dt" sz="half" idx="10"/>
          </p:nvPr>
        </p:nvSpPr>
        <p:spPr/>
        <p:txBody>
          <a:bodyPr/>
          <a:p>
            <a:fld id="{1D8BD707-D9CF-40AE-B4C6-C98DA3205C09}" type="datetimeFigureOut">
              <a:rPr lang="en-US" smtClean="0"/>
              <a:t>05/02/20</a:t>
            </a:fld>
            <a:endParaRPr lang="en-US"/>
          </a:p>
        </p:txBody>
      </p:sp>
      <p:sp>
        <p:nvSpPr>
          <p:cNvPr id="1048615"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1048616"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754" name="Rectangle 7"/>
          <p:cNvSpPr/>
          <p:nvPr/>
        </p:nvSpPr>
        <p:spPr>
          <a:xfrm>
            <a:off x="14" y="0"/>
            <a:ext cx="3029654" cy="6832600"/>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5" name="Rectangle 8"/>
          <p:cNvSpPr/>
          <p:nvPr/>
        </p:nvSpPr>
        <p:spPr>
          <a:xfrm>
            <a:off x="3021636" y="0"/>
            <a:ext cx="47873" cy="68326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56" name="Title 1"/>
          <p:cNvSpPr>
            <a:spLocks noGrp="1"/>
          </p:cNvSpPr>
          <p:nvPr>
            <p:ph type="title"/>
          </p:nvPr>
        </p:nvSpPr>
        <p:spPr>
          <a:xfrm>
            <a:off x="341947" y="592158"/>
            <a:ext cx="2393633" cy="2277533"/>
          </a:xfrm>
        </p:spPr>
        <p:txBody>
          <a:bodyPr anchor="b">
            <a:normAutofit/>
          </a:bodyPr>
          <a:lstStyle>
            <a:lvl1pPr>
              <a:defRPr b="0" sz="3587">
                <a:solidFill>
                  <a:srgbClr val="FFFFFF"/>
                </a:solidFill>
              </a:defRPr>
            </a:lvl1pPr>
          </a:lstStyle>
          <a:p>
            <a:r>
              <a:rPr lang="en-US" smtClean="0"/>
              <a:t>Click to edit Master title style</a:t>
            </a:r>
            <a:endParaRPr dirty="0" lang="en-US"/>
          </a:p>
        </p:txBody>
      </p:sp>
      <p:sp>
        <p:nvSpPr>
          <p:cNvPr id="1048757" name="Content Placeholder 2"/>
          <p:cNvSpPr>
            <a:spLocks noGrp="1"/>
          </p:cNvSpPr>
          <p:nvPr>
            <p:ph idx="1"/>
          </p:nvPr>
        </p:nvSpPr>
        <p:spPr>
          <a:xfrm>
            <a:off x="3450627" y="728811"/>
            <a:ext cx="4995478" cy="5238327"/>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58" name="Text Placeholder 3"/>
          <p:cNvSpPr>
            <a:spLocks noGrp="1"/>
          </p:cNvSpPr>
          <p:nvPr>
            <p:ph type="body" sz="half" idx="2"/>
          </p:nvPr>
        </p:nvSpPr>
        <p:spPr>
          <a:xfrm>
            <a:off x="341947" y="2915243"/>
            <a:ext cx="2393633" cy="3366609"/>
          </a:xfrm>
        </p:spPr>
        <p:txBody>
          <a:bodyPr lIns="91440" rIns="91440">
            <a:normAutofit/>
          </a:bodyPr>
          <a:lstStyle>
            <a:lvl1pPr indent="0" marL="0">
              <a:buNone/>
              <a:defRPr sz="1494">
                <a:solidFill>
                  <a:srgbClr val="FFFFFF"/>
                </a:solidFill>
              </a:defRPr>
            </a:lvl1pPr>
            <a:lvl2pPr indent="0" marL="455508">
              <a:buNone/>
              <a:defRPr sz="1196"/>
            </a:lvl2pPr>
            <a:lvl3pPr indent="0" marL="911017">
              <a:buNone/>
              <a:defRPr sz="996"/>
            </a:lvl3pPr>
            <a:lvl4pPr indent="0" marL="1366525">
              <a:buNone/>
              <a:defRPr sz="897"/>
            </a:lvl4pPr>
            <a:lvl5pPr indent="0" marL="1822033">
              <a:buNone/>
              <a:defRPr sz="897"/>
            </a:lvl5pPr>
            <a:lvl6pPr indent="0" marL="2277542">
              <a:buNone/>
              <a:defRPr sz="897"/>
            </a:lvl6pPr>
            <a:lvl7pPr indent="0" marL="2733050">
              <a:buNone/>
              <a:defRPr sz="897"/>
            </a:lvl7pPr>
            <a:lvl8pPr indent="0" marL="3188559">
              <a:buNone/>
              <a:defRPr sz="897"/>
            </a:lvl8pPr>
            <a:lvl9pPr indent="0" marL="3644067">
              <a:buNone/>
              <a:defRPr sz="897"/>
            </a:lvl9pPr>
          </a:lstStyle>
          <a:p>
            <a:pPr lvl="0"/>
            <a:r>
              <a:rPr lang="en-US" smtClean="0"/>
              <a:t>Click to edit Master text styles</a:t>
            </a:r>
          </a:p>
        </p:txBody>
      </p:sp>
      <p:sp>
        <p:nvSpPr>
          <p:cNvPr id="1048759" name="Date Placeholder 4"/>
          <p:cNvSpPr>
            <a:spLocks noGrp="1"/>
          </p:cNvSpPr>
          <p:nvPr>
            <p:ph type="dt" sz="half" idx="10"/>
          </p:nvPr>
        </p:nvSpPr>
        <p:spPr>
          <a:xfrm>
            <a:off x="348166" y="6435863"/>
            <a:ext cx="1958428" cy="363773"/>
          </a:xfrm>
        </p:spPr>
        <p:txBody>
          <a:bodyPr/>
          <a:lstStyle>
            <a:lvl1pPr algn="l"/>
          </a:lstStyle>
          <a:p>
            <a:fld id="{1D8BD707-D9CF-40AE-B4C6-C98DA3205C09}" type="datetimeFigureOut">
              <a:rPr lang="en-US" smtClean="0"/>
              <a:t>05/02/20</a:t>
            </a:fld>
            <a:endParaRPr lang="en-US"/>
          </a:p>
        </p:txBody>
      </p:sp>
      <p:sp>
        <p:nvSpPr>
          <p:cNvPr id="1048760" name="Footer Placeholder 5"/>
          <p:cNvSpPr>
            <a:spLocks noGrp="1"/>
          </p:cNvSpPr>
          <p:nvPr>
            <p:ph type="ftr" sz="quarter" idx="11"/>
          </p:nvPr>
        </p:nvSpPr>
        <p:spPr>
          <a:xfrm>
            <a:off x="3590449" y="6435863"/>
            <a:ext cx="3476466" cy="363773"/>
          </a:xfrm>
        </p:spPr>
        <p:txBody>
          <a:bodyPr/>
          <a:lstStyle>
            <a:lvl1pPr algn="l">
              <a:defRPr>
                <a:solidFill>
                  <a:schemeClr val="tx2"/>
                </a:solidFill>
              </a:defRPr>
            </a:lvl1pPr>
          </a:lstStyle>
          <a:p>
            <a:endParaRPr lang="en-US">
              <a:solidFill>
                <a:srgbClr val="637052"/>
              </a:solidFill>
            </a:endParaRPr>
          </a:p>
        </p:txBody>
      </p:sp>
      <p:sp>
        <p:nvSpPr>
          <p:cNvPr id="1048761"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solidFill>
                  <a:srgbClr val="637052"/>
                </a:solidFill>
              </a:rPr>
              <a:t>‹#›</a:t>
            </a:fld>
            <a:endParaRPr lang="en-US">
              <a:solidFill>
                <a:srgbClr val="63705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2" name=""/>
        <p:cNvGrpSpPr/>
        <p:nvPr/>
      </p:nvGrpSpPr>
      <p:grpSpPr>
        <a:xfrm>
          <a:off x="0" y="0"/>
          <a:ext cx="0" cy="0"/>
          <a:chOff x="0" y="0"/>
          <a:chExt cx="0" cy="0"/>
        </a:xfrm>
      </p:grpSpPr>
      <p:sp>
        <p:nvSpPr>
          <p:cNvPr id="1048720" name="Rectangle 7"/>
          <p:cNvSpPr/>
          <p:nvPr/>
        </p:nvSpPr>
        <p:spPr>
          <a:xfrm>
            <a:off x="1" y="4934656"/>
            <a:ext cx="9116226" cy="1897944"/>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1" name="Rectangle 8"/>
          <p:cNvSpPr/>
          <p:nvPr/>
        </p:nvSpPr>
        <p:spPr>
          <a:xfrm>
            <a:off x="13" y="4896872"/>
            <a:ext cx="9116226" cy="63771"/>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722" name="Title 1"/>
          <p:cNvSpPr>
            <a:spLocks noGrp="1"/>
          </p:cNvSpPr>
          <p:nvPr>
            <p:ph type="title"/>
          </p:nvPr>
        </p:nvSpPr>
        <p:spPr>
          <a:xfrm>
            <a:off x="820674" y="5056124"/>
            <a:ext cx="7568438" cy="819912"/>
          </a:xfrm>
        </p:spPr>
        <p:txBody>
          <a:bodyPr anchor="b" bIns="0" tIns="0">
            <a:noAutofit/>
          </a:bodyPr>
          <a:lstStyle>
            <a:lvl1pPr>
              <a:defRPr b="0" sz="3587">
                <a:solidFill>
                  <a:srgbClr val="FFFFFF"/>
                </a:solidFill>
              </a:defRPr>
            </a:lvl1pPr>
          </a:lstStyle>
          <a:p>
            <a:r>
              <a:rPr lang="en-US" smtClean="0"/>
              <a:t>Click to edit Master title style</a:t>
            </a:r>
            <a:endParaRPr dirty="0" lang="en-US"/>
          </a:p>
        </p:txBody>
      </p:sp>
      <p:sp>
        <p:nvSpPr>
          <p:cNvPr id="1048723" name="Picture Placeholder 2"/>
          <p:cNvSpPr>
            <a:spLocks noChangeAspect="1" noGrp="1"/>
          </p:cNvSpPr>
          <p:nvPr>
            <p:ph type="pic" idx="1"/>
          </p:nvPr>
        </p:nvSpPr>
        <p:spPr>
          <a:xfrm>
            <a:off x="13" y="0"/>
            <a:ext cx="9118589" cy="4896872"/>
          </a:xfrm>
          <a:blipFill>
            <a:blip xmlns:r="http://schemas.openxmlformats.org/officeDocument/2006/relationships" r:embed="rId1"/>
            <a:stretch>
              <a:fillRect/>
            </a:stretch>
          </a:blipFill>
        </p:spPr>
        <p:txBody>
          <a:bodyPr anchor="t" lIns="457200" tIns="457200"/>
          <a:lstStyle>
            <a:lvl1pPr indent="0" marL="0">
              <a:buNone/>
              <a:defRPr sz="3188">
                <a:solidFill>
                  <a:schemeClr val="bg1"/>
                </a:solidFill>
              </a:defRPr>
            </a:lvl1pPr>
            <a:lvl2pPr indent="0" marL="455508">
              <a:buNone/>
              <a:defRPr sz="2790"/>
            </a:lvl2pPr>
            <a:lvl3pPr indent="0" marL="911017">
              <a:buNone/>
              <a:defRPr sz="2391"/>
            </a:lvl3pPr>
            <a:lvl4pPr indent="0" marL="1366525">
              <a:buNone/>
              <a:defRPr sz="1993"/>
            </a:lvl4pPr>
            <a:lvl5pPr indent="0" marL="1822033">
              <a:buNone/>
              <a:defRPr sz="1993"/>
            </a:lvl5pPr>
            <a:lvl6pPr indent="0" marL="2277542">
              <a:buNone/>
              <a:defRPr sz="1993"/>
            </a:lvl6pPr>
            <a:lvl7pPr indent="0" marL="2733050">
              <a:buNone/>
              <a:defRPr sz="1993"/>
            </a:lvl7pPr>
            <a:lvl8pPr indent="0" marL="3188559">
              <a:buNone/>
              <a:defRPr sz="1993"/>
            </a:lvl8pPr>
            <a:lvl9pPr indent="0" marL="3644067">
              <a:buNone/>
              <a:defRPr sz="1993"/>
            </a:lvl9pPr>
          </a:lstStyle>
          <a:p>
            <a:r>
              <a:rPr lang="en-US" smtClean="0"/>
              <a:t>Click icon to add picture</a:t>
            </a:r>
            <a:endParaRPr dirty="0" lang="en-US"/>
          </a:p>
        </p:txBody>
      </p:sp>
      <p:sp>
        <p:nvSpPr>
          <p:cNvPr id="1048724" name="Text Placeholder 3"/>
          <p:cNvSpPr>
            <a:spLocks noGrp="1"/>
          </p:cNvSpPr>
          <p:nvPr>
            <p:ph type="body" sz="half" idx="2"/>
          </p:nvPr>
        </p:nvSpPr>
        <p:spPr>
          <a:xfrm>
            <a:off x="820673" y="5885146"/>
            <a:ext cx="7568438" cy="592159"/>
          </a:xfrm>
        </p:spPr>
        <p:txBody>
          <a:bodyPr bIns="0" lIns="91440" rIns="91440" tIns="0">
            <a:normAutofit/>
          </a:bodyPr>
          <a:lstStyle>
            <a:lvl1pPr indent="0" marL="0">
              <a:spcBef>
                <a:spcPts val="0"/>
              </a:spcBef>
              <a:spcAft>
                <a:spcPts val="598"/>
              </a:spcAft>
              <a:buNone/>
              <a:defRPr sz="1494">
                <a:solidFill>
                  <a:srgbClr val="FFFFFF"/>
                </a:solidFill>
              </a:defRPr>
            </a:lvl1pPr>
            <a:lvl2pPr indent="0" marL="455508">
              <a:buNone/>
              <a:defRPr sz="1196"/>
            </a:lvl2pPr>
            <a:lvl3pPr indent="0" marL="911017">
              <a:buNone/>
              <a:defRPr sz="996"/>
            </a:lvl3pPr>
            <a:lvl4pPr indent="0" marL="1366525">
              <a:buNone/>
              <a:defRPr sz="897"/>
            </a:lvl4pPr>
            <a:lvl5pPr indent="0" marL="1822033">
              <a:buNone/>
              <a:defRPr sz="897"/>
            </a:lvl5pPr>
            <a:lvl6pPr indent="0" marL="2277542">
              <a:buNone/>
              <a:defRPr sz="897"/>
            </a:lvl6pPr>
            <a:lvl7pPr indent="0" marL="2733050">
              <a:buNone/>
              <a:defRPr sz="897"/>
            </a:lvl7pPr>
            <a:lvl8pPr indent="0" marL="3188559">
              <a:buNone/>
              <a:defRPr sz="897"/>
            </a:lvl8pPr>
            <a:lvl9pPr indent="0" marL="3644067">
              <a:buNone/>
              <a:defRPr sz="897"/>
            </a:lvl9pPr>
          </a:lstStyle>
          <a:p>
            <a:pPr lvl="0"/>
            <a:r>
              <a:rPr lang="en-US" smtClean="0"/>
              <a:t>Click to edit Master text styles</a:t>
            </a:r>
          </a:p>
        </p:txBody>
      </p:sp>
      <p:sp>
        <p:nvSpPr>
          <p:cNvPr id="1048725" name="Date Placeholder 4"/>
          <p:cNvSpPr>
            <a:spLocks noGrp="1"/>
          </p:cNvSpPr>
          <p:nvPr>
            <p:ph type="dt" sz="half" idx="10"/>
          </p:nvPr>
        </p:nvSpPr>
        <p:spPr/>
        <p:txBody>
          <a:bodyPr/>
          <a:p>
            <a:fld id="{1D8BD707-D9CF-40AE-B4C6-C98DA3205C09}" type="datetimeFigureOut">
              <a:rPr lang="en-US" smtClean="0"/>
              <a:t>05/02/20</a:t>
            </a:fld>
            <a:endParaRPr lang="en-US"/>
          </a:p>
        </p:txBody>
      </p:sp>
      <p:sp>
        <p:nvSpPr>
          <p:cNvPr id="1048726" name="Footer Placeholder 5"/>
          <p:cNvSpPr>
            <a:spLocks noGrp="1"/>
          </p:cNvSpPr>
          <p:nvPr>
            <p:ph type="ftr" sz="quarter" idx="11"/>
          </p:nvPr>
        </p:nvSpPr>
        <p:spPr/>
        <p:txBody>
          <a:bodyPr/>
          <a:p>
            <a:endParaRPr lang="en-US"/>
          </a:p>
        </p:txBody>
      </p:sp>
      <p:sp>
        <p:nvSpPr>
          <p:cNvPr id="104872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1" name=""/>
        <p:cNvGrpSpPr/>
        <p:nvPr/>
      </p:nvGrpSpPr>
      <p:grpSpPr>
        <a:xfrm>
          <a:off x="0" y="0"/>
          <a:ext cx="0" cy="0"/>
          <a:chOff x="0" y="0"/>
          <a:chExt cx="0" cy="0"/>
        </a:xfrm>
      </p:grpSpPr>
      <p:sp>
        <p:nvSpPr>
          <p:cNvPr id="1048576" name="Rectangle 6"/>
          <p:cNvSpPr/>
          <p:nvPr/>
        </p:nvSpPr>
        <p:spPr>
          <a:xfrm>
            <a:off x="1" y="6377093"/>
            <a:ext cx="9118601" cy="455507"/>
          </a:xfrm>
          <a:prstGeom prst="rect"/>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1" y="6310857"/>
            <a:ext cx="9118601" cy="65755"/>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820674" y="285545"/>
            <a:ext cx="7522845" cy="1445384"/>
          </a:xfrm>
          <a:prstGeom prst="rect"/>
        </p:spPr>
        <p:txBody>
          <a:bodyPr anchor="b" bIns="45720" lIns="91440" rIns="91440" rtlCol="0" tIns="45720" vert="horz">
            <a:normAutofit/>
          </a:bodyPr>
          <a:p>
            <a:r>
              <a:rPr lang="en-US" smtClean="0"/>
              <a:t>Click to edit Master title style</a:t>
            </a:r>
            <a:endParaRPr dirty="0" lang="en-US"/>
          </a:p>
        </p:txBody>
      </p:sp>
      <p:sp>
        <p:nvSpPr>
          <p:cNvPr id="1048579" name="Text Placeholder 2"/>
          <p:cNvSpPr>
            <a:spLocks noGrp="1"/>
          </p:cNvSpPr>
          <p:nvPr>
            <p:ph type="body" idx="1"/>
          </p:nvPr>
        </p:nvSpPr>
        <p:spPr>
          <a:xfrm>
            <a:off x="820673" y="1838898"/>
            <a:ext cx="7522846" cy="4008459"/>
          </a:xfrm>
          <a:prstGeom prst="rect"/>
        </p:spPr>
        <p:txBody>
          <a:bodyPr bIns="45720" lIns="0" rIns="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0" name="Date Placeholder 3"/>
          <p:cNvSpPr>
            <a:spLocks noGrp="1"/>
          </p:cNvSpPr>
          <p:nvPr>
            <p:ph type="dt" sz="half" idx="2"/>
          </p:nvPr>
        </p:nvSpPr>
        <p:spPr>
          <a:xfrm>
            <a:off x="820677" y="6435863"/>
            <a:ext cx="1849052" cy="363773"/>
          </a:xfrm>
          <a:prstGeom prst="rect"/>
        </p:spPr>
        <p:txBody>
          <a:bodyPr anchor="ctr" bIns="45720" lIns="91440" rIns="91440" rtlCol="0" tIns="45720" vert="horz"/>
          <a:lstStyle>
            <a:lvl1pPr algn="l">
              <a:defRPr sz="897">
                <a:solidFill>
                  <a:srgbClr val="FFFFFF"/>
                </a:solidFill>
              </a:defRPr>
            </a:lvl1pPr>
          </a:lstStyle>
          <a:p>
            <a:fld id="{1D8BD707-D9CF-40AE-B4C6-C98DA3205C09}" type="datetimeFigureOut">
              <a:rPr lang="en-US" smtClean="0"/>
              <a:t>05/02/20</a:t>
            </a:fld>
            <a:endParaRPr lang="en-US"/>
          </a:p>
        </p:txBody>
      </p:sp>
      <p:sp>
        <p:nvSpPr>
          <p:cNvPr id="1048581" name="Footer Placeholder 4"/>
          <p:cNvSpPr>
            <a:spLocks noGrp="1"/>
          </p:cNvSpPr>
          <p:nvPr>
            <p:ph type="ftr" sz="quarter" idx="3"/>
          </p:nvPr>
        </p:nvSpPr>
        <p:spPr>
          <a:xfrm>
            <a:off x="2756961" y="6435863"/>
            <a:ext cx="3607055" cy="363773"/>
          </a:xfrm>
          <a:prstGeom prst="rect"/>
        </p:spPr>
        <p:txBody>
          <a:bodyPr anchor="ctr" bIns="45720" lIns="91440" rIns="91440" rtlCol="0" tIns="45720" vert="horz"/>
          <a:lstStyle>
            <a:lvl1pPr algn="ctr">
              <a:defRPr baseline="0" cap="all" sz="897">
                <a:solidFill>
                  <a:srgbClr val="FFFFFF"/>
                </a:solidFill>
              </a:defRPr>
            </a:lvl1pPr>
          </a:lstStyle>
          <a:p>
            <a:endParaRPr lang="en-US"/>
          </a:p>
        </p:txBody>
      </p:sp>
      <p:sp>
        <p:nvSpPr>
          <p:cNvPr id="1048582" name="Slide Number Placeholder 5"/>
          <p:cNvSpPr>
            <a:spLocks noGrp="1"/>
          </p:cNvSpPr>
          <p:nvPr>
            <p:ph type="sldNum" sz="quarter" idx="4"/>
          </p:nvPr>
        </p:nvSpPr>
        <p:spPr>
          <a:xfrm>
            <a:off x="7404719" y="6435863"/>
            <a:ext cx="981286" cy="363773"/>
          </a:xfrm>
          <a:prstGeom prst="rect"/>
        </p:spPr>
        <p:txBody>
          <a:bodyPr anchor="ctr" bIns="45720" lIns="91440" rIns="91440" rtlCol="0" tIns="45720" vert="horz"/>
          <a:lstStyle>
            <a:lvl1pPr algn="r">
              <a:defRPr sz="1046">
                <a:solidFill>
                  <a:srgbClr val="FFFFFF"/>
                </a:solidFill>
              </a:defRPr>
            </a:lvl1pPr>
          </a:lstStyle>
          <a:p>
            <a:fld id="{B6F15528-21DE-4FAA-801E-634DDDAF4B2B}" type="slidenum">
              <a:rPr lang="en-US" smtClean="0"/>
              <a:t>‹#›</a:t>
            </a:fld>
            <a:endParaRPr lang="en-US"/>
          </a:p>
        </p:txBody>
      </p:sp>
      <p:cxnSp>
        <p:nvCxnSpPr>
          <p:cNvPr id="3145728" name="Straight Connector 9"/>
          <p:cNvCxnSpPr>
            <a:cxnSpLocks/>
          </p:cNvCxnSpPr>
          <p:nvPr/>
        </p:nvCxnSpPr>
        <p:spPr>
          <a:xfrm>
            <a:off x="892662" y="1731409"/>
            <a:ext cx="7454456" cy="0"/>
          </a:xfrm>
          <a:prstGeom prst="line"/>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1017" eaLnBrk="1" hangingPunct="1" latinLnBrk="0" rtl="0">
        <a:lnSpc>
          <a:spcPct val="85000"/>
        </a:lnSpc>
        <a:spcBef>
          <a:spcPct val="0"/>
        </a:spcBef>
        <a:buNone/>
        <a:defRPr baseline="0" sz="4782" kern="1200" spc="-50">
          <a:solidFill>
            <a:schemeClr val="tx1">
              <a:lumMod val="75000"/>
              <a:lumOff val="25000"/>
            </a:schemeClr>
          </a:solidFill>
          <a:latin typeface="+mj-lt"/>
          <a:ea typeface="+mj-ea"/>
          <a:cs typeface="+mj-cs"/>
        </a:defRPr>
      </a:lvl1pPr>
    </p:titleStyle>
    <p:bodyStyle>
      <a:lvl1pPr algn="l" defTabSz="911017" eaLnBrk="1" hangingPunct="1" indent="-91102" latinLnBrk="0" marL="91102" rtl="0">
        <a:lnSpc>
          <a:spcPct val="90000"/>
        </a:lnSpc>
        <a:spcBef>
          <a:spcPts val="1196"/>
        </a:spcBef>
        <a:spcAft>
          <a:spcPts val="199"/>
        </a:spcAft>
        <a:buClr>
          <a:schemeClr val="accent1"/>
        </a:buClr>
        <a:buSzPct val="100000"/>
        <a:buFont typeface="Calibri" panose="020F0502020204030204" pitchFamily="34" charset="0"/>
        <a:buChar char=" "/>
        <a:defRPr sz="1993" kern="1200">
          <a:solidFill>
            <a:schemeClr val="tx1">
              <a:lumMod val="75000"/>
              <a:lumOff val="25000"/>
            </a:schemeClr>
          </a:solidFill>
          <a:latin typeface="+mn-lt"/>
          <a:ea typeface="+mn-ea"/>
          <a:cs typeface="+mn-cs"/>
        </a:defRPr>
      </a:lvl1pPr>
      <a:lvl2pPr algn="l" defTabSz="911017" eaLnBrk="1" hangingPunct="1" indent="-182203" latinLnBrk="0" marL="382627" rtl="0">
        <a:lnSpc>
          <a:spcPct val="90000"/>
        </a:lnSpc>
        <a:spcBef>
          <a:spcPts val="199"/>
        </a:spcBef>
        <a:spcAft>
          <a:spcPts val="399"/>
        </a:spcAft>
        <a:buClr>
          <a:schemeClr val="accent1"/>
        </a:buClr>
        <a:buFont typeface="Calibri" pitchFamily="34" charset="0"/>
        <a:buChar char="◦"/>
        <a:defRPr sz="1793" kern="1200">
          <a:solidFill>
            <a:schemeClr val="tx1">
              <a:lumMod val="75000"/>
              <a:lumOff val="25000"/>
            </a:schemeClr>
          </a:solidFill>
          <a:latin typeface="+mn-lt"/>
          <a:ea typeface="+mn-ea"/>
          <a:cs typeface="+mn-cs"/>
        </a:defRPr>
      </a:lvl2pPr>
      <a:lvl3pPr algn="l" defTabSz="911017" eaLnBrk="1" hangingPunct="1" indent="-182203" latinLnBrk="0" marL="564830"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3pPr>
      <a:lvl4pPr algn="l" defTabSz="911017" eaLnBrk="1" hangingPunct="1" indent="-182203" latinLnBrk="0" marL="747034"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4pPr>
      <a:lvl5pPr algn="l" defTabSz="911017" eaLnBrk="1" hangingPunct="1" indent="-182203" latinLnBrk="0" marL="929237"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5pPr>
      <a:lvl6pPr algn="l" defTabSz="911017" eaLnBrk="1" hangingPunct="1" indent="-227754" latinLnBrk="0" marL="1095930"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6pPr>
      <a:lvl7pPr algn="l" defTabSz="911017" eaLnBrk="1" hangingPunct="1" indent="-227754" latinLnBrk="0" marL="1295190"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7pPr>
      <a:lvl8pPr algn="l" defTabSz="911017" eaLnBrk="1" hangingPunct="1" indent="-227754" latinLnBrk="0" marL="1494450"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8pPr>
      <a:lvl9pPr algn="l" defTabSz="911017" eaLnBrk="1" hangingPunct="1" indent="-227754" latinLnBrk="0" marL="1693710" rtl="0">
        <a:lnSpc>
          <a:spcPct val="90000"/>
        </a:lnSpc>
        <a:spcBef>
          <a:spcPts val="199"/>
        </a:spcBef>
        <a:spcAft>
          <a:spcPts val="399"/>
        </a:spcAft>
        <a:buClr>
          <a:schemeClr val="accent1"/>
        </a:buClr>
        <a:buFont typeface="Calibri" pitchFamily="34" charset="0"/>
        <a:buChar char="◦"/>
        <a:defRPr sz="1395" kern="1200">
          <a:solidFill>
            <a:schemeClr val="tx1">
              <a:lumMod val="75000"/>
              <a:lumOff val="25000"/>
            </a:schemeClr>
          </a:solidFill>
          <a:latin typeface="+mn-lt"/>
          <a:ea typeface="+mn-ea"/>
          <a:cs typeface="+mn-cs"/>
        </a:defRPr>
      </a:lvl9pPr>
    </p:bodyStyle>
    <p:otherStyle>
      <a:defPPr>
        <a:defRPr lang="en-US"/>
      </a:defPPr>
      <a:lvl1pPr algn="l" defTabSz="911017" eaLnBrk="1" hangingPunct="1" latinLnBrk="0" marL="0" rtl="0">
        <a:defRPr sz="1793" kern="1200">
          <a:solidFill>
            <a:schemeClr val="tx1"/>
          </a:solidFill>
          <a:latin typeface="+mn-lt"/>
          <a:ea typeface="+mn-ea"/>
          <a:cs typeface="+mn-cs"/>
        </a:defRPr>
      </a:lvl1pPr>
      <a:lvl2pPr algn="l" defTabSz="911017" eaLnBrk="1" hangingPunct="1" latinLnBrk="0" marL="455508" rtl="0">
        <a:defRPr sz="1793" kern="1200">
          <a:solidFill>
            <a:schemeClr val="tx1"/>
          </a:solidFill>
          <a:latin typeface="+mn-lt"/>
          <a:ea typeface="+mn-ea"/>
          <a:cs typeface="+mn-cs"/>
        </a:defRPr>
      </a:lvl2pPr>
      <a:lvl3pPr algn="l" defTabSz="911017" eaLnBrk="1" hangingPunct="1" latinLnBrk="0" marL="911017" rtl="0">
        <a:defRPr sz="1793" kern="1200">
          <a:solidFill>
            <a:schemeClr val="tx1"/>
          </a:solidFill>
          <a:latin typeface="+mn-lt"/>
          <a:ea typeface="+mn-ea"/>
          <a:cs typeface="+mn-cs"/>
        </a:defRPr>
      </a:lvl3pPr>
      <a:lvl4pPr algn="l" defTabSz="911017" eaLnBrk="1" hangingPunct="1" latinLnBrk="0" marL="1366525" rtl="0">
        <a:defRPr sz="1793" kern="1200">
          <a:solidFill>
            <a:schemeClr val="tx1"/>
          </a:solidFill>
          <a:latin typeface="+mn-lt"/>
          <a:ea typeface="+mn-ea"/>
          <a:cs typeface="+mn-cs"/>
        </a:defRPr>
      </a:lvl4pPr>
      <a:lvl5pPr algn="l" defTabSz="911017" eaLnBrk="1" hangingPunct="1" latinLnBrk="0" marL="1822033" rtl="0">
        <a:defRPr sz="1793" kern="1200">
          <a:solidFill>
            <a:schemeClr val="tx1"/>
          </a:solidFill>
          <a:latin typeface="+mn-lt"/>
          <a:ea typeface="+mn-ea"/>
          <a:cs typeface="+mn-cs"/>
        </a:defRPr>
      </a:lvl5pPr>
      <a:lvl6pPr algn="l" defTabSz="911017" eaLnBrk="1" hangingPunct="1" latinLnBrk="0" marL="2277542" rtl="0">
        <a:defRPr sz="1793" kern="1200">
          <a:solidFill>
            <a:schemeClr val="tx1"/>
          </a:solidFill>
          <a:latin typeface="+mn-lt"/>
          <a:ea typeface="+mn-ea"/>
          <a:cs typeface="+mn-cs"/>
        </a:defRPr>
      </a:lvl6pPr>
      <a:lvl7pPr algn="l" defTabSz="911017" eaLnBrk="1" hangingPunct="1" latinLnBrk="0" marL="2733050" rtl="0">
        <a:defRPr sz="1793" kern="1200">
          <a:solidFill>
            <a:schemeClr val="tx1"/>
          </a:solidFill>
          <a:latin typeface="+mn-lt"/>
          <a:ea typeface="+mn-ea"/>
          <a:cs typeface="+mn-cs"/>
        </a:defRPr>
      </a:lvl7pPr>
      <a:lvl8pPr algn="l" defTabSz="911017" eaLnBrk="1" hangingPunct="1" latinLnBrk="0" marL="3188559" rtl="0">
        <a:defRPr sz="1793" kern="1200">
          <a:solidFill>
            <a:schemeClr val="tx1"/>
          </a:solidFill>
          <a:latin typeface="+mn-lt"/>
          <a:ea typeface="+mn-ea"/>
          <a:cs typeface="+mn-cs"/>
        </a:defRPr>
      </a:lvl8pPr>
      <a:lvl9pPr algn="l" defTabSz="911017" eaLnBrk="1" hangingPunct="1" latinLnBrk="0" marL="3644067" rtl="0">
        <a:defRPr sz="17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9.emf"/><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image" Target="../media/image10.emf"/><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0" name="Title 1"/>
          <p:cNvSpPr>
            <a:spLocks noGrp="1"/>
          </p:cNvSpPr>
          <p:nvPr>
            <p:ph type="ctrTitle"/>
          </p:nvPr>
        </p:nvSpPr>
        <p:spPr>
          <a:xfrm>
            <a:off x="2395643" y="2542655"/>
            <a:ext cx="4175478" cy="688005"/>
          </a:xfrm>
        </p:spPr>
        <p:txBody>
          <a:bodyPr>
            <a:noAutofit/>
          </a:bodyPr>
          <a:p>
            <a:pPr algn="ctr"/>
            <a:r>
              <a:rPr b="1" dirty="0" sz="5380" lang="en-US">
                <a:solidFill>
                  <a:srgbClr val="7030A0"/>
                </a:solidFill>
                <a:latin typeface="Times New Roman" panose="02020603050405020304" pitchFamily="18" charset="0"/>
                <a:cs typeface="Times New Roman" panose="02020603050405020304" pitchFamily="18" charset="0"/>
              </a:rPr>
              <a:t>Chapter </a:t>
            </a:r>
            <a:r>
              <a:rPr b="1" dirty="0" sz="5380" lang="en-US" smtClean="0">
                <a:solidFill>
                  <a:srgbClr val="7030A0"/>
                </a:solidFill>
                <a:latin typeface="Times New Roman" panose="02020603050405020304" pitchFamily="18" charset="0"/>
                <a:cs typeface="Times New Roman" panose="02020603050405020304" pitchFamily="18" charset="0"/>
              </a:rPr>
              <a:t>4</a:t>
            </a:r>
            <a:endParaRPr b="1" dirty="0" sz="5380" lang="en-US">
              <a:solidFill>
                <a:srgbClr val="7030A0"/>
              </a:solidFill>
              <a:latin typeface="Times New Roman" panose="02020603050405020304" pitchFamily="18" charset="0"/>
              <a:cs typeface="Times New Roman" panose="02020603050405020304" pitchFamily="18" charset="0"/>
            </a:endParaRPr>
          </a:p>
        </p:txBody>
      </p:sp>
      <p:sp>
        <p:nvSpPr>
          <p:cNvPr id="1048591" name="Subtitle 2"/>
          <p:cNvSpPr>
            <a:spLocks noGrp="1"/>
          </p:cNvSpPr>
          <p:nvPr>
            <p:ph type="subTitle" idx="1"/>
          </p:nvPr>
        </p:nvSpPr>
        <p:spPr>
          <a:xfrm>
            <a:off x="292100" y="3570006"/>
            <a:ext cx="8686800" cy="762564"/>
          </a:xfrm>
        </p:spPr>
        <p:txBody>
          <a:bodyPr>
            <a:noAutofit/>
          </a:bodyPr>
          <a:p>
            <a:pPr algn="ctr"/>
            <a:r>
              <a:rPr b="1" cap="none" dirty="0" sz="4400" lang="en-US" smtClean="0">
                <a:solidFill>
                  <a:srgbClr val="0070C0"/>
                </a:solidFill>
                <a:latin typeface="Arial Black" panose="020B0A04020102020204" pitchFamily="34" charset="0"/>
                <a:cs typeface="Times New Roman" panose="02020603050405020304" pitchFamily="18" charset="0"/>
              </a:rPr>
              <a:t>Data Flow Diagram(DFD)</a:t>
            </a:r>
            <a:endParaRPr b="1" cap="none" dirty="0" sz="4400" lang="en-US">
              <a:solidFill>
                <a:srgbClr val="0070C0"/>
              </a:solidFill>
              <a:latin typeface="Arial Black" panose="020B0A04020102020204" pitchFamily="34" charset="0"/>
              <a:cs typeface="Times New Roman" panose="02020603050405020304" pitchFamily="18" charset="0"/>
            </a:endParaRPr>
          </a:p>
        </p:txBody>
      </p:sp>
      <p:sp>
        <p:nvSpPr>
          <p:cNvPr id="1048592" name="Title 1"/>
          <p:cNvSpPr txBox="1"/>
          <p:nvPr/>
        </p:nvSpPr>
        <p:spPr>
          <a:xfrm>
            <a:off x="573617" y="451354"/>
            <a:ext cx="8123202" cy="1370673"/>
          </a:xfrm>
          <a:prstGeom prst="rect"/>
        </p:spPr>
        <p:txBody>
          <a:bodyPr anchor="b" bIns="45551" lIns="91101" rIns="91101" rtlCol="0" tIns="45551" vert="horz">
            <a:noAutofit/>
          </a:bodyPr>
          <a:lstStyle>
            <a:lvl1pPr algn="l" defTabSz="914400" eaLnBrk="1" hangingPunct="1" latinLnBrk="0" rtl="0">
              <a:spcBef>
                <a:spcPct val="0"/>
              </a:spcBef>
              <a:buNone/>
              <a:defRPr baseline="0" cap="none" sz="6600" kern="1200" spc="-100">
                <a:ln>
                  <a:noFill/>
                </a:ln>
                <a:solidFill>
                  <a:schemeClr val="tx2"/>
                </a:solidFill>
                <a:effectLst/>
                <a:latin typeface="+mj-lt"/>
                <a:ea typeface="+mj-ea"/>
                <a:cs typeface="+mj-cs"/>
              </a:defRPr>
            </a:lvl1pPr>
          </a:lstStyle>
          <a:p>
            <a:pPr algn="ctr"/>
            <a:r>
              <a:rPr dirty="0" sz="5380" lang="en-US" u="sng">
                <a:solidFill>
                  <a:srgbClr val="002060"/>
                </a:solidFill>
                <a:latin typeface="Cooper Black" panose="0208090404030B020404" pitchFamily="18" charset="0"/>
                <a:cs typeface="Aharoni" pitchFamily="2" charset="-79"/>
              </a:rPr>
              <a:t>System Analysis Design</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6" name="Rectangle 2"/>
          <p:cNvSpPr>
            <a:spLocks noGrp="1" noChangeArrowheads="1"/>
          </p:cNvSpPr>
          <p:nvPr>
            <p:ph type="title"/>
          </p:nvPr>
        </p:nvSpPr>
        <p:spPr>
          <a:xfrm>
            <a:off x="1902178" y="1004294"/>
            <a:ext cx="4808126" cy="714927"/>
          </a:xfrm>
          <a:noFill/>
        </p:spPr>
        <p:txBody>
          <a:bodyPr anchor="ctr" bIns="44285" lIns="90152" rIns="90152" tIns="44285" wrap="square">
            <a:spAutoFit/>
          </a:bodyPr>
          <a:p>
            <a:pPr algn="ctr" eaLnBrk="1" hangingPunct="1"/>
            <a:r>
              <a:rPr altLang="en-US" b="1" dirty="0" sz="4800" lang="en-US" u="sng" smtClean="0">
                <a:solidFill>
                  <a:srgbClr val="002060"/>
                </a:solidFill>
                <a:latin typeface="Times New Roman" panose="02020603050405020304" pitchFamily="18" charset="0"/>
                <a:cs typeface="Times New Roman" panose="02020603050405020304" pitchFamily="18" charset="0"/>
              </a:rPr>
              <a:t>Data Stores</a:t>
            </a:r>
          </a:p>
        </p:txBody>
      </p:sp>
      <p:sp>
        <p:nvSpPr>
          <p:cNvPr id="1048657" name="Slide Number Placeholder 4"/>
          <p:cNvSpPr>
            <a:spLocks noGrp="1"/>
          </p:cNvSpPr>
          <p:nvPr>
            <p:ph type="sldNum" sz="quarter" idx="12"/>
          </p:nvPr>
        </p:nvSpPr>
        <p:spPr>
          <a:xfrm>
            <a:off x="7520093" y="6225258"/>
            <a:ext cx="1290602" cy="455507"/>
          </a:xfrm>
          <a:prstGeom prst="rect"/>
        </p:spPr>
        <p:txBody>
          <a:bodyPr/>
          <a:p>
            <a:fld id="{DBE41BC2-8587-4E83-BF58-07DF03831692}" type="slidenum">
              <a:rPr altLang="en-US" lang="en-US"/>
              <a:t>10</a:t>
            </a:fld>
            <a:endParaRPr altLang="en-US" lang="en-US"/>
          </a:p>
        </p:txBody>
      </p:sp>
      <p:sp>
        <p:nvSpPr>
          <p:cNvPr id="1048658" name="Rectangle 3"/>
          <p:cNvSpPr>
            <a:spLocks noChangeArrowheads="1"/>
          </p:cNvSpPr>
          <p:nvPr/>
        </p:nvSpPr>
        <p:spPr bwMode="auto">
          <a:xfrm>
            <a:off x="2144166" y="2018148"/>
            <a:ext cx="1720803" cy="85408"/>
          </a:xfrm>
          <a:prstGeom prst="rect"/>
          <a:solidFill>
            <a:schemeClr val="folHlink"/>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59" name="Rectangle 4"/>
          <p:cNvSpPr>
            <a:spLocks noChangeArrowheads="1"/>
          </p:cNvSpPr>
          <p:nvPr/>
        </p:nvSpPr>
        <p:spPr bwMode="auto">
          <a:xfrm>
            <a:off x="2144166" y="2627072"/>
            <a:ext cx="1720803" cy="85408"/>
          </a:xfrm>
          <a:prstGeom prst="rect"/>
          <a:solidFill>
            <a:schemeClr val="folHlink"/>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60" name="Rectangle 5"/>
          <p:cNvSpPr>
            <a:spLocks noChangeArrowheads="1"/>
          </p:cNvSpPr>
          <p:nvPr/>
        </p:nvSpPr>
        <p:spPr bwMode="auto">
          <a:xfrm>
            <a:off x="2737273" y="2125698"/>
            <a:ext cx="3507456" cy="342570"/>
          </a:xfrm>
          <a:prstGeom prst="rect"/>
          <a:noFill/>
          <a:ln>
            <a:noFill/>
          </a:ln>
          <a:effectLst/>
        </p:spPr>
        <p:txBody>
          <a:bodyPr bIns="44285" lIns="90152" rIns="90152" tIns="44285" wrap="none">
            <a:spAutoFit/>
          </a:bodyPr>
          <a:p>
            <a:r>
              <a:rPr altLang="en-US" b="1" sz="1793" lang="en-US">
                <a:effectLst>
                  <a:outerShdw algn="tl" blurRad="38100" dir="2700000" dist="38100">
                    <a:srgbClr val="FFFFFF"/>
                  </a:outerShdw>
                </a:effectLst>
              </a:rPr>
              <a:t>Data</a:t>
            </a:r>
            <a:r>
              <a:rPr altLang="en-US" b="1" sz="1793" lang="en-US">
                <a:solidFill>
                  <a:schemeClr val="bg1"/>
                </a:solidFill>
                <a:effectLst>
                  <a:outerShdw algn="tl" blurRad="38100" dir="2700000" dist="38100">
                    <a:srgbClr val="000000"/>
                  </a:outerShdw>
                </a:effectLst>
              </a:rPr>
              <a:t> </a:t>
            </a:r>
            <a:r>
              <a:rPr altLang="en-US" b="1" sz="1793" lang="en-US">
                <a:effectLst>
                  <a:outerShdw algn="tl" blurRad="38100" dir="2700000" dist="38100">
                    <a:srgbClr val="FFFFFF"/>
                  </a:outerShdw>
                </a:effectLst>
              </a:rPr>
              <a:t>is often stored for later use.</a:t>
            </a:r>
            <a:endParaRPr altLang="en-US" b="1" sz="1793" lang="en-US">
              <a:solidFill>
                <a:schemeClr val="bg1"/>
              </a:solidFill>
              <a:effectLst>
                <a:outerShdw algn="tl" blurRad="38100" dir="2700000" dist="38100">
                  <a:srgbClr val="000000"/>
                </a:outerShdw>
              </a:effectLst>
            </a:endParaRPr>
          </a:p>
        </p:txBody>
      </p:sp>
      <p:sp>
        <p:nvSpPr>
          <p:cNvPr id="1048661" name="Oval 6"/>
          <p:cNvSpPr>
            <a:spLocks noChangeArrowheads="1"/>
          </p:cNvSpPr>
          <p:nvPr/>
        </p:nvSpPr>
        <p:spPr bwMode="auto">
          <a:xfrm>
            <a:off x="3978846" y="3205945"/>
            <a:ext cx="1568967" cy="1467744"/>
          </a:xfrm>
          <a:prstGeom prst="ellipse"/>
          <a:solidFill>
            <a:schemeClr val="folHlink"/>
          </a:solidFill>
          <a:ln>
            <a:noFill/>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62" name="Rectangle 7"/>
          <p:cNvSpPr>
            <a:spLocks noChangeArrowheads="1"/>
          </p:cNvSpPr>
          <p:nvPr/>
        </p:nvSpPr>
        <p:spPr bwMode="auto">
          <a:xfrm>
            <a:off x="4339798" y="3430535"/>
            <a:ext cx="980404" cy="1104570"/>
          </a:xfrm>
          <a:prstGeom prst="rect"/>
          <a:noFill/>
          <a:ln>
            <a:noFill/>
          </a:ln>
          <a:effectLst/>
        </p:spPr>
        <p:txBody>
          <a:bodyPr bIns="44285" lIns="90152" rIns="90152" tIns="44285" wrap="none">
            <a:spAutoFit/>
          </a:bodyPr>
          <a:p>
            <a:pPr algn="ctr"/>
            <a:r>
              <a:rPr altLang="en-US" b="1" sz="1793" lang="en-US">
                <a:solidFill>
                  <a:schemeClr val="bg1"/>
                </a:solidFill>
                <a:effectLst>
                  <a:outerShdw algn="tl" blurRad="38100" dir="2700000" dist="38100">
                    <a:srgbClr val="000000"/>
                  </a:outerShdw>
                </a:effectLst>
              </a:rPr>
              <a:t>look-up</a:t>
            </a:r>
          </a:p>
          <a:p>
            <a:pPr algn="ctr"/>
            <a:r>
              <a:rPr altLang="en-US" b="1" sz="1793" lang="en-US">
                <a:solidFill>
                  <a:schemeClr val="bg1"/>
                </a:solidFill>
                <a:effectLst>
                  <a:outerShdw algn="tl" blurRad="38100" dir="2700000" dist="38100">
                    <a:srgbClr val="000000"/>
                  </a:outerShdw>
                </a:effectLst>
              </a:rPr>
              <a:t>sensor</a:t>
            </a:r>
          </a:p>
          <a:p>
            <a:pPr algn="ctr"/>
            <a:r>
              <a:rPr altLang="en-US" b="1" sz="1793" lang="en-US">
                <a:solidFill>
                  <a:schemeClr val="bg1"/>
                </a:solidFill>
                <a:effectLst>
                  <a:outerShdw algn="tl" blurRad="38100" dir="2700000" dist="38100">
                    <a:srgbClr val="000000"/>
                  </a:outerShdw>
                </a:effectLst>
              </a:rPr>
              <a:t>data</a:t>
            </a:r>
          </a:p>
          <a:p>
            <a:pPr algn="ctr"/>
            <a:endParaRPr altLang="en-US" b="1" sz="1793" lang="en-US">
              <a:solidFill>
                <a:schemeClr val="bg1"/>
              </a:solidFill>
              <a:effectLst>
                <a:outerShdw algn="tl" blurRad="38100" dir="2700000" dist="38100">
                  <a:srgbClr val="000000"/>
                </a:outerShdw>
              </a:effectLst>
            </a:endParaRPr>
          </a:p>
        </p:txBody>
      </p:sp>
      <p:sp>
        <p:nvSpPr>
          <p:cNvPr id="1048663" name="Line 8"/>
          <p:cNvSpPr>
            <a:spLocks noChangeShapeType="1"/>
          </p:cNvSpPr>
          <p:nvPr/>
        </p:nvSpPr>
        <p:spPr bwMode="auto">
          <a:xfrm>
            <a:off x="2814773" y="3310332"/>
            <a:ext cx="1164073" cy="347956"/>
          </a:xfrm>
          <a:prstGeom prst="line"/>
          <a:noFill/>
          <a:ln w="50800">
            <a:solidFill>
              <a:schemeClr val="tx1"/>
            </a:solidFill>
            <a:round/>
            <a:headEnd/>
            <a:tailEnd type="triangle" w="med" len="med"/>
          </a:ln>
          <a:effectLst/>
        </p:spPr>
        <p:txBody>
          <a:bodyPr anchor="ctr" wrap="none"/>
          <a:p>
            <a:endParaRPr sz="1793" lang="en-US"/>
          </a:p>
        </p:txBody>
      </p:sp>
      <p:sp>
        <p:nvSpPr>
          <p:cNvPr id="1048664" name="Line 9"/>
          <p:cNvSpPr>
            <a:spLocks noChangeShapeType="1"/>
          </p:cNvSpPr>
          <p:nvPr/>
        </p:nvSpPr>
        <p:spPr bwMode="auto">
          <a:xfrm flipV="1">
            <a:off x="2802121" y="4256141"/>
            <a:ext cx="1202031" cy="265712"/>
          </a:xfrm>
          <a:prstGeom prst="line"/>
          <a:noFill/>
          <a:ln w="50800">
            <a:solidFill>
              <a:schemeClr val="tx1"/>
            </a:solidFill>
            <a:round/>
            <a:headEnd/>
            <a:tailEnd type="triangle" w="med" len="med"/>
          </a:ln>
          <a:effectLst/>
        </p:spPr>
        <p:txBody>
          <a:bodyPr anchor="ctr" wrap="none"/>
          <a:p>
            <a:endParaRPr sz="1793" lang="en-US"/>
          </a:p>
        </p:txBody>
      </p:sp>
      <p:sp>
        <p:nvSpPr>
          <p:cNvPr id="1048665" name="Line 10"/>
          <p:cNvSpPr>
            <a:spLocks noChangeShapeType="1"/>
          </p:cNvSpPr>
          <p:nvPr/>
        </p:nvSpPr>
        <p:spPr bwMode="auto">
          <a:xfrm>
            <a:off x="5623731" y="3965123"/>
            <a:ext cx="1151420" cy="0"/>
          </a:xfrm>
          <a:prstGeom prst="line"/>
          <a:noFill/>
          <a:ln w="50800">
            <a:solidFill>
              <a:schemeClr val="tx1"/>
            </a:solidFill>
            <a:round/>
            <a:headEnd/>
            <a:tailEnd type="triangle" w="med" len="med"/>
          </a:ln>
          <a:effectLst/>
        </p:spPr>
        <p:txBody>
          <a:bodyPr anchor="ctr" wrap="none"/>
          <a:p>
            <a:endParaRPr sz="1793" lang="en-US"/>
          </a:p>
        </p:txBody>
      </p:sp>
      <p:sp>
        <p:nvSpPr>
          <p:cNvPr id="1048666" name="Rectangle 11"/>
          <p:cNvSpPr>
            <a:spLocks noChangeArrowheads="1"/>
          </p:cNvSpPr>
          <p:nvPr/>
        </p:nvSpPr>
        <p:spPr bwMode="auto">
          <a:xfrm>
            <a:off x="3066250" y="3039874"/>
            <a:ext cx="955003" cy="317170"/>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sensor #</a:t>
            </a:r>
          </a:p>
        </p:txBody>
      </p:sp>
      <p:sp>
        <p:nvSpPr>
          <p:cNvPr id="1048667" name="Rectangle 12"/>
          <p:cNvSpPr>
            <a:spLocks noChangeArrowheads="1"/>
          </p:cNvSpPr>
          <p:nvPr/>
        </p:nvSpPr>
        <p:spPr bwMode="auto">
          <a:xfrm>
            <a:off x="1902178" y="3987265"/>
            <a:ext cx="1554384" cy="317171"/>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report required</a:t>
            </a:r>
          </a:p>
        </p:txBody>
      </p:sp>
      <p:sp>
        <p:nvSpPr>
          <p:cNvPr id="1048668" name="Rectangle 13"/>
          <p:cNvSpPr>
            <a:spLocks noChangeArrowheads="1"/>
          </p:cNvSpPr>
          <p:nvPr/>
        </p:nvSpPr>
        <p:spPr bwMode="auto">
          <a:xfrm>
            <a:off x="5596843" y="3215435"/>
            <a:ext cx="1564603" cy="545771"/>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sensor #, type, </a:t>
            </a:r>
          </a:p>
          <a:p>
            <a:r>
              <a:rPr altLang="en-US" b="1" sz="1594" lang="en-US">
                <a:effectLst>
                  <a:outerShdw algn="tl" blurRad="38100" dir="2700000" dist="38100">
                    <a:srgbClr val="FFFFFF"/>
                  </a:outerShdw>
                </a:effectLst>
              </a:rPr>
              <a:t>location, age</a:t>
            </a:r>
          </a:p>
        </p:txBody>
      </p:sp>
      <p:sp>
        <p:nvSpPr>
          <p:cNvPr id="1048669" name="Rectangle 14"/>
          <p:cNvSpPr>
            <a:spLocks noChangeArrowheads="1"/>
          </p:cNvSpPr>
          <p:nvPr/>
        </p:nvSpPr>
        <p:spPr bwMode="auto">
          <a:xfrm>
            <a:off x="5206183" y="5307918"/>
            <a:ext cx="1657538" cy="34796"/>
          </a:xfrm>
          <a:prstGeom prst="rect"/>
          <a:solidFill>
            <a:schemeClr val="accent2"/>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70" name="Rectangle 15"/>
          <p:cNvSpPr>
            <a:spLocks noChangeArrowheads="1"/>
          </p:cNvSpPr>
          <p:nvPr/>
        </p:nvSpPr>
        <p:spPr bwMode="auto">
          <a:xfrm>
            <a:off x="5244142" y="5864649"/>
            <a:ext cx="1657538" cy="36378"/>
          </a:xfrm>
          <a:prstGeom prst="rect"/>
          <a:solidFill>
            <a:schemeClr val="accent2"/>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71" name="Line 16"/>
          <p:cNvSpPr>
            <a:spLocks noChangeShapeType="1"/>
          </p:cNvSpPr>
          <p:nvPr/>
        </p:nvSpPr>
        <p:spPr bwMode="auto">
          <a:xfrm>
            <a:off x="5269448" y="4588281"/>
            <a:ext cx="619995" cy="638975"/>
          </a:xfrm>
          <a:prstGeom prst="line"/>
          <a:noFill/>
          <a:ln w="50800">
            <a:solidFill>
              <a:schemeClr val="tx1"/>
            </a:solidFill>
            <a:round/>
            <a:headEnd/>
            <a:tailEnd type="triangle" w="med" len="med"/>
          </a:ln>
          <a:effectLst/>
        </p:spPr>
        <p:txBody>
          <a:bodyPr anchor="ctr" wrap="none"/>
          <a:p>
            <a:endParaRPr sz="1793" lang="en-US"/>
          </a:p>
        </p:txBody>
      </p:sp>
      <p:sp>
        <p:nvSpPr>
          <p:cNvPr id="1048672" name="Rectangle 17"/>
          <p:cNvSpPr>
            <a:spLocks noChangeArrowheads="1"/>
          </p:cNvSpPr>
          <p:nvPr/>
        </p:nvSpPr>
        <p:spPr bwMode="auto">
          <a:xfrm>
            <a:off x="5356437" y="5405978"/>
            <a:ext cx="1221704" cy="317171"/>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sensor data</a:t>
            </a:r>
          </a:p>
        </p:txBody>
      </p:sp>
      <p:sp>
        <p:nvSpPr>
          <p:cNvPr id="1048673" name="Rectangle 18"/>
          <p:cNvSpPr>
            <a:spLocks noChangeArrowheads="1"/>
          </p:cNvSpPr>
          <p:nvPr/>
        </p:nvSpPr>
        <p:spPr bwMode="auto">
          <a:xfrm>
            <a:off x="3817521" y="4797055"/>
            <a:ext cx="1539203" cy="317171"/>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sensor number</a:t>
            </a:r>
          </a:p>
        </p:txBody>
      </p:sp>
      <p:sp>
        <p:nvSpPr>
          <p:cNvPr id="1048674" name="Line 19"/>
          <p:cNvSpPr>
            <a:spLocks noChangeShapeType="1"/>
          </p:cNvSpPr>
          <p:nvPr/>
        </p:nvSpPr>
        <p:spPr bwMode="auto">
          <a:xfrm>
            <a:off x="5433936" y="4436446"/>
            <a:ext cx="809790" cy="816116"/>
          </a:xfrm>
          <a:prstGeom prst="line"/>
          <a:noFill/>
          <a:ln w="50800">
            <a:solidFill>
              <a:schemeClr val="tx1"/>
            </a:solidFill>
            <a:round/>
            <a:headEnd type="triangle" w="med" len="med"/>
            <a:tailEnd/>
          </a:ln>
          <a:effectLst/>
        </p:spPr>
        <p:txBody>
          <a:bodyPr anchor="ctr" wrap="none"/>
          <a:p>
            <a:endParaRPr sz="1793" lang="en-US"/>
          </a:p>
        </p:txBody>
      </p:sp>
      <p:sp>
        <p:nvSpPr>
          <p:cNvPr id="1048675" name="Rectangle 20"/>
          <p:cNvSpPr>
            <a:spLocks noChangeArrowheads="1"/>
          </p:cNvSpPr>
          <p:nvPr/>
        </p:nvSpPr>
        <p:spPr bwMode="auto">
          <a:xfrm>
            <a:off x="5925820" y="4381089"/>
            <a:ext cx="1336004" cy="545771"/>
          </a:xfrm>
          <a:prstGeom prst="rect"/>
          <a:noFill/>
          <a:ln>
            <a:noFill/>
          </a:ln>
          <a:effectLst/>
        </p:spPr>
        <p:txBody>
          <a:bodyPr bIns="44285" lIns="90152" rIns="90152" tIns="44285" wrap="none">
            <a:spAutoFit/>
          </a:bodyPr>
          <a:p>
            <a:r>
              <a:rPr altLang="en-US" b="1" sz="1594" lang="en-US">
                <a:effectLst>
                  <a:outerShdw algn="tl" blurRad="38100" dir="2700000" dist="38100">
                    <a:srgbClr val="FFFFFF"/>
                  </a:outerShdw>
                </a:effectLst>
              </a:rPr>
              <a:t>type, </a:t>
            </a:r>
          </a:p>
          <a:p>
            <a:r>
              <a:rPr altLang="en-US" b="1" sz="1594" lang="en-US">
                <a:effectLst>
                  <a:outerShdw algn="tl" blurRad="38100" dir="2700000" dist="38100">
                    <a:srgbClr val="FFFFFF"/>
                  </a:outerShdw>
                </a:effectLst>
              </a:rPr>
              <a:t>location, age</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76" name="object 2"/>
          <p:cNvSpPr txBox="1"/>
          <p:nvPr/>
        </p:nvSpPr>
        <p:spPr>
          <a:xfrm>
            <a:off x="673100" y="2197100"/>
            <a:ext cx="7903845" cy="3860800"/>
          </a:xfrm>
          <a:prstGeom prst="rect"/>
        </p:spPr>
        <p:txBody>
          <a:bodyPr bIns="0" lIns="0" rIns="0" rtlCol="0" tIns="0" vert="horz" wrap="square">
            <a:spAutoFit/>
          </a:bodyPr>
          <a:p>
            <a:pPr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Each process should have at least one input and an output.</a:t>
            </a:r>
          </a:p>
          <a:p>
            <a:pPr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Each data store should have at least one data flow in and one data flow out.</a:t>
            </a:r>
          </a:p>
          <a:p>
            <a:pPr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Data stored in a system must go through a process.</a:t>
            </a:r>
          </a:p>
          <a:p>
            <a:pPr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All processes in a DFD go to another process or a data store.</a:t>
            </a:r>
          </a:p>
        </p:txBody>
      </p:sp>
      <p:sp>
        <p:nvSpPr>
          <p:cNvPr id="1048677" name="Rectangle 2"/>
          <p:cNvSpPr/>
          <p:nvPr/>
        </p:nvSpPr>
        <p:spPr>
          <a:xfrm>
            <a:off x="1587500" y="901700"/>
            <a:ext cx="5747018" cy="815341"/>
          </a:xfrm>
          <a:prstGeom prst="rect"/>
        </p:spPr>
        <p:txBody>
          <a:bodyPr wrap="none">
            <a:spAutoFit/>
          </a:bodyPr>
          <a:p>
            <a:r>
              <a:rPr b="1" dirty="0" sz="4800" lang="en-US" u="sng">
                <a:solidFill>
                  <a:srgbClr val="002060"/>
                </a:solidFill>
                <a:latin typeface="Times New Roman" panose="02020603050405020304" pitchFamily="18" charset="0"/>
                <a:cs typeface="Times New Roman" panose="02020603050405020304" pitchFamily="18" charset="0"/>
              </a:rPr>
              <a:t>DFD </a:t>
            </a:r>
            <a:r>
              <a:rPr b="1" dirty="0" sz="4800" lang="en-US" u="sng" smtClean="0">
                <a:solidFill>
                  <a:srgbClr val="002060"/>
                </a:solidFill>
                <a:latin typeface="Times New Roman" panose="02020603050405020304" pitchFamily="18" charset="0"/>
                <a:cs typeface="Times New Roman" panose="02020603050405020304" pitchFamily="18" charset="0"/>
              </a:rPr>
              <a:t>Rules </a:t>
            </a:r>
            <a:r>
              <a:rPr b="1" dirty="0" sz="4800" lang="en-US" u="sng">
                <a:solidFill>
                  <a:srgbClr val="002060"/>
                </a:solidFill>
                <a:latin typeface="Times New Roman" panose="02020603050405020304" pitchFamily="18" charset="0"/>
                <a:cs typeface="Times New Roman" panose="02020603050405020304" pitchFamily="18" charset="0"/>
              </a:rPr>
              <a:t>and </a:t>
            </a:r>
            <a:r>
              <a:rPr b="1" dirty="0" sz="4800" lang="en-US" u="sng" smtClean="0">
                <a:solidFill>
                  <a:srgbClr val="002060"/>
                </a:solidFill>
                <a:latin typeface="Times New Roman" panose="02020603050405020304" pitchFamily="18" charset="0"/>
                <a:cs typeface="Times New Roman" panose="02020603050405020304" pitchFamily="18" charset="0"/>
              </a:rPr>
              <a:t>Tips</a:t>
            </a:r>
            <a:endParaRPr b="1" dirty="0" sz="4800" i="0" lang="en-US" u="sng">
              <a:solidFill>
                <a:srgbClr val="002060"/>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78" name="object 2"/>
          <p:cNvSpPr txBox="1"/>
          <p:nvPr/>
        </p:nvSpPr>
        <p:spPr>
          <a:xfrm>
            <a:off x="673099" y="2654300"/>
            <a:ext cx="7903845" cy="3378200"/>
          </a:xfrm>
          <a:prstGeom prst="rect"/>
        </p:spPr>
        <p:txBody>
          <a:bodyPr bIns="0" lIns="0" rIns="0" rtlCol="0" tIns="0" vert="horz" wrap="square">
            <a:spAutoFit/>
          </a:bodyPr>
          <a:p>
            <a:pPr algn="just"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A data flow diagram can dive into progressively more detail by using levels and layers, zeroing in on a particular piece.  </a:t>
            </a:r>
            <a:endParaRPr dirty="0" sz="32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3200" lang="en-US" smtClean="0">
                <a:latin typeface="Times New Roman" panose="02020603050405020304" pitchFamily="18" charset="0"/>
                <a:ea typeface="Tahoma" panose="020B0604030504040204" pitchFamily="34" charset="0"/>
                <a:cs typeface="Times New Roman" panose="02020603050405020304" pitchFamily="18" charset="0"/>
              </a:rPr>
              <a:t>DFD </a:t>
            </a:r>
            <a:r>
              <a:rPr dirty="0" sz="3200" lang="en-US">
                <a:latin typeface="Times New Roman" panose="02020603050405020304" pitchFamily="18" charset="0"/>
                <a:ea typeface="Tahoma" panose="020B0604030504040204" pitchFamily="34" charset="0"/>
                <a:cs typeface="Times New Roman" panose="02020603050405020304" pitchFamily="18" charset="0"/>
              </a:rPr>
              <a:t>levels are numbered 0, 1 or 2, and occasionally go to even Level 3 or beyond. </a:t>
            </a:r>
          </a:p>
        </p:txBody>
      </p:sp>
      <p:sp>
        <p:nvSpPr>
          <p:cNvPr id="1048679" name="Rectangle 2"/>
          <p:cNvSpPr/>
          <p:nvPr/>
        </p:nvSpPr>
        <p:spPr>
          <a:xfrm>
            <a:off x="360714" y="520700"/>
            <a:ext cx="9484340" cy="1285240"/>
          </a:xfrm>
          <a:prstGeom prst="rect"/>
        </p:spPr>
        <p:txBody>
          <a:bodyPr wrap="none">
            <a:spAutoFit/>
          </a:bodyPr>
          <a:p>
            <a:pPr algn="ctr"/>
            <a:r>
              <a:rPr b="1" dirty="0" sz="4000" lang="en-US" u="sng">
                <a:solidFill>
                  <a:srgbClr val="002060"/>
                </a:solidFill>
                <a:latin typeface="Times New Roman" panose="02020603050405020304" pitchFamily="18" charset="0"/>
                <a:cs typeface="Times New Roman" panose="02020603050405020304" pitchFamily="18" charset="0"/>
              </a:rPr>
              <a:t>DFD levels and layers: </a:t>
            </a:r>
            <a:endParaRPr b="1" dirty="0" sz="4000" lang="en-US" u="sng" smtClean="0">
              <a:solidFill>
                <a:srgbClr val="002060"/>
              </a:solidFill>
              <a:latin typeface="Times New Roman" panose="02020603050405020304" pitchFamily="18" charset="0"/>
              <a:cs typeface="Times New Roman" panose="02020603050405020304" pitchFamily="18" charset="0"/>
            </a:endParaRPr>
          </a:p>
          <a:p>
            <a:pPr algn="ctr"/>
            <a:r>
              <a:rPr b="1" dirty="0" sz="4000" lang="en-US" u="sng" smtClean="0">
                <a:solidFill>
                  <a:srgbClr val="002060"/>
                </a:solidFill>
                <a:latin typeface="Times New Roman" panose="02020603050405020304" pitchFamily="18" charset="0"/>
                <a:cs typeface="Times New Roman" panose="02020603050405020304" pitchFamily="18" charset="0"/>
              </a:rPr>
              <a:t>From </a:t>
            </a:r>
            <a:r>
              <a:rPr b="1" dirty="0" sz="4000" lang="en-US" u="sng">
                <a:solidFill>
                  <a:srgbClr val="002060"/>
                </a:solidFill>
                <a:latin typeface="Times New Roman" panose="02020603050405020304" pitchFamily="18" charset="0"/>
                <a:cs typeface="Times New Roman" panose="02020603050405020304" pitchFamily="18" charset="0"/>
              </a:rPr>
              <a:t>context diagrams to </a:t>
            </a:r>
            <a:r>
              <a:rPr b="1" dirty="0" sz="4000" lang="en-US" err="1" u="sng">
                <a:solidFill>
                  <a:srgbClr val="002060"/>
                </a:solidFill>
                <a:latin typeface="Times New Roman" panose="02020603050405020304" pitchFamily="18" charset="0"/>
                <a:cs typeface="Times New Roman" panose="02020603050405020304" pitchFamily="18" charset="0"/>
              </a:rPr>
              <a:t>pseudocode</a:t>
            </a:r>
            <a:endParaRPr b="1" dirty="0" sz="4000" lang="en-US" u="sng">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80" name="object 2"/>
          <p:cNvSpPr txBox="1"/>
          <p:nvPr/>
        </p:nvSpPr>
        <p:spPr>
          <a:xfrm>
            <a:off x="749300" y="2197100"/>
            <a:ext cx="8001000" cy="4191000"/>
          </a:xfrm>
          <a:prstGeom prst="rect"/>
        </p:spPr>
        <p:txBody>
          <a:bodyPr bIns="0" lIns="0" rIns="0" rtlCol="0" tIns="0" vert="horz" wrap="square">
            <a:spAutoFit/>
          </a:bodyPr>
          <a:p>
            <a:pPr algn="just" indent="-457200" marL="457200">
              <a:buFont typeface="Wingdings" panose="05000000000000000000" pitchFamily="2" charset="2"/>
              <a:buChar char="q"/>
            </a:pPr>
            <a:r>
              <a:rPr dirty="0" sz="2800" lang="en-US">
                <a:latin typeface="Times New Roman" panose="02020603050405020304" pitchFamily="18" charset="0"/>
                <a:ea typeface="Tahoma" panose="020B0604030504040204" pitchFamily="34" charset="0"/>
                <a:cs typeface="Times New Roman" panose="02020603050405020304" pitchFamily="18" charset="0"/>
              </a:rPr>
              <a:t>DFD Level 0 is also called a </a:t>
            </a:r>
            <a:r>
              <a:rPr b="1" dirty="0" sz="2800" lang="en-US">
                <a:latin typeface="Times New Roman" panose="02020603050405020304" pitchFamily="18" charset="0"/>
                <a:ea typeface="Tahoma" panose="020B0604030504040204" pitchFamily="34" charset="0"/>
                <a:cs typeface="Times New Roman" panose="02020603050405020304" pitchFamily="18" charset="0"/>
              </a:rPr>
              <a:t>Context Diagram</a:t>
            </a:r>
            <a:r>
              <a:rPr dirty="0" sz="2800" lang="en-US">
                <a:latin typeface="Times New Roman" panose="02020603050405020304" pitchFamily="18" charset="0"/>
                <a:ea typeface="Tahoma" panose="020B0604030504040204" pitchFamily="34" charset="0"/>
                <a:cs typeface="Times New Roman" panose="02020603050405020304" pitchFamily="18" charset="0"/>
              </a:rPr>
              <a:t>. It’s a basic overview of the whole system or process being analyzed or modeled. </a:t>
            </a:r>
            <a:endParaRPr dirty="0" sz="28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2800" lang="en-US" smtClean="0">
                <a:latin typeface="Times New Roman" panose="02020603050405020304" pitchFamily="18" charset="0"/>
                <a:ea typeface="Tahoma" panose="020B0604030504040204" pitchFamily="34" charset="0"/>
                <a:cs typeface="Times New Roman" panose="02020603050405020304" pitchFamily="18" charset="0"/>
              </a:rPr>
              <a:t>It’s </a:t>
            </a:r>
            <a:r>
              <a:rPr dirty="0" sz="2800" lang="en-US">
                <a:latin typeface="Times New Roman" panose="02020603050405020304" pitchFamily="18" charset="0"/>
                <a:ea typeface="Tahoma" panose="020B0604030504040204" pitchFamily="34" charset="0"/>
                <a:cs typeface="Times New Roman" panose="02020603050405020304" pitchFamily="18" charset="0"/>
              </a:rPr>
              <a:t>designed to be an at-a-glance view, showing the system as a single high-level process, with its </a:t>
            </a:r>
            <a:r>
              <a:rPr b="1" dirty="0" sz="2800" lang="en-US">
                <a:latin typeface="Times New Roman" panose="02020603050405020304" pitchFamily="18" charset="0"/>
                <a:ea typeface="Tahoma" panose="020B0604030504040204" pitchFamily="34" charset="0"/>
                <a:cs typeface="Times New Roman" panose="02020603050405020304" pitchFamily="18" charset="0"/>
              </a:rPr>
              <a:t>relationship to external entities. </a:t>
            </a:r>
            <a:endParaRPr b="1" dirty="0" sz="28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2800" lang="en-US" smtClean="0">
                <a:latin typeface="Times New Roman" panose="02020603050405020304" pitchFamily="18" charset="0"/>
                <a:ea typeface="Tahoma" panose="020B0604030504040204" pitchFamily="34" charset="0"/>
                <a:cs typeface="Times New Roman" panose="02020603050405020304" pitchFamily="18" charset="0"/>
              </a:rPr>
              <a:t>It </a:t>
            </a:r>
            <a:r>
              <a:rPr dirty="0" sz="2800" lang="en-US">
                <a:latin typeface="Times New Roman" panose="02020603050405020304" pitchFamily="18" charset="0"/>
                <a:ea typeface="Tahoma" panose="020B0604030504040204" pitchFamily="34" charset="0"/>
                <a:cs typeface="Times New Roman" panose="02020603050405020304" pitchFamily="18" charset="0"/>
              </a:rPr>
              <a:t>should be easily understood by a wide audience, including stakeholders, business analysts, data analysts and developers. </a:t>
            </a:r>
          </a:p>
        </p:txBody>
      </p:sp>
      <p:sp>
        <p:nvSpPr>
          <p:cNvPr id="1048681" name="Rectangle 2"/>
          <p:cNvSpPr/>
          <p:nvPr/>
        </p:nvSpPr>
        <p:spPr>
          <a:xfrm>
            <a:off x="3263900" y="901700"/>
            <a:ext cx="2176779" cy="891540"/>
          </a:xfrm>
          <a:prstGeom prst="rect"/>
        </p:spPr>
        <p:txBody>
          <a:bodyPr wrap="none">
            <a:spAutoFit/>
          </a:bodyPr>
          <a:p>
            <a:pPr algn="ctr"/>
            <a:r>
              <a:rPr b="1" dirty="0" sz="5400" lang="en-US" u="sng">
                <a:solidFill>
                  <a:srgbClr val="002060"/>
                </a:solidFill>
                <a:latin typeface="Times New Roman" panose="02020603050405020304" pitchFamily="18" charset="0"/>
                <a:cs typeface="Times New Roman" panose="02020603050405020304" pitchFamily="18" charset="0"/>
              </a:rPr>
              <a:t>DFD </a:t>
            </a:r>
            <a:r>
              <a:rPr b="1" dirty="0" sz="5400" lang="en-US" u="sng" smtClean="0">
                <a:solidFill>
                  <a:srgbClr val="002060"/>
                </a:solidFill>
                <a:latin typeface="Times New Roman" panose="02020603050405020304" pitchFamily="18" charset="0"/>
                <a:cs typeface="Times New Roman" panose="02020603050405020304" pitchFamily="18" charset="0"/>
              </a:rPr>
              <a:t>0</a:t>
            </a:r>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2" name="object 2"/>
          <p:cNvSpPr txBox="1"/>
          <p:nvPr/>
        </p:nvSpPr>
        <p:spPr>
          <a:xfrm>
            <a:off x="749300" y="2120900"/>
            <a:ext cx="8001000" cy="4191000"/>
          </a:xfrm>
          <a:prstGeom prst="rect"/>
        </p:spPr>
        <p:txBody>
          <a:bodyPr bIns="0" lIns="0" rIns="0" rtlCol="0" tIns="0" vert="horz" wrap="square">
            <a:spAutoFit/>
          </a:bodyPr>
          <a:p>
            <a:pPr algn="just" indent="-457200" marL="457200">
              <a:buFont typeface="Wingdings" panose="05000000000000000000" pitchFamily="2" charset="2"/>
              <a:buChar char="q"/>
            </a:pPr>
            <a:r>
              <a:rPr dirty="0" sz="2800" lang="en-US">
                <a:latin typeface="Times New Roman" panose="02020603050405020304" pitchFamily="18" charset="0"/>
                <a:ea typeface="Tahoma" panose="020B0604030504040204" pitchFamily="34" charset="0"/>
                <a:cs typeface="Times New Roman" panose="02020603050405020304" pitchFamily="18" charset="0"/>
              </a:rPr>
              <a:t>DFD Level 0 is also called a Context Diagram. It’s a basic overview of the whole system or process being analyzed or modeled. </a:t>
            </a:r>
            <a:endParaRPr dirty="0" sz="28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2800" lang="en-US" smtClean="0">
                <a:latin typeface="Times New Roman" panose="02020603050405020304" pitchFamily="18" charset="0"/>
                <a:ea typeface="Tahoma" panose="020B0604030504040204" pitchFamily="34" charset="0"/>
                <a:cs typeface="Times New Roman" panose="02020603050405020304" pitchFamily="18" charset="0"/>
              </a:rPr>
              <a:t>It’s </a:t>
            </a:r>
            <a:r>
              <a:rPr dirty="0" sz="2800" lang="en-US">
                <a:latin typeface="Times New Roman" panose="02020603050405020304" pitchFamily="18" charset="0"/>
                <a:ea typeface="Tahoma" panose="020B0604030504040204" pitchFamily="34" charset="0"/>
                <a:cs typeface="Times New Roman" panose="02020603050405020304" pitchFamily="18" charset="0"/>
              </a:rPr>
              <a:t>designed to be an at-a-glance view, showing the system as a single high-level process, with its relationship to external entities. </a:t>
            </a:r>
            <a:endParaRPr dirty="0" sz="28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2800" lang="en-US" smtClean="0">
                <a:latin typeface="Times New Roman" panose="02020603050405020304" pitchFamily="18" charset="0"/>
                <a:ea typeface="Tahoma" panose="020B0604030504040204" pitchFamily="34" charset="0"/>
                <a:cs typeface="Times New Roman" panose="02020603050405020304" pitchFamily="18" charset="0"/>
              </a:rPr>
              <a:t>It </a:t>
            </a:r>
            <a:r>
              <a:rPr dirty="0" sz="2800" lang="en-US">
                <a:latin typeface="Times New Roman" panose="02020603050405020304" pitchFamily="18" charset="0"/>
                <a:ea typeface="Tahoma" panose="020B0604030504040204" pitchFamily="34" charset="0"/>
                <a:cs typeface="Times New Roman" panose="02020603050405020304" pitchFamily="18" charset="0"/>
              </a:rPr>
              <a:t>should be easily understood by a wide audience, including stakeholders, business analysts, data analysts and developers. </a:t>
            </a:r>
          </a:p>
        </p:txBody>
      </p:sp>
      <p:sp>
        <p:nvSpPr>
          <p:cNvPr id="1048683" name="Rectangle 2"/>
          <p:cNvSpPr/>
          <p:nvPr/>
        </p:nvSpPr>
        <p:spPr>
          <a:xfrm>
            <a:off x="3317716" y="1054100"/>
            <a:ext cx="1808480" cy="751840"/>
          </a:xfrm>
          <a:prstGeom prst="rect"/>
        </p:spPr>
        <p:txBody>
          <a:bodyPr wrap="none">
            <a:spAutoFit/>
          </a:bodyPr>
          <a:p>
            <a:pPr algn="ctr"/>
            <a:r>
              <a:rPr b="1" dirty="0" sz="4400" lang="en-US" u="sng">
                <a:solidFill>
                  <a:srgbClr val="002060"/>
                </a:solidFill>
                <a:latin typeface="Times New Roman" panose="02020603050405020304" pitchFamily="18" charset="0"/>
                <a:cs typeface="Times New Roman" panose="02020603050405020304" pitchFamily="18" charset="0"/>
              </a:rPr>
              <a:t>DFD </a:t>
            </a:r>
            <a:r>
              <a:rPr b="1" dirty="0" sz="4400" lang="en-US" u="sng" smtClean="0">
                <a:solidFill>
                  <a:srgbClr val="002060"/>
                </a:solidFill>
                <a:latin typeface="Times New Roman" panose="02020603050405020304" pitchFamily="18" charset="0"/>
                <a:cs typeface="Times New Roman" panose="02020603050405020304" pitchFamily="18" charset="0"/>
              </a:rPr>
              <a:t>0</a:t>
            </a:r>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4" name="Rectangle 2"/>
          <p:cNvSpPr/>
          <p:nvPr/>
        </p:nvSpPr>
        <p:spPr>
          <a:xfrm>
            <a:off x="3393916" y="1063083"/>
            <a:ext cx="1808480" cy="751840"/>
          </a:xfrm>
          <a:prstGeom prst="rect"/>
        </p:spPr>
        <p:txBody>
          <a:bodyPr wrap="none">
            <a:spAutoFit/>
          </a:bodyPr>
          <a:p>
            <a:pPr algn="ctr"/>
            <a:r>
              <a:rPr b="1" dirty="0" sz="4400" lang="en-US" u="sng">
                <a:solidFill>
                  <a:srgbClr val="002060"/>
                </a:solidFill>
                <a:latin typeface="Times New Roman" panose="02020603050405020304" pitchFamily="18" charset="0"/>
                <a:cs typeface="Times New Roman" panose="02020603050405020304" pitchFamily="18" charset="0"/>
              </a:rPr>
              <a:t>DFD </a:t>
            </a:r>
            <a:r>
              <a:rPr b="1" dirty="0" sz="4400" lang="en-US" u="sng" smtClean="0">
                <a:solidFill>
                  <a:srgbClr val="002060"/>
                </a:solidFill>
                <a:latin typeface="Times New Roman" panose="02020603050405020304" pitchFamily="18" charset="0"/>
                <a:cs typeface="Times New Roman" panose="02020603050405020304" pitchFamily="18" charset="0"/>
              </a:rPr>
              <a:t>0</a:t>
            </a:r>
          </a:p>
        </p:txBody>
      </p:sp>
      <p:sp>
        <p:nvSpPr>
          <p:cNvPr id="1048685" name="AutoShape 2" descr="https://d2slcw3kip6qmk.cloudfront.net/marketing/pages/chart/seo/data-flow-diagram/discovery/data-flow-diagram-3.svg"/>
          <p:cNvSpPr>
            <a:spLocks noChangeAspect="1" noChangeArrowheads="1"/>
          </p:cNvSpPr>
          <p:nvPr/>
        </p:nvSpPr>
        <p:spPr bwMode="auto">
          <a:xfrm>
            <a:off x="155574" y="-144463"/>
            <a:ext cx="3184525" cy="3184535"/>
          </a:xfrm>
          <a:prstGeom prst="rect"/>
          <a:noFill/>
        </p:spPr>
        <p:txBody>
          <a:bodyPr anchor="t" anchorCtr="0" bIns="45720" compatLnSpc="1" lIns="91440" numCol="1" rIns="91440" tIns="45720" vert="horz" wrap="square">
            <a:prstTxWarp prst="textNoShape"/>
          </a:bodyPr>
          <a:p>
            <a:endParaRPr lang="en-US"/>
          </a:p>
        </p:txBody>
      </p:sp>
      <p:pic>
        <p:nvPicPr>
          <p:cNvPr id="2097153" name="Picture 5"/>
          <p:cNvPicPr>
            <a:picLocks noChangeAspect="1"/>
          </p:cNvPicPr>
          <p:nvPr/>
        </p:nvPicPr>
        <p:blipFill>
          <a:blip xmlns:r="http://schemas.openxmlformats.org/officeDocument/2006/relationships" r:embed="rId1"/>
          <a:stretch>
            <a:fillRect/>
          </a:stretch>
        </p:blipFill>
        <p:spPr>
          <a:xfrm>
            <a:off x="163976" y="2197100"/>
            <a:ext cx="8674100" cy="3038475"/>
          </a:xfrm>
          <a:prstGeom prst="rect"/>
        </p:spPr>
      </p:pic>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86" name="object 2"/>
          <p:cNvSpPr txBox="1"/>
          <p:nvPr/>
        </p:nvSpPr>
        <p:spPr>
          <a:xfrm>
            <a:off x="749300" y="2501900"/>
            <a:ext cx="8001000" cy="3860800"/>
          </a:xfrm>
          <a:prstGeom prst="rect"/>
        </p:spPr>
        <p:txBody>
          <a:bodyPr bIns="0" lIns="0" rIns="0" rtlCol="0" tIns="0" vert="horz" wrap="square">
            <a:spAutoFit/>
          </a:bodyPr>
          <a:p>
            <a:pPr algn="just" indent="-457200" marL="457200">
              <a:buFont typeface="Wingdings" panose="05000000000000000000" pitchFamily="2" charset="2"/>
              <a:buChar char="q"/>
            </a:pPr>
            <a:r>
              <a:rPr dirty="0" sz="3200" lang="en-US">
                <a:latin typeface="Times New Roman" panose="02020603050405020304" pitchFamily="18" charset="0"/>
                <a:ea typeface="Tahoma" panose="020B0604030504040204" pitchFamily="34" charset="0"/>
                <a:cs typeface="Times New Roman" panose="02020603050405020304" pitchFamily="18" charset="0"/>
              </a:rPr>
              <a:t>DFD Level 1 provides a </a:t>
            </a:r>
            <a:r>
              <a:rPr b="1" dirty="0" sz="3200" lang="en-US">
                <a:latin typeface="Times New Roman" panose="02020603050405020304" pitchFamily="18" charset="0"/>
                <a:ea typeface="Tahoma" panose="020B0604030504040204" pitchFamily="34" charset="0"/>
                <a:cs typeface="Times New Roman" panose="02020603050405020304" pitchFamily="18" charset="0"/>
              </a:rPr>
              <a:t>more detailed breakout of pieces </a:t>
            </a:r>
            <a:r>
              <a:rPr dirty="0" sz="3200" lang="en-US">
                <a:latin typeface="Times New Roman" panose="02020603050405020304" pitchFamily="18" charset="0"/>
                <a:ea typeface="Tahoma" panose="020B0604030504040204" pitchFamily="34" charset="0"/>
                <a:cs typeface="Times New Roman" panose="02020603050405020304" pitchFamily="18" charset="0"/>
              </a:rPr>
              <a:t>of the Context Level Diagram. </a:t>
            </a:r>
            <a:endParaRPr dirty="0" sz="32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3200" lang="en-US" smtClean="0">
                <a:latin typeface="Times New Roman" panose="02020603050405020304" pitchFamily="18" charset="0"/>
                <a:ea typeface="Tahoma" panose="020B0604030504040204" pitchFamily="34" charset="0"/>
                <a:cs typeface="Times New Roman" panose="02020603050405020304" pitchFamily="18" charset="0"/>
              </a:rPr>
              <a:t>You </a:t>
            </a:r>
            <a:r>
              <a:rPr dirty="0" sz="3200" lang="en-US">
                <a:latin typeface="Times New Roman" panose="02020603050405020304" pitchFamily="18" charset="0"/>
                <a:ea typeface="Tahoma" panose="020B0604030504040204" pitchFamily="34" charset="0"/>
                <a:cs typeface="Times New Roman" panose="02020603050405020304" pitchFamily="18" charset="0"/>
              </a:rPr>
              <a:t>will highlight the main functions carried out by the system, as you break down the high-level process of the Context Diagram into its </a:t>
            </a:r>
            <a:r>
              <a:rPr dirty="0" sz="3200" lang="en-US" smtClean="0">
                <a:latin typeface="Times New Roman" panose="02020603050405020304" pitchFamily="18" charset="0"/>
                <a:ea typeface="Tahoma" panose="020B0604030504040204" pitchFamily="34" charset="0"/>
                <a:cs typeface="Times New Roman" panose="02020603050405020304" pitchFamily="18" charset="0"/>
              </a:rPr>
              <a:t>sub-processes</a:t>
            </a:r>
            <a:r>
              <a:rPr dirty="0" sz="3200" lang="en-US">
                <a:latin typeface="Times New Roman" panose="02020603050405020304" pitchFamily="18" charset="0"/>
                <a:ea typeface="Tahoma" panose="020B0604030504040204" pitchFamily="34" charset="0"/>
                <a:cs typeface="Times New Roman" panose="02020603050405020304" pitchFamily="18" charset="0"/>
              </a:rPr>
              <a:t>.</a:t>
            </a:r>
          </a:p>
        </p:txBody>
      </p:sp>
      <p:sp>
        <p:nvSpPr>
          <p:cNvPr id="1048687" name="Rectangle 2"/>
          <p:cNvSpPr/>
          <p:nvPr/>
        </p:nvSpPr>
        <p:spPr>
          <a:xfrm>
            <a:off x="3370672" y="901700"/>
            <a:ext cx="1948180" cy="751840"/>
          </a:xfrm>
          <a:prstGeom prst="rect"/>
        </p:spPr>
        <p:txBody>
          <a:bodyPr wrap="none">
            <a:spAutoFit/>
          </a:bodyPr>
          <a:p>
            <a:pPr algn="ctr"/>
            <a:r>
              <a:rPr b="1" dirty="0" sz="4400" lang="en-US" u="sng" smtClean="0">
                <a:solidFill>
                  <a:srgbClr val="002060"/>
                </a:solidFill>
                <a:latin typeface="Times New Roman" panose="02020603050405020304" pitchFamily="18" charset="0"/>
                <a:cs typeface="Times New Roman" panose="02020603050405020304" pitchFamily="18" charset="0"/>
              </a:rPr>
              <a:t>DFD-1</a:t>
            </a: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88" name="Rectangle 2"/>
          <p:cNvSpPr/>
          <p:nvPr/>
        </p:nvSpPr>
        <p:spPr>
          <a:xfrm>
            <a:off x="3372333" y="292100"/>
            <a:ext cx="2125979" cy="815340"/>
          </a:xfrm>
          <a:prstGeom prst="rect"/>
        </p:spPr>
        <p:txBody>
          <a:bodyPr wrap="none">
            <a:spAutoFit/>
          </a:bodyPr>
          <a:p>
            <a:pPr algn="ctr"/>
            <a:r>
              <a:rPr b="1" dirty="0" sz="4800" lang="en-US" u="sng" smtClean="0">
                <a:solidFill>
                  <a:srgbClr val="002060"/>
                </a:solidFill>
                <a:latin typeface="Times New Roman" panose="02020603050405020304" pitchFamily="18" charset="0"/>
                <a:cs typeface="Times New Roman" panose="02020603050405020304" pitchFamily="18" charset="0"/>
              </a:rPr>
              <a:t>DFD-1</a:t>
            </a:r>
          </a:p>
        </p:txBody>
      </p:sp>
      <p:sp>
        <p:nvSpPr>
          <p:cNvPr id="1048689" name="AutoShape 2" descr="https://d2slcw3kip6qmk.cloudfront.net/marketing/pages/chart/seo/data-flow-diagram/discovery/data-flow-diagram-3.svg"/>
          <p:cNvSpPr>
            <a:spLocks noChangeAspect="1" noChangeArrowheads="1"/>
          </p:cNvSpPr>
          <p:nvPr/>
        </p:nvSpPr>
        <p:spPr bwMode="auto">
          <a:xfrm>
            <a:off x="155574" y="-144463"/>
            <a:ext cx="3184525" cy="3184535"/>
          </a:xfrm>
          <a:prstGeom prst="rect"/>
          <a:noFill/>
        </p:spPr>
        <p:txBody>
          <a:bodyPr anchor="t" anchorCtr="0" bIns="45720" compatLnSpc="1" lIns="91440" numCol="1" rIns="91440" tIns="45720" vert="horz" wrap="square">
            <a:prstTxWarp prst="textNoShape"/>
          </a:bodyPr>
          <a:p>
            <a:endParaRPr lang="en-US"/>
          </a:p>
        </p:txBody>
      </p:sp>
      <p:pic>
        <p:nvPicPr>
          <p:cNvPr id="2097154" name="Picture 1"/>
          <p:cNvPicPr>
            <a:picLocks noChangeAspect="1"/>
          </p:cNvPicPr>
          <p:nvPr/>
        </p:nvPicPr>
        <p:blipFill>
          <a:blip xmlns:r="http://schemas.openxmlformats.org/officeDocument/2006/relationships" r:embed="rId1"/>
          <a:stretch>
            <a:fillRect/>
          </a:stretch>
        </p:blipFill>
        <p:spPr>
          <a:xfrm>
            <a:off x="1663700" y="1282700"/>
            <a:ext cx="5496908" cy="5010761"/>
          </a:xfrm>
          <a:prstGeom prst="rect"/>
        </p:spPr>
      </p:pic>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90" name="object 2"/>
          <p:cNvSpPr txBox="1"/>
          <p:nvPr/>
        </p:nvSpPr>
        <p:spPr>
          <a:xfrm>
            <a:off x="673100" y="2425700"/>
            <a:ext cx="8001000" cy="3581400"/>
          </a:xfrm>
          <a:prstGeom prst="rect"/>
        </p:spPr>
        <p:txBody>
          <a:bodyPr bIns="0" lIns="0" rIns="0" rtlCol="0" tIns="0" vert="horz" wrap="square">
            <a:spAutoFit/>
          </a:bodyPr>
          <a:p>
            <a:pPr algn="just" indent="-457200" marL="457200">
              <a:buFont typeface="Wingdings" panose="05000000000000000000" pitchFamily="2" charset="2"/>
              <a:buChar char="q"/>
            </a:pPr>
            <a:r>
              <a:rPr dirty="0" sz="4000" lang="en-US">
                <a:latin typeface="Times New Roman" panose="02020603050405020304" pitchFamily="18" charset="0"/>
                <a:ea typeface="Tahoma" panose="020B0604030504040204" pitchFamily="34" charset="0"/>
                <a:cs typeface="Times New Roman" panose="02020603050405020304" pitchFamily="18" charset="0"/>
              </a:rPr>
              <a:t>DFD Level 2 then goes one </a:t>
            </a:r>
            <a:r>
              <a:rPr b="1" dirty="0" sz="4000" lang="en-US">
                <a:latin typeface="Times New Roman" panose="02020603050405020304" pitchFamily="18" charset="0"/>
                <a:ea typeface="Tahoma" panose="020B0604030504040204" pitchFamily="34" charset="0"/>
                <a:cs typeface="Times New Roman" panose="02020603050405020304" pitchFamily="18" charset="0"/>
              </a:rPr>
              <a:t>step deeper into parts of Level 1</a:t>
            </a:r>
            <a:r>
              <a:rPr dirty="0" sz="4000" lang="en-US">
                <a:latin typeface="Times New Roman" panose="02020603050405020304" pitchFamily="18" charset="0"/>
                <a:ea typeface="Tahoma" panose="020B0604030504040204" pitchFamily="34" charset="0"/>
                <a:cs typeface="Times New Roman" panose="02020603050405020304" pitchFamily="18" charset="0"/>
              </a:rPr>
              <a:t>. </a:t>
            </a:r>
            <a:endParaRPr dirty="0" sz="40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4000" lang="en-US" smtClean="0">
                <a:latin typeface="Times New Roman" panose="02020603050405020304" pitchFamily="18" charset="0"/>
                <a:ea typeface="Tahoma" panose="020B0604030504040204" pitchFamily="34" charset="0"/>
                <a:cs typeface="Times New Roman" panose="02020603050405020304" pitchFamily="18" charset="0"/>
              </a:rPr>
              <a:t>It </a:t>
            </a:r>
            <a:r>
              <a:rPr dirty="0" sz="4000" lang="en-US">
                <a:latin typeface="Times New Roman" panose="02020603050405020304" pitchFamily="18" charset="0"/>
                <a:ea typeface="Tahoma" panose="020B0604030504040204" pitchFamily="34" charset="0"/>
                <a:cs typeface="Times New Roman" panose="02020603050405020304" pitchFamily="18" charset="0"/>
              </a:rPr>
              <a:t>may require more text to reach the necessary level of detail about the system’s functioning.</a:t>
            </a:r>
          </a:p>
        </p:txBody>
      </p:sp>
      <p:sp>
        <p:nvSpPr>
          <p:cNvPr id="1048691" name="Rectangle 2"/>
          <p:cNvSpPr/>
          <p:nvPr/>
        </p:nvSpPr>
        <p:spPr>
          <a:xfrm>
            <a:off x="3218272" y="901700"/>
            <a:ext cx="1948179" cy="751840"/>
          </a:xfrm>
          <a:prstGeom prst="rect"/>
        </p:spPr>
        <p:txBody>
          <a:bodyPr wrap="none">
            <a:spAutoFit/>
          </a:bodyPr>
          <a:p>
            <a:pPr algn="ctr"/>
            <a:r>
              <a:rPr b="1" dirty="0" sz="4400" lang="en-US" u="sng" smtClean="0">
                <a:solidFill>
                  <a:srgbClr val="002060"/>
                </a:solidFill>
                <a:latin typeface="Times New Roman" panose="02020603050405020304" pitchFamily="18" charset="0"/>
                <a:cs typeface="Times New Roman" panose="02020603050405020304" pitchFamily="18" charset="0"/>
              </a:rPr>
              <a:t>DFD-2</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2" name="Rectangle 2"/>
          <p:cNvSpPr/>
          <p:nvPr/>
        </p:nvSpPr>
        <p:spPr>
          <a:xfrm>
            <a:off x="3446872" y="292100"/>
            <a:ext cx="1948180" cy="751840"/>
          </a:xfrm>
          <a:prstGeom prst="rect"/>
        </p:spPr>
        <p:txBody>
          <a:bodyPr wrap="none">
            <a:spAutoFit/>
          </a:bodyPr>
          <a:p>
            <a:pPr algn="ctr"/>
            <a:r>
              <a:rPr b="1" dirty="0" sz="4400" lang="en-US" u="sng" smtClean="0">
                <a:solidFill>
                  <a:srgbClr val="002060"/>
                </a:solidFill>
                <a:latin typeface="Times New Roman" panose="02020603050405020304" pitchFamily="18" charset="0"/>
                <a:cs typeface="Times New Roman" panose="02020603050405020304" pitchFamily="18" charset="0"/>
              </a:rPr>
              <a:t>DFD-2</a:t>
            </a:r>
          </a:p>
        </p:txBody>
      </p:sp>
      <p:sp>
        <p:nvSpPr>
          <p:cNvPr id="1048693" name="AutoShape 2" descr="https://d2slcw3kip6qmk.cloudfront.net/marketing/pages/chart/seo/data-flow-diagram/discovery/data-flow-diagram-3.svg"/>
          <p:cNvSpPr>
            <a:spLocks noChangeAspect="1" noChangeArrowheads="1"/>
          </p:cNvSpPr>
          <p:nvPr/>
        </p:nvSpPr>
        <p:spPr bwMode="auto">
          <a:xfrm>
            <a:off x="155574" y="-144463"/>
            <a:ext cx="3184525" cy="3184535"/>
          </a:xfrm>
          <a:prstGeom prst="rect"/>
          <a:noFill/>
        </p:spPr>
        <p:txBody>
          <a:bodyPr anchor="t" anchorCtr="0" bIns="45720" compatLnSpc="1" lIns="91440" numCol="1" rIns="91440" tIns="45720" vert="horz" wrap="square">
            <a:prstTxWarp prst="textNoShape"/>
          </a:bodyPr>
          <a:p>
            <a:endParaRPr lang="en-US"/>
          </a:p>
        </p:txBody>
      </p:sp>
      <p:pic>
        <p:nvPicPr>
          <p:cNvPr id="2097155" name="Picture 4"/>
          <p:cNvPicPr>
            <a:picLocks noChangeAspect="1"/>
          </p:cNvPicPr>
          <p:nvPr/>
        </p:nvPicPr>
        <p:blipFill>
          <a:blip xmlns:r="http://schemas.openxmlformats.org/officeDocument/2006/relationships" r:embed="rId1"/>
          <a:stretch>
            <a:fillRect/>
          </a:stretch>
        </p:blipFill>
        <p:spPr>
          <a:xfrm>
            <a:off x="749300" y="1061541"/>
            <a:ext cx="7010400" cy="5631359"/>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8" name="object 2"/>
          <p:cNvSpPr txBox="1">
            <a:spLocks noGrp="1"/>
          </p:cNvSpPr>
          <p:nvPr>
            <p:ph type="title"/>
          </p:nvPr>
        </p:nvSpPr>
        <p:spPr>
          <a:xfrm>
            <a:off x="977900" y="-280938"/>
            <a:ext cx="6651752" cy="2032000"/>
          </a:xfrm>
          <a:prstGeom prst="rect"/>
        </p:spPr>
        <p:txBody>
          <a:bodyPr bIns="0" lIns="0" rIns="0" rtlCol="0" tIns="228600" vert="horz" wrap="square">
            <a:spAutoFit/>
          </a:bodyPr>
          <a:p>
            <a:pPr marL="1275080">
              <a:lnSpc>
                <a:spcPct val="100000"/>
              </a:lnSpc>
            </a:pPr>
            <a:r>
              <a:rPr b="1" dirty="0" sz="6000" u="sng">
                <a:solidFill>
                  <a:srgbClr val="002060"/>
                </a:solidFill>
                <a:latin typeface="Times New Roman" panose="02020603050405020304" pitchFamily="18" charset="0"/>
                <a:cs typeface="Times New Roman" panose="02020603050405020304" pitchFamily="18" charset="0"/>
              </a:rPr>
              <a:t> </a:t>
            </a:r>
            <a:r>
              <a:rPr b="1" dirty="0" sz="6000" lang="en-US" spc="-5" u="sng" smtClean="0">
                <a:solidFill>
                  <a:srgbClr val="002060"/>
                </a:solidFill>
                <a:latin typeface="Times New Roman" panose="02020603050405020304" pitchFamily="18" charset="0"/>
                <a:cs typeface="Times New Roman" panose="02020603050405020304" pitchFamily="18" charset="0"/>
              </a:rPr>
              <a:t>Learning</a:t>
            </a:r>
            <a:r>
              <a:rPr b="1" dirty="0" sz="6000" lang="en-US" spc="-90" u="sng" smtClean="0">
                <a:solidFill>
                  <a:srgbClr val="002060"/>
                </a:solidFill>
                <a:latin typeface="Times New Roman" panose="02020603050405020304" pitchFamily="18" charset="0"/>
                <a:cs typeface="Times New Roman" panose="02020603050405020304" pitchFamily="18" charset="0"/>
              </a:rPr>
              <a:t> </a:t>
            </a:r>
            <a:r>
              <a:rPr b="1" dirty="0" sz="6000" lang="en-US" spc="-5" u="sng">
                <a:solidFill>
                  <a:srgbClr val="002060"/>
                </a:solidFill>
                <a:latin typeface="Times New Roman" panose="02020603050405020304" pitchFamily="18" charset="0"/>
                <a:cs typeface="Times New Roman" panose="02020603050405020304" pitchFamily="18" charset="0"/>
              </a:rPr>
              <a:t>G</a:t>
            </a:r>
            <a:r>
              <a:rPr b="1" dirty="0" sz="6000" lang="en-US" spc="-5" u="sng" smtClean="0">
                <a:solidFill>
                  <a:srgbClr val="002060"/>
                </a:solidFill>
                <a:latin typeface="Times New Roman" panose="02020603050405020304" pitchFamily="18" charset="0"/>
                <a:cs typeface="Times New Roman" panose="02020603050405020304" pitchFamily="18" charset="0"/>
              </a:rPr>
              <a:t>oals</a:t>
            </a:r>
            <a:endParaRPr b="1" dirty="0" sz="6000" lang="en-US" spc="-5" u="sng">
              <a:solidFill>
                <a:srgbClr val="002060"/>
              </a:solidFill>
              <a:latin typeface="Times New Roman" panose="02020603050405020304" pitchFamily="18" charset="0"/>
              <a:cs typeface="Times New Roman" panose="02020603050405020304" pitchFamily="18" charset="0"/>
            </a:endParaRPr>
          </a:p>
        </p:txBody>
      </p:sp>
      <p:sp>
        <p:nvSpPr>
          <p:cNvPr id="1048599" name="object 5"/>
          <p:cNvSpPr txBox="1"/>
          <p:nvPr/>
        </p:nvSpPr>
        <p:spPr>
          <a:xfrm>
            <a:off x="1124424" y="2120900"/>
            <a:ext cx="7625876" cy="3773804"/>
          </a:xfrm>
          <a:prstGeom prst="rect"/>
        </p:spPr>
        <p:txBody>
          <a:bodyPr bIns="0" lIns="0" rIns="0" rtlCol="0" tIns="0" vert="horz" wrap="square">
            <a:spAutoFit/>
          </a:bodyPr>
          <a:p>
            <a:pPr indent="-514350" lvl="1" marL="984250">
              <a:buFont typeface="Wingdings" panose="05000000000000000000" pitchFamily="2" charset="2"/>
              <a:buChar char="§"/>
              <a:tabLst>
                <a:tab algn="l" pos="468630"/>
                <a:tab algn="l" pos="469265"/>
              </a:tabLst>
            </a:pPr>
            <a:r>
              <a:rPr dirty="0" sz="2800" spc="-5" smtClean="0">
                <a:latin typeface="Times New Roman"/>
                <a:cs typeface="Times New Roman"/>
              </a:rPr>
              <a:t>What </a:t>
            </a:r>
            <a:r>
              <a:rPr dirty="0" sz="2800" spc="-5">
                <a:latin typeface="Times New Roman"/>
                <a:cs typeface="Times New Roman"/>
              </a:rPr>
              <a:t>are Data Flow Diagrams</a:t>
            </a:r>
            <a:r>
              <a:rPr dirty="0" sz="2800" spc="-45">
                <a:latin typeface="Times New Roman"/>
                <a:cs typeface="Times New Roman"/>
              </a:rPr>
              <a:t> </a:t>
            </a:r>
            <a:r>
              <a:rPr dirty="0" sz="2800" spc="-5">
                <a:latin typeface="Times New Roman"/>
                <a:cs typeface="Times New Roman"/>
              </a:rPr>
              <a:t>(DFDs)?</a:t>
            </a:r>
            <a:endParaRPr dirty="0" sz="2800">
              <a:latin typeface="Times New Roman"/>
              <a:cs typeface="Times New Roman"/>
            </a:endParaRPr>
          </a:p>
          <a:p>
            <a:pPr indent="-514350" lvl="1" marL="984250">
              <a:spcBef>
                <a:spcPts val="5"/>
              </a:spcBef>
              <a:buFont typeface="Wingdings" panose="05000000000000000000" pitchFamily="2" charset="2"/>
              <a:buChar char="§"/>
              <a:tabLst>
                <a:tab algn="l" pos="468630"/>
                <a:tab algn="l" pos="469265"/>
              </a:tabLst>
            </a:pPr>
            <a:r>
              <a:rPr dirty="0" sz="2800" spc="-5">
                <a:latin typeface="Times New Roman"/>
                <a:cs typeface="Times New Roman"/>
              </a:rPr>
              <a:t>Why they are</a:t>
            </a:r>
            <a:r>
              <a:rPr dirty="0" sz="2800" spc="-75">
                <a:latin typeface="Times New Roman"/>
                <a:cs typeface="Times New Roman"/>
              </a:rPr>
              <a:t> </a:t>
            </a:r>
            <a:r>
              <a:rPr dirty="0" sz="2800" spc="-5">
                <a:latin typeface="Times New Roman"/>
                <a:cs typeface="Times New Roman"/>
              </a:rPr>
              <a:t>useful?</a:t>
            </a:r>
            <a:endParaRPr dirty="0" sz="2800">
              <a:latin typeface="Times New Roman"/>
              <a:cs typeface="Times New Roman"/>
            </a:endParaRPr>
          </a:p>
          <a:p>
            <a:pPr indent="-514350" lvl="1" marL="984250">
              <a:buFont typeface="Wingdings" panose="05000000000000000000" pitchFamily="2" charset="2"/>
              <a:buChar char="§"/>
              <a:tabLst>
                <a:tab algn="l" pos="468630"/>
                <a:tab algn="l" pos="469265"/>
              </a:tabLst>
            </a:pPr>
            <a:r>
              <a:rPr dirty="0" sz="2800" spc="-5">
                <a:latin typeface="Times New Roman"/>
                <a:cs typeface="Times New Roman"/>
              </a:rPr>
              <a:t>How are they</a:t>
            </a:r>
            <a:r>
              <a:rPr dirty="0" sz="2800" spc="-75">
                <a:latin typeface="Times New Roman"/>
                <a:cs typeface="Times New Roman"/>
              </a:rPr>
              <a:t> </a:t>
            </a:r>
            <a:r>
              <a:rPr dirty="0" sz="2800" spc="-5">
                <a:latin typeface="Times New Roman"/>
                <a:cs typeface="Times New Roman"/>
              </a:rPr>
              <a:t>developed?</a:t>
            </a:r>
            <a:endParaRPr dirty="0" sz="2800">
              <a:latin typeface="Times New Roman"/>
              <a:cs typeface="Times New Roman"/>
            </a:endParaRPr>
          </a:p>
          <a:p>
            <a:pPr indent="-514350" lvl="1" marL="984250">
              <a:spcBef>
                <a:spcPts val="5"/>
              </a:spcBef>
              <a:buFont typeface="Wingdings" panose="05000000000000000000" pitchFamily="2" charset="2"/>
              <a:buChar char="§"/>
              <a:tabLst>
                <a:tab algn="l" pos="468630"/>
                <a:tab algn="l" pos="469265"/>
              </a:tabLst>
            </a:pPr>
            <a:r>
              <a:rPr dirty="0" sz="2800" spc="-5">
                <a:latin typeface="Times New Roman"/>
                <a:cs typeface="Times New Roman"/>
              </a:rPr>
              <a:t>How to level</a:t>
            </a:r>
            <a:r>
              <a:rPr dirty="0" sz="2800" spc="-80">
                <a:latin typeface="Times New Roman"/>
                <a:cs typeface="Times New Roman"/>
              </a:rPr>
              <a:t> </a:t>
            </a:r>
            <a:r>
              <a:rPr dirty="0" sz="2800" spc="-5">
                <a:latin typeface="Times New Roman"/>
                <a:cs typeface="Times New Roman"/>
              </a:rPr>
              <a:t>DFDs?</a:t>
            </a:r>
            <a:endParaRPr dirty="0" sz="2800">
              <a:latin typeface="Times New Roman"/>
              <a:cs typeface="Times New Roman"/>
            </a:endParaRPr>
          </a:p>
          <a:p>
            <a:pPr indent="-514350" lvl="1" marL="984250">
              <a:buFont typeface="Wingdings" panose="05000000000000000000" pitchFamily="2" charset="2"/>
              <a:buChar char="§"/>
              <a:tabLst>
                <a:tab algn="l" pos="468630"/>
                <a:tab algn="l" pos="469265"/>
              </a:tabLst>
            </a:pPr>
            <a:r>
              <a:rPr dirty="0" sz="2800" spc="-5">
                <a:latin typeface="Times New Roman"/>
                <a:cs typeface="Times New Roman"/>
              </a:rPr>
              <a:t>Good style conventions in developing</a:t>
            </a:r>
            <a:r>
              <a:rPr dirty="0" sz="2800" spc="-55">
                <a:latin typeface="Times New Roman"/>
                <a:cs typeface="Times New Roman"/>
              </a:rPr>
              <a:t> </a:t>
            </a:r>
            <a:r>
              <a:rPr dirty="0" sz="2800" spc="-5">
                <a:latin typeface="Times New Roman"/>
                <a:cs typeface="Times New Roman"/>
              </a:rPr>
              <a:t>DFDs</a:t>
            </a:r>
            <a:endParaRPr dirty="0" sz="2800">
              <a:latin typeface="Times New Roman"/>
              <a:cs typeface="Times New Roman"/>
            </a:endParaRPr>
          </a:p>
          <a:p>
            <a:pPr indent="-514350" lvl="1" marL="984250">
              <a:buFont typeface="Wingdings" panose="05000000000000000000" pitchFamily="2" charset="2"/>
              <a:buChar char="§"/>
              <a:tabLst>
                <a:tab algn="l" pos="468630"/>
                <a:tab algn="l" pos="469265"/>
              </a:tabLst>
            </a:pPr>
            <a:r>
              <a:rPr dirty="0" sz="2800" spc="-5">
                <a:latin typeface="Times New Roman"/>
                <a:cs typeface="Times New Roman"/>
              </a:rPr>
              <a:t>Difference between Logical and Physical</a:t>
            </a:r>
            <a:r>
              <a:rPr dirty="0" sz="2800" spc="-35">
                <a:latin typeface="Times New Roman"/>
                <a:cs typeface="Times New Roman"/>
              </a:rPr>
              <a:t> </a:t>
            </a:r>
            <a:r>
              <a:rPr dirty="0" sz="2800" spc="-5">
                <a:latin typeface="Times New Roman"/>
                <a:cs typeface="Times New Roman"/>
              </a:rPr>
              <a:t>DFDs</a:t>
            </a:r>
            <a:endParaRPr dirty="0" sz="2800">
              <a:latin typeface="Times New Roman"/>
              <a:cs typeface="Times New Roman"/>
            </a:endParaRPr>
          </a:p>
          <a:p>
            <a:pPr indent="-514350" lvl="1" marL="984250">
              <a:spcBef>
                <a:spcPts val="5"/>
              </a:spcBef>
              <a:buFont typeface="Wingdings" panose="05000000000000000000" pitchFamily="2" charset="2"/>
              <a:buChar char="§"/>
              <a:tabLst>
                <a:tab algn="l" pos="469265"/>
                <a:tab algn="l" pos="469900"/>
              </a:tabLst>
            </a:pPr>
            <a:r>
              <a:rPr dirty="0" sz="2800" spc="-5">
                <a:latin typeface="Times New Roman"/>
                <a:cs typeface="Times New Roman"/>
              </a:rPr>
              <a:t>Tools available to draw</a:t>
            </a:r>
            <a:r>
              <a:rPr dirty="0" sz="2800" spc="-70">
                <a:latin typeface="Times New Roman"/>
                <a:cs typeface="Times New Roman"/>
              </a:rPr>
              <a:t> </a:t>
            </a:r>
            <a:r>
              <a:rPr dirty="0" sz="2800" spc="-5">
                <a:latin typeface="Times New Roman"/>
                <a:cs typeface="Times New Roman"/>
              </a:rPr>
              <a:t>DFDs</a:t>
            </a:r>
            <a:endParaRPr dirty="0" sz="2800">
              <a:latin typeface="Times New Roman"/>
              <a:cs typeface="Times New Roman"/>
            </a:endParaRPr>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94" name="object 2"/>
          <p:cNvSpPr txBox="1"/>
          <p:nvPr/>
        </p:nvSpPr>
        <p:spPr>
          <a:xfrm>
            <a:off x="901700" y="2120900"/>
            <a:ext cx="8001000" cy="3733800"/>
          </a:xfrm>
          <a:prstGeom prst="rect"/>
        </p:spPr>
        <p:txBody>
          <a:bodyPr bIns="0" lIns="0" rIns="0" rtlCol="0" tIns="0" vert="horz" wrap="square">
            <a:spAutoFit/>
          </a:bodyPr>
          <a:p>
            <a:pPr indent="-457200" marL="457200">
              <a:buFont typeface="Wingdings" panose="05000000000000000000" pitchFamily="2" charset="2"/>
              <a:buChar char="q"/>
            </a:pPr>
            <a:r>
              <a:rPr dirty="0" sz="3600" lang="en-US">
                <a:latin typeface="Times New Roman" panose="02020603050405020304" pitchFamily="18" charset="0"/>
                <a:ea typeface="Tahoma" panose="020B0604030504040204" pitchFamily="34" charset="0"/>
                <a:cs typeface="Times New Roman" panose="02020603050405020304" pitchFamily="18" charset="0"/>
              </a:rPr>
              <a:t>Progression to Levels 3, 4 and beyond is possible, but going beyond Level 3 is uncommon. </a:t>
            </a:r>
            <a:endParaRPr dirty="0" sz="3600" lang="en-US" smtClean="0">
              <a:latin typeface="Times New Roman" panose="02020603050405020304" pitchFamily="18" charset="0"/>
              <a:ea typeface="Tahoma" panose="020B0604030504040204" pitchFamily="34" charset="0"/>
              <a:cs typeface="Times New Roman" panose="02020603050405020304" pitchFamily="18" charset="0"/>
            </a:endParaRPr>
          </a:p>
          <a:p>
            <a:pPr indent="-457200" marL="457200">
              <a:buFont typeface="Wingdings" panose="05000000000000000000" pitchFamily="2" charset="2"/>
              <a:buChar char="q"/>
            </a:pPr>
            <a:r>
              <a:rPr dirty="0" sz="3600" lang="en-US" smtClean="0">
                <a:latin typeface="Times New Roman" panose="02020603050405020304" pitchFamily="18" charset="0"/>
                <a:ea typeface="Tahoma" panose="020B0604030504040204" pitchFamily="34" charset="0"/>
                <a:cs typeface="Times New Roman" panose="02020603050405020304" pitchFamily="18" charset="0"/>
              </a:rPr>
              <a:t>Doing </a:t>
            </a:r>
            <a:r>
              <a:rPr dirty="0" sz="3600" lang="en-US">
                <a:latin typeface="Times New Roman" panose="02020603050405020304" pitchFamily="18" charset="0"/>
                <a:ea typeface="Tahoma" panose="020B0604030504040204" pitchFamily="34" charset="0"/>
                <a:cs typeface="Times New Roman" panose="02020603050405020304" pitchFamily="18" charset="0"/>
              </a:rPr>
              <a:t>so can create complexity that makes it difficult to communicate, compare or model effectively.</a:t>
            </a:r>
          </a:p>
        </p:txBody>
      </p:sp>
      <p:sp>
        <p:nvSpPr>
          <p:cNvPr id="1048695" name="Rectangle 2"/>
          <p:cNvSpPr/>
          <p:nvPr/>
        </p:nvSpPr>
        <p:spPr>
          <a:xfrm>
            <a:off x="2959100" y="977900"/>
            <a:ext cx="2646680" cy="815341"/>
          </a:xfrm>
          <a:prstGeom prst="rect"/>
        </p:spPr>
        <p:txBody>
          <a:bodyPr wrap="none">
            <a:spAutoFit/>
          </a:bodyPr>
          <a:p>
            <a:pPr algn="ctr"/>
            <a:r>
              <a:rPr b="1" dirty="0" sz="4800" lang="en-US" u="sng">
                <a:solidFill>
                  <a:srgbClr val="002060"/>
                </a:solidFill>
                <a:latin typeface="Times New Roman" panose="02020603050405020304" pitchFamily="18" charset="0"/>
                <a:cs typeface="Times New Roman" panose="02020603050405020304" pitchFamily="18" charset="0"/>
              </a:rPr>
              <a:t>DFD </a:t>
            </a:r>
            <a:r>
              <a:rPr b="1" dirty="0" sz="4800" lang="en-US" u="sng" smtClean="0">
                <a:solidFill>
                  <a:srgbClr val="002060"/>
                </a:solidFill>
                <a:latin typeface="Times New Roman" panose="02020603050405020304" pitchFamily="18" charset="0"/>
                <a:cs typeface="Times New Roman" panose="02020603050405020304" pitchFamily="18" charset="0"/>
              </a:rPr>
              <a:t>3, 4</a:t>
            </a: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96" name="object 2"/>
          <p:cNvSpPr txBox="1"/>
          <p:nvPr/>
        </p:nvSpPr>
        <p:spPr>
          <a:xfrm>
            <a:off x="635000" y="2044700"/>
            <a:ext cx="8229600" cy="4610100"/>
          </a:xfrm>
          <a:prstGeom prst="rect"/>
        </p:spPr>
        <p:txBody>
          <a:bodyPr bIns="0" lIns="0" rIns="0" rtlCol="0" tIns="0" vert="horz" wrap="square">
            <a:spAutoFit/>
          </a:bodyPr>
          <a:p>
            <a:pPr algn="just" indent="-457200" marL="457200">
              <a:buFont typeface="Wingdings" panose="05000000000000000000" pitchFamily="2" charset="2"/>
              <a:buChar char="q"/>
            </a:pPr>
            <a:r>
              <a:rPr dirty="0" sz="2800" lang="en-US">
                <a:latin typeface="Times New Roman" panose="02020603050405020304" pitchFamily="18" charset="0"/>
                <a:ea typeface="Tahoma" panose="020B0604030504040204" pitchFamily="34" charset="0"/>
                <a:cs typeface="Times New Roman" panose="02020603050405020304" pitchFamily="18" charset="0"/>
              </a:rPr>
              <a:t> A Logical DFD </a:t>
            </a:r>
            <a:r>
              <a:rPr dirty="0" sz="2800" lang="en-US">
                <a:solidFill>
                  <a:srgbClr val="7030A0"/>
                </a:solidFill>
                <a:latin typeface="Times New Roman" panose="02020603050405020304" pitchFamily="18" charset="0"/>
                <a:ea typeface="Tahoma" panose="020B0604030504040204" pitchFamily="34" charset="0"/>
                <a:cs typeface="Times New Roman" panose="02020603050405020304" pitchFamily="18" charset="0"/>
              </a:rPr>
              <a:t>visualizes</a:t>
            </a:r>
            <a:r>
              <a:rPr dirty="0" sz="2800" lang="en-US">
                <a:latin typeface="Times New Roman" panose="02020603050405020304" pitchFamily="18" charset="0"/>
                <a:ea typeface="Tahoma" panose="020B0604030504040204" pitchFamily="34" charset="0"/>
                <a:cs typeface="Times New Roman" panose="02020603050405020304" pitchFamily="18" charset="0"/>
              </a:rPr>
              <a:t> the data flow that is essential for a </a:t>
            </a:r>
            <a:r>
              <a:rPr dirty="0" sz="2800" lang="en-US">
                <a:solidFill>
                  <a:srgbClr val="7030A0"/>
                </a:solidFill>
                <a:latin typeface="Times New Roman" panose="02020603050405020304" pitchFamily="18" charset="0"/>
                <a:ea typeface="Tahoma" panose="020B0604030504040204" pitchFamily="34" charset="0"/>
                <a:cs typeface="Times New Roman" panose="02020603050405020304" pitchFamily="18" charset="0"/>
              </a:rPr>
              <a:t>business to operate</a:t>
            </a:r>
            <a:r>
              <a:rPr dirty="0" sz="2800" lang="en-US">
                <a:latin typeface="Times New Roman" panose="02020603050405020304" pitchFamily="18" charset="0"/>
                <a:ea typeface="Tahoma" panose="020B0604030504040204" pitchFamily="34" charset="0"/>
                <a:cs typeface="Times New Roman" panose="02020603050405020304" pitchFamily="18" charset="0"/>
              </a:rPr>
              <a:t>. It focuses on the business and the information needed, not on how the system works or is proposed to work. </a:t>
            </a:r>
            <a:endParaRPr dirty="0" sz="2800" lang="en-US" smtClean="0">
              <a:latin typeface="Times New Roman" panose="02020603050405020304" pitchFamily="18" charset="0"/>
              <a:ea typeface="Tahoma" panose="020B0604030504040204" pitchFamily="34" charset="0"/>
              <a:cs typeface="Times New Roman" panose="02020603050405020304" pitchFamily="18" charset="0"/>
            </a:endParaRPr>
          </a:p>
          <a:p>
            <a:pPr algn="just" indent="-457200" marL="457200">
              <a:buFont typeface="Wingdings" panose="05000000000000000000" pitchFamily="2" charset="2"/>
              <a:buChar char="q"/>
            </a:pPr>
            <a:r>
              <a:rPr dirty="0" sz="2800" lang="en-US" smtClean="0">
                <a:latin typeface="Times New Roman" panose="02020603050405020304" pitchFamily="18" charset="0"/>
                <a:ea typeface="Tahoma" panose="020B0604030504040204" pitchFamily="34" charset="0"/>
                <a:cs typeface="Times New Roman" panose="02020603050405020304" pitchFamily="18" charset="0"/>
              </a:rPr>
              <a:t>A Physical </a:t>
            </a:r>
            <a:r>
              <a:rPr dirty="0" sz="2800" lang="en-US">
                <a:latin typeface="Times New Roman" panose="02020603050405020304" pitchFamily="18" charset="0"/>
                <a:ea typeface="Tahoma" panose="020B0604030504040204" pitchFamily="34" charset="0"/>
                <a:cs typeface="Times New Roman" panose="02020603050405020304" pitchFamily="18" charset="0"/>
              </a:rPr>
              <a:t>DFD shows how the system is </a:t>
            </a:r>
            <a:r>
              <a:rPr dirty="0" sz="2800" lang="en-US">
                <a:solidFill>
                  <a:srgbClr val="7030A0"/>
                </a:solidFill>
                <a:latin typeface="Times New Roman" panose="02020603050405020304" pitchFamily="18" charset="0"/>
                <a:ea typeface="Tahoma" panose="020B0604030504040204" pitchFamily="34" charset="0"/>
                <a:cs typeface="Times New Roman" panose="02020603050405020304" pitchFamily="18" charset="0"/>
              </a:rPr>
              <a:t>actually implemented</a:t>
            </a:r>
            <a:r>
              <a:rPr dirty="0" sz="2800" lang="en-US">
                <a:latin typeface="Times New Roman" panose="02020603050405020304" pitchFamily="18" charset="0"/>
                <a:ea typeface="Tahoma" panose="020B0604030504040204" pitchFamily="34" charset="0"/>
                <a:cs typeface="Times New Roman" panose="02020603050405020304" pitchFamily="18" charset="0"/>
              </a:rPr>
              <a:t> now, or how it will be. For example, in a Logical DFD, the processes would be business activities, while in a Physical DFD, the processes would be programs and manual procedures.</a:t>
            </a:r>
          </a:p>
        </p:txBody>
      </p:sp>
      <p:sp>
        <p:nvSpPr>
          <p:cNvPr id="1048697" name="Rectangle 2"/>
          <p:cNvSpPr/>
          <p:nvPr/>
        </p:nvSpPr>
        <p:spPr>
          <a:xfrm>
            <a:off x="997812" y="977900"/>
            <a:ext cx="7725638" cy="751840"/>
          </a:xfrm>
          <a:prstGeom prst="rect"/>
        </p:spPr>
        <p:txBody>
          <a:bodyPr wrap="none">
            <a:spAutoFit/>
          </a:bodyPr>
          <a:p>
            <a:pPr algn="ctr"/>
            <a:r>
              <a:rPr b="1" dirty="0" sz="4400" lang="en-US" u="sng">
                <a:solidFill>
                  <a:srgbClr val="002060"/>
                </a:solidFill>
                <a:latin typeface="Times New Roman" panose="02020603050405020304" pitchFamily="18" charset="0"/>
                <a:cs typeface="Times New Roman" panose="02020603050405020304" pitchFamily="18" charset="0"/>
              </a:rPr>
              <a:t>Logical DFD vs. Physical </a:t>
            </a:r>
            <a:r>
              <a:rPr b="1" dirty="0" sz="4400" lang="en-US" u="sng" smtClean="0">
                <a:solidFill>
                  <a:srgbClr val="002060"/>
                </a:solidFill>
                <a:latin typeface="Times New Roman" panose="02020603050405020304" pitchFamily="18" charset="0"/>
                <a:cs typeface="Times New Roman" panose="02020603050405020304" pitchFamily="18" charset="0"/>
              </a:rPr>
              <a:t>DFD</a:t>
            </a:r>
            <a:endParaRPr b="1" dirty="0" sz="4400" lang="en-US" u="sng">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98" name="Rectangle 2"/>
          <p:cNvSpPr/>
          <p:nvPr/>
        </p:nvSpPr>
        <p:spPr>
          <a:xfrm>
            <a:off x="3263900" y="63500"/>
            <a:ext cx="3061712" cy="751840"/>
          </a:xfrm>
          <a:prstGeom prst="rect"/>
        </p:spPr>
        <p:txBody>
          <a:bodyPr wrap="none">
            <a:spAutoFit/>
          </a:bodyPr>
          <a:p>
            <a:pPr algn="ctr"/>
            <a:r>
              <a:rPr b="1" dirty="0" sz="4400" lang="en-US" u="sng" smtClean="0"/>
              <a:t>Example-1</a:t>
            </a:r>
            <a:endParaRPr b="1" dirty="0" sz="4400" lang="en-US" u="sng"/>
          </a:p>
        </p:txBody>
      </p:sp>
      <p:pic>
        <p:nvPicPr>
          <p:cNvPr id="2097156" name="Picture 4"/>
          <p:cNvPicPr>
            <a:picLocks noChangeAspect="1"/>
          </p:cNvPicPr>
          <p:nvPr/>
        </p:nvPicPr>
        <p:blipFill rotWithShape="1">
          <a:blip xmlns:r="http://schemas.openxmlformats.org/officeDocument/2006/relationships" r:embed="rId1"/>
          <a:srcRect l="3395" t="40489" b="6967"/>
          <a:stretch>
            <a:fillRect/>
          </a:stretch>
        </p:blipFill>
        <p:spPr>
          <a:xfrm>
            <a:off x="0" y="2864266"/>
            <a:ext cx="9118600" cy="3968334"/>
          </a:xfrm>
          <a:prstGeom prst="rect"/>
        </p:spPr>
      </p:pic>
      <p:sp>
        <p:nvSpPr>
          <p:cNvPr id="1048699" name="TextBox 1"/>
          <p:cNvSpPr txBox="1"/>
          <p:nvPr/>
        </p:nvSpPr>
        <p:spPr>
          <a:xfrm>
            <a:off x="0" y="832941"/>
            <a:ext cx="8978900" cy="2225040"/>
          </a:xfrm>
          <a:prstGeom prst="rect"/>
          <a:noFill/>
        </p:spPr>
        <p:txBody>
          <a:bodyPr rtlCol="0" wrap="square">
            <a:spAutoFit/>
          </a:bodyPr>
          <a:p>
            <a:pPr algn="just"/>
            <a:r>
              <a:rPr b="1" dirty="0" lang="en-US" smtClean="0">
                <a:latin typeface="Times New Roman" panose="02020603050405020304" pitchFamily="18" charset="0"/>
                <a:cs typeface="Times New Roman" panose="02020603050405020304" pitchFamily="18" charset="0"/>
              </a:rPr>
              <a:t>An advertisement is issued giving essential qualifications for the course , the last date for receipt of application, and the fee to be enclosed with the application. A clerk in the Registrar’s office checks the received applications to see if </a:t>
            </a:r>
            <a:r>
              <a:rPr b="1" dirty="0" lang="en-US" err="1" smtClean="0">
                <a:latin typeface="Times New Roman" panose="02020603050405020304" pitchFamily="18" charset="0"/>
                <a:cs typeface="Times New Roman" panose="02020603050405020304" pitchFamily="18" charset="0"/>
              </a:rPr>
              <a:t>marksheet</a:t>
            </a:r>
            <a:r>
              <a:rPr b="1" dirty="0" lang="en-US" smtClean="0">
                <a:latin typeface="Times New Roman" panose="02020603050405020304" pitchFamily="18" charset="0"/>
                <a:cs typeface="Times New Roman" panose="02020603050405020304" pitchFamily="18" charset="0"/>
              </a:rPr>
              <a:t> and fee are enclosed and sends valid applications to the concerned academic department. The department checks the application in details and decides the applications to be admitted, those to be put in the waiting list, and those rejected. Appropriate letters are sent to the Registrar’s office which intimates the applicant. </a:t>
            </a:r>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00" name="Rectangle 2"/>
          <p:cNvSpPr/>
          <p:nvPr/>
        </p:nvSpPr>
        <p:spPr>
          <a:xfrm>
            <a:off x="3111500" y="0"/>
            <a:ext cx="3061712" cy="751840"/>
          </a:xfrm>
          <a:prstGeom prst="rect"/>
        </p:spPr>
        <p:txBody>
          <a:bodyPr wrap="none">
            <a:spAutoFit/>
          </a:bodyPr>
          <a:p>
            <a:pPr algn="ctr"/>
            <a:r>
              <a:rPr b="1" dirty="0" sz="4400" lang="en-US" u="sng" smtClean="0"/>
              <a:t>Example-2</a:t>
            </a:r>
            <a:endParaRPr b="1" dirty="0" sz="4400" lang="en-US" u="sng"/>
          </a:p>
        </p:txBody>
      </p:sp>
      <p:pic>
        <p:nvPicPr>
          <p:cNvPr id="2097157" name="Picture 4"/>
          <p:cNvPicPr>
            <a:picLocks noChangeAspect="1"/>
          </p:cNvPicPr>
          <p:nvPr/>
        </p:nvPicPr>
        <p:blipFill rotWithShape="1">
          <a:blip xmlns:r="http://schemas.openxmlformats.org/officeDocument/2006/relationships" r:embed="rId1"/>
          <a:srcRect l="19091" t="23283" r="909"/>
          <a:stretch>
            <a:fillRect/>
          </a:stretch>
        </p:blipFill>
        <p:spPr>
          <a:xfrm>
            <a:off x="0" y="2368646"/>
            <a:ext cx="9055100" cy="4400454"/>
          </a:xfrm>
          <a:prstGeom prst="rect"/>
        </p:spPr>
      </p:pic>
      <p:sp>
        <p:nvSpPr>
          <p:cNvPr id="1048701" name="TextBox 1"/>
          <p:cNvSpPr txBox="1"/>
          <p:nvPr/>
        </p:nvSpPr>
        <p:spPr>
          <a:xfrm>
            <a:off x="215900" y="825500"/>
            <a:ext cx="8839200" cy="1691640"/>
          </a:xfrm>
          <a:prstGeom prst="rect"/>
          <a:noFill/>
        </p:spPr>
        <p:txBody>
          <a:bodyPr rtlCol="0" wrap="square">
            <a:spAutoFit/>
          </a:bodyPr>
          <a:p>
            <a:pPr algn="just"/>
            <a:r>
              <a:rPr b="1" dirty="0" lang="en-US" smtClean="0">
                <a:latin typeface="Times New Roman" panose="02020603050405020304" pitchFamily="18" charset="0"/>
                <a:cs typeface="Times New Roman" panose="02020603050405020304" pitchFamily="18" charset="0"/>
              </a:rPr>
              <a:t>A magazine is published monthly and is sent by post to its subscribers. Two months before the expiry of subscriptions, a reminder is sent to the subscribers. If subscription is not received within a month, another reminder is send. If renewal subscription is not received up to two weeks before the expiry of the subscriptions, the subscribers name is removed from the mailing list and the subscriber informed. </a:t>
            </a:r>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02" name="Rectangle 2"/>
          <p:cNvSpPr/>
          <p:nvPr/>
        </p:nvSpPr>
        <p:spPr>
          <a:xfrm>
            <a:off x="3263900" y="114861"/>
            <a:ext cx="3061712" cy="751840"/>
          </a:xfrm>
          <a:prstGeom prst="rect"/>
        </p:spPr>
        <p:txBody>
          <a:bodyPr wrap="none">
            <a:spAutoFit/>
          </a:bodyPr>
          <a:p>
            <a:pPr algn="ctr"/>
            <a:r>
              <a:rPr b="1" dirty="0" sz="4400" lang="en-US" u="sng" smtClean="0"/>
              <a:t>Example-3</a:t>
            </a:r>
            <a:endParaRPr b="1" dirty="0" sz="4400" lang="en-US" u="sng"/>
          </a:p>
        </p:txBody>
      </p:sp>
      <p:pic>
        <p:nvPicPr>
          <p:cNvPr id="2097158" name="Picture 1"/>
          <p:cNvPicPr>
            <a:picLocks noChangeAspect="1"/>
          </p:cNvPicPr>
          <p:nvPr/>
        </p:nvPicPr>
        <p:blipFill rotWithShape="1">
          <a:blip xmlns:r="http://schemas.openxmlformats.org/officeDocument/2006/relationships" r:embed="rId1"/>
          <a:srcRect l="7292" t="26249" r="9770" b="3207"/>
          <a:stretch>
            <a:fillRect/>
          </a:stretch>
        </p:blipFill>
        <p:spPr>
          <a:xfrm>
            <a:off x="471259" y="2654804"/>
            <a:ext cx="8216900" cy="3962400"/>
          </a:xfrm>
          <a:prstGeom prst="rect"/>
        </p:spPr>
      </p:pic>
      <p:sp>
        <p:nvSpPr>
          <p:cNvPr id="1048703" name="TextBox 3"/>
          <p:cNvSpPr txBox="1"/>
          <p:nvPr/>
        </p:nvSpPr>
        <p:spPr>
          <a:xfrm>
            <a:off x="139700" y="884302"/>
            <a:ext cx="8915400" cy="1958340"/>
          </a:xfrm>
          <a:prstGeom prst="rect"/>
          <a:noFill/>
        </p:spPr>
        <p:txBody>
          <a:bodyPr rtlCol="0" wrap="square">
            <a:spAutoFit/>
          </a:bodyPr>
          <a:p>
            <a:pPr algn="just"/>
            <a:r>
              <a:rPr b="1" dirty="0" lang="en-US" smtClean="0">
                <a:latin typeface="Times New Roman" panose="02020603050405020304" pitchFamily="18" charset="0"/>
                <a:cs typeface="Times New Roman" panose="02020603050405020304" pitchFamily="18" charset="0"/>
              </a:rPr>
              <a:t>A list of employees with their basic pay is sent to a clerk. He calculates the gross pay using standard allowances which are known for each pay slab. Deduction statements such as loan payment subscription to association etc. are also sent to another clerk who matches these slips with the slips of gross pay and calculates net pay. This slip is used by another clerk to write out pay </a:t>
            </a:r>
            <a:r>
              <a:rPr b="1" dirty="0" lang="en-US" err="1" smtClean="0">
                <a:latin typeface="Times New Roman" panose="02020603050405020304" pitchFamily="18" charset="0"/>
                <a:cs typeface="Times New Roman" panose="02020603050405020304" pitchFamily="18" charset="0"/>
              </a:rPr>
              <a:t>cheques</a:t>
            </a:r>
            <a:r>
              <a:rPr b="1" dirty="0" lang="en-US" smtClean="0">
                <a:latin typeface="Times New Roman" panose="02020603050405020304" pitchFamily="18" charset="0"/>
                <a:cs typeface="Times New Roman" panose="02020603050405020304" pitchFamily="18" charset="0"/>
              </a:rPr>
              <a:t> for each employee and sent to respective employees. The total pay bills paid are also computed. </a:t>
            </a:r>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04" name="Rectangle 2"/>
          <p:cNvSpPr/>
          <p:nvPr/>
        </p:nvSpPr>
        <p:spPr>
          <a:xfrm>
            <a:off x="3187700" y="82472"/>
            <a:ext cx="3061712" cy="751840"/>
          </a:xfrm>
          <a:prstGeom prst="rect"/>
        </p:spPr>
        <p:txBody>
          <a:bodyPr wrap="none">
            <a:spAutoFit/>
          </a:bodyPr>
          <a:p>
            <a:pPr algn="ctr"/>
            <a:r>
              <a:rPr b="1" dirty="0" sz="4400" lang="en-US" u="sng" smtClean="0"/>
              <a:t>Example-4</a:t>
            </a:r>
            <a:endParaRPr b="1" dirty="0" sz="4400" lang="en-US" u="sng"/>
          </a:p>
        </p:txBody>
      </p:sp>
      <p:pic>
        <p:nvPicPr>
          <p:cNvPr id="2097159" name="Picture 1"/>
          <p:cNvPicPr>
            <a:picLocks noChangeAspect="1"/>
          </p:cNvPicPr>
          <p:nvPr/>
        </p:nvPicPr>
        <p:blipFill rotWithShape="1">
          <a:blip xmlns:r="http://schemas.openxmlformats.org/officeDocument/2006/relationships" r:embed="rId1"/>
          <a:srcRect l="10318" t="25293" r="2380" b="1378"/>
          <a:stretch>
            <a:fillRect/>
          </a:stretch>
        </p:blipFill>
        <p:spPr>
          <a:xfrm>
            <a:off x="825500" y="2611986"/>
            <a:ext cx="8293100" cy="4220613"/>
          </a:xfrm>
          <a:prstGeom prst="rect"/>
        </p:spPr>
      </p:pic>
      <p:sp>
        <p:nvSpPr>
          <p:cNvPr id="1048705" name="TextBox 3"/>
          <p:cNvSpPr txBox="1"/>
          <p:nvPr/>
        </p:nvSpPr>
        <p:spPr>
          <a:xfrm>
            <a:off x="63500" y="857661"/>
            <a:ext cx="9055100" cy="1691641"/>
          </a:xfrm>
          <a:prstGeom prst="rect"/>
          <a:noFill/>
        </p:spPr>
        <p:txBody>
          <a:bodyPr rtlCol="0" wrap="square">
            <a:spAutoFit/>
          </a:bodyPr>
          <a:p>
            <a:pPr algn="just"/>
            <a:r>
              <a:rPr b="1" dirty="0" lang="en-US" smtClean="0">
                <a:latin typeface="Times New Roman" panose="02020603050405020304" pitchFamily="18" charset="0"/>
                <a:cs typeface="Times New Roman" panose="02020603050405020304" pitchFamily="18" charset="0"/>
              </a:rPr>
              <a:t>A list of teachers with their class schedule is sent to the concerned teachers. He calculates the total teacher load using the practice of the department. Projects that are supervised by the teachers are also sent to Registrar. He matches the class schedule and projects and calculates total load per week for each teacher. This slip is used by the VC to justify total class load for each teacher and sent to the respective teachers. The complete routines are also generated. </a:t>
            </a:r>
            <a:endParaRPr b="1"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06" name="Rectangle 2"/>
          <p:cNvSpPr/>
          <p:nvPr/>
        </p:nvSpPr>
        <p:spPr>
          <a:xfrm>
            <a:off x="3187700" y="82472"/>
            <a:ext cx="3061712" cy="751840"/>
          </a:xfrm>
          <a:prstGeom prst="rect"/>
        </p:spPr>
        <p:txBody>
          <a:bodyPr wrap="none">
            <a:spAutoFit/>
          </a:bodyPr>
          <a:p>
            <a:pPr algn="ctr"/>
            <a:r>
              <a:rPr b="1" dirty="0" sz="4400" lang="en-US" u="sng" smtClean="0"/>
              <a:t>Example-5</a:t>
            </a:r>
            <a:endParaRPr b="1" dirty="0" sz="4400" lang="en-US" u="sng"/>
          </a:p>
        </p:txBody>
      </p:sp>
      <p:pic>
        <p:nvPicPr>
          <p:cNvPr id="2097160" name="Picture 3"/>
          <p:cNvPicPr>
            <a:picLocks noChangeAspect="1"/>
          </p:cNvPicPr>
          <p:nvPr/>
        </p:nvPicPr>
        <p:blipFill>
          <a:blip xmlns:r="http://schemas.openxmlformats.org/officeDocument/2006/relationships" r:embed="rId1"/>
          <a:stretch>
            <a:fillRect/>
          </a:stretch>
        </p:blipFill>
        <p:spPr>
          <a:xfrm>
            <a:off x="2578100" y="749300"/>
            <a:ext cx="6019800" cy="6006418"/>
          </a:xfrm>
          <a:prstGeom prst="rect"/>
        </p:spPr>
      </p:pic>
      <p:sp>
        <p:nvSpPr>
          <p:cNvPr id="1048707" name="Rectangle 4"/>
          <p:cNvSpPr/>
          <p:nvPr/>
        </p:nvSpPr>
        <p:spPr>
          <a:xfrm>
            <a:off x="215900" y="2654300"/>
            <a:ext cx="2173406" cy="1158239"/>
          </a:xfrm>
          <a:prstGeom prst="rect"/>
        </p:spPr>
        <p:txBody>
          <a:bodyPr wrap="square">
            <a:spAutoFit/>
          </a:bodyPr>
          <a:p>
            <a:r>
              <a:rPr b="1" dirty="0" lang="en-US">
                <a:solidFill>
                  <a:srgbClr val="000000"/>
                </a:solidFill>
                <a:latin typeface="Times New Roman" panose="02020603050405020304" pitchFamily="18" charset="0"/>
              </a:rPr>
              <a:t>Context Diagram for Airline Reservation System </a:t>
            </a:r>
            <a:endParaRPr dirty="0" lang="en-US"/>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2425700" y="0"/>
            <a:ext cx="6324600" cy="6774550"/>
          </a:xfrm>
          <a:prstGeom prst="rect"/>
        </p:spPr>
      </p:pic>
      <p:sp>
        <p:nvSpPr>
          <p:cNvPr id="1048708" name="Rectangle 5"/>
          <p:cNvSpPr/>
          <p:nvPr/>
        </p:nvSpPr>
        <p:spPr>
          <a:xfrm>
            <a:off x="63500" y="2273300"/>
            <a:ext cx="2209800" cy="1158239"/>
          </a:xfrm>
          <a:prstGeom prst="rect"/>
        </p:spPr>
        <p:txBody>
          <a:bodyPr wrap="square">
            <a:spAutoFit/>
          </a:bodyPr>
          <a:p>
            <a:r>
              <a:rPr b="1" dirty="0" lang="en-US">
                <a:solidFill>
                  <a:srgbClr val="000000"/>
                </a:solidFill>
                <a:latin typeface="Times New Roman" panose="02020603050405020304" pitchFamily="18" charset="0"/>
              </a:rPr>
              <a:t>Level One Data Flow Diagram for Reservation Process </a:t>
            </a:r>
            <a:endParaRPr dirty="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0" name="Rectangle 1026"/>
          <p:cNvSpPr>
            <a:spLocks noGrp="1" noChangeArrowheads="1"/>
          </p:cNvSpPr>
          <p:nvPr>
            <p:ph type="title"/>
          </p:nvPr>
        </p:nvSpPr>
        <p:spPr>
          <a:xfrm>
            <a:off x="1488431" y="1118989"/>
            <a:ext cx="6651752" cy="615553"/>
          </a:xfrm>
        </p:spPr>
        <p:txBody>
          <a:bodyPr>
            <a:noAutofit/>
          </a:bodyPr>
          <a:p>
            <a:pPr algn="ctr" eaLnBrk="1" hangingPunct="1"/>
            <a:r>
              <a:rPr altLang="en-US" b="1" dirty="0" sz="4800" lang="en-US" u="sng" smtClean="0">
                <a:solidFill>
                  <a:srgbClr val="002060"/>
                </a:solidFill>
                <a:latin typeface="Times New Roman" panose="02020603050405020304" pitchFamily="18" charset="0"/>
                <a:cs typeface="Times New Roman" panose="02020603050405020304" pitchFamily="18" charset="0"/>
              </a:rPr>
              <a:t>Flow-Oriented Modeling</a:t>
            </a:r>
          </a:p>
        </p:txBody>
      </p:sp>
      <p:sp>
        <p:nvSpPr>
          <p:cNvPr id="1048601" name="Rectangle 1027"/>
          <p:cNvSpPr>
            <a:spLocks noGrp="1" noChangeArrowheads="1"/>
          </p:cNvSpPr>
          <p:nvPr>
            <p:ph idx="1"/>
          </p:nvPr>
        </p:nvSpPr>
        <p:spPr>
          <a:xfrm>
            <a:off x="749300" y="1734542"/>
            <a:ext cx="8061395" cy="4196358"/>
          </a:xfrm>
        </p:spPr>
        <p:txBody>
          <a:bodyPr>
            <a:normAutofit/>
          </a:bodyPr>
          <a:p>
            <a:pPr algn="just">
              <a:lnSpc>
                <a:spcPct val="90000"/>
              </a:lnSpc>
              <a:spcBef>
                <a:spcPct val="50000"/>
              </a:spcBef>
              <a:buClrTx/>
              <a:buSzTx/>
              <a:buFont typeface="Wingdings" panose="05000000000000000000" pitchFamily="2" charset="2"/>
              <a:buChar char="q"/>
            </a:pPr>
            <a:endParaRPr altLang="en-US" dirty="0" sz="2800" lang="en-US">
              <a:solidFill>
                <a:schemeClr val="tx1"/>
              </a:solidFill>
              <a:effectLst>
                <a:outerShdw algn="tl" blurRad="38100" dir="2700000" dist="38100">
                  <a:srgbClr val="FFFFFF"/>
                </a:outerShdw>
              </a:effectLst>
              <a:latin typeface="Palatino" pitchFamily="-128" charset="0"/>
            </a:endParaRPr>
          </a:p>
          <a:p>
            <a:pPr algn="just" eaLnBrk="1" hangingPunct="1">
              <a:buFont typeface="Wingdings" panose="05000000000000000000" pitchFamily="2" charset="2"/>
              <a:buChar char="q"/>
            </a:pPr>
            <a:r>
              <a:rPr altLang="en-US" dirty="0" sz="2800" lang="en-US">
                <a:solidFill>
                  <a:schemeClr val="tx1"/>
                </a:solidFill>
                <a:effectLst>
                  <a:outerShdw algn="tl" blurRad="38100" dir="2700000" dist="38100">
                    <a:srgbClr val="FFFFFF"/>
                  </a:outerShdw>
                </a:effectLst>
                <a:latin typeface="Palatino" pitchFamily="-128" charset="0"/>
              </a:rPr>
              <a:t>Represents how data objects are transformed at they move through the </a:t>
            </a:r>
            <a:r>
              <a:rPr altLang="en-US" dirty="0" sz="2800" lang="en-US" smtClean="0">
                <a:solidFill>
                  <a:schemeClr val="tx1"/>
                </a:solidFill>
                <a:effectLst>
                  <a:outerShdw algn="tl" blurRad="38100" dir="2700000" dist="38100">
                    <a:srgbClr val="FFFFFF"/>
                  </a:outerShdw>
                </a:effectLst>
                <a:latin typeface="Palatino" pitchFamily="-128" charset="0"/>
              </a:rPr>
              <a:t>system.</a:t>
            </a:r>
            <a:endParaRPr altLang="en-US" dirty="0" sz="2800" lang="en-US">
              <a:solidFill>
                <a:schemeClr val="tx1"/>
              </a:solidFill>
              <a:effectLst>
                <a:outerShdw algn="tl" blurRad="38100" dir="2700000" dist="38100">
                  <a:srgbClr val="FFFFFF"/>
                </a:outerShdw>
              </a:effectLst>
              <a:latin typeface="Palatino" pitchFamily="-128" charset="0"/>
            </a:endParaRPr>
          </a:p>
          <a:p>
            <a:pPr algn="just" eaLnBrk="1" hangingPunct="1">
              <a:buFont typeface="Wingdings" panose="05000000000000000000" pitchFamily="2" charset="2"/>
              <a:buChar char="q"/>
            </a:pPr>
            <a:r>
              <a:rPr altLang="en-US" b="1" dirty="0" sz="2800" lang="en-US">
                <a:solidFill>
                  <a:schemeClr val="tx1"/>
                </a:solidFill>
                <a:latin typeface="Palatino" pitchFamily="-128" charset="0"/>
              </a:rPr>
              <a:t>D</a:t>
            </a:r>
            <a:r>
              <a:rPr altLang="en-US" b="1" dirty="0" sz="2800" lang="en-US" smtClean="0">
                <a:solidFill>
                  <a:schemeClr val="tx1"/>
                </a:solidFill>
                <a:latin typeface="Palatino" pitchFamily="-128" charset="0"/>
              </a:rPr>
              <a:t>ata </a:t>
            </a:r>
            <a:r>
              <a:rPr altLang="en-US" b="1" dirty="0" sz="2800" lang="en-US">
                <a:solidFill>
                  <a:schemeClr val="tx1"/>
                </a:solidFill>
                <a:latin typeface="Palatino" pitchFamily="-128" charset="0"/>
              </a:rPr>
              <a:t>flow diagram (DFD) </a:t>
            </a:r>
            <a:r>
              <a:rPr altLang="en-US" dirty="0" sz="2800" lang="en-US">
                <a:solidFill>
                  <a:schemeClr val="tx1"/>
                </a:solidFill>
                <a:effectLst>
                  <a:outerShdw algn="tl" blurRad="38100" dir="2700000" dist="38100">
                    <a:srgbClr val="FFFFFF"/>
                  </a:outerShdw>
                </a:effectLst>
                <a:latin typeface="Palatino" pitchFamily="-128" charset="0"/>
              </a:rPr>
              <a:t>is the diagrammatic form that is </a:t>
            </a:r>
            <a:r>
              <a:rPr altLang="en-US" dirty="0" sz="2800" lang="en-US" smtClean="0">
                <a:solidFill>
                  <a:schemeClr val="tx1"/>
                </a:solidFill>
                <a:effectLst>
                  <a:outerShdw algn="tl" blurRad="38100" dir="2700000" dist="38100">
                    <a:srgbClr val="FFFFFF"/>
                  </a:outerShdw>
                </a:effectLst>
                <a:latin typeface="Palatino" pitchFamily="-128" charset="0"/>
              </a:rPr>
              <a:t>used.</a:t>
            </a:r>
            <a:endParaRPr altLang="en-US" dirty="0" sz="2800" lang="en-US">
              <a:solidFill>
                <a:schemeClr val="tx1"/>
              </a:solidFill>
              <a:effectLst>
                <a:outerShdw algn="tl" blurRad="38100" dir="2700000" dist="38100">
                  <a:srgbClr val="FFFFFF"/>
                </a:outerShdw>
              </a:effectLst>
              <a:latin typeface="Palatino" pitchFamily="-128" charset="0"/>
            </a:endParaRPr>
          </a:p>
          <a:p>
            <a:pPr algn="just" eaLnBrk="1" hangingPunct="1">
              <a:buFont typeface="Wingdings" panose="05000000000000000000" pitchFamily="2" charset="2"/>
              <a:buChar char="q"/>
            </a:pPr>
            <a:r>
              <a:rPr altLang="en-US" dirty="0" sz="2800" lang="en-US">
                <a:solidFill>
                  <a:schemeClr val="tx1"/>
                </a:solidFill>
                <a:effectLst>
                  <a:outerShdw algn="tl" blurRad="38100" dir="2700000" dist="38100">
                    <a:srgbClr val="FFFFFF"/>
                  </a:outerShdw>
                </a:effectLst>
                <a:latin typeface="Palatino" pitchFamily="-128" charset="0"/>
              </a:rPr>
              <a:t>Considered by many to be an “old school” approach, but continues to provide a view of the system that is unique—it should be used to supplement other analysis model </a:t>
            </a:r>
            <a:r>
              <a:rPr altLang="en-US" dirty="0" sz="2800" lang="en-US" smtClean="0">
                <a:solidFill>
                  <a:schemeClr val="tx1"/>
                </a:solidFill>
                <a:effectLst>
                  <a:outerShdw algn="tl" blurRad="38100" dir="2700000" dist="38100">
                    <a:srgbClr val="FFFFFF"/>
                  </a:outerShdw>
                </a:effectLst>
                <a:latin typeface="Palatino" pitchFamily="-128" charset="0"/>
              </a:rPr>
              <a:t>elements.</a:t>
            </a:r>
            <a:endParaRPr altLang="en-US" dirty="0" sz="2800" lang="en-US">
              <a:solidFill>
                <a:schemeClr val="tx1"/>
              </a:solidFill>
              <a:effectLst>
                <a:outerShdw algn="tl" blurRad="38100" dir="2700000" dist="38100">
                  <a:srgbClr val="FFFFFF"/>
                </a:outerShdw>
              </a:effectLst>
              <a:latin typeface="Palatino" pitchFamily="-128" charset="0"/>
            </a:endParaRPr>
          </a:p>
        </p:txBody>
      </p:sp>
      <p:sp>
        <p:nvSpPr>
          <p:cNvPr id="1048602" name="Slide Number Placeholder 4"/>
          <p:cNvSpPr>
            <a:spLocks noGrp="1"/>
          </p:cNvSpPr>
          <p:nvPr>
            <p:ph type="sldNum" sz="quarter" idx="12"/>
          </p:nvPr>
        </p:nvSpPr>
        <p:spPr>
          <a:xfrm>
            <a:off x="7520093" y="6225258"/>
            <a:ext cx="1290602" cy="455507"/>
          </a:xfrm>
          <a:prstGeom prst="rect"/>
        </p:spPr>
        <p:txBody>
          <a:bodyPr/>
          <a:p>
            <a:fld id="{010CB8BB-A8CD-47FB-89B4-247C1F6054D3}" type="slidenum">
              <a:rPr altLang="en-US" lang="en-US"/>
              <a:t>3</a:t>
            </a:fld>
            <a:endParaRPr altLang="en-US"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3" name="Rectangle 2"/>
          <p:cNvSpPr>
            <a:spLocks noGrp="1" noChangeArrowheads="1"/>
          </p:cNvSpPr>
          <p:nvPr>
            <p:ph type="title"/>
          </p:nvPr>
        </p:nvSpPr>
        <p:spPr>
          <a:xfrm>
            <a:off x="1128224" y="1126134"/>
            <a:ext cx="7136271" cy="717299"/>
          </a:xfrm>
          <a:noFill/>
        </p:spPr>
        <p:txBody>
          <a:bodyPr anchor="ctr" bIns="44285" lIns="90152" rIns="90152" tIns="44285" wrap="square">
            <a:spAutoFit/>
          </a:bodyPr>
          <a:p>
            <a:pPr algn="ctr" eaLnBrk="1" hangingPunct="1"/>
            <a:r>
              <a:rPr altLang="en-US" b="1" dirty="0" sz="4800" lang="en-US" u="sng" smtClean="0">
                <a:solidFill>
                  <a:srgbClr val="002060"/>
                </a:solidFill>
                <a:latin typeface="Times New Roman" panose="02020603050405020304" pitchFamily="18" charset="0"/>
                <a:cs typeface="Times New Roman" panose="02020603050405020304" pitchFamily="18" charset="0"/>
              </a:rPr>
              <a:t>The Flow Model</a:t>
            </a:r>
          </a:p>
        </p:txBody>
      </p:sp>
      <p:sp>
        <p:nvSpPr>
          <p:cNvPr id="1048604" name="Slide Number Placeholder 4"/>
          <p:cNvSpPr>
            <a:spLocks noGrp="1"/>
          </p:cNvSpPr>
          <p:nvPr>
            <p:ph type="sldNum" sz="quarter" idx="12"/>
          </p:nvPr>
        </p:nvSpPr>
        <p:spPr>
          <a:xfrm>
            <a:off x="7520093" y="6225258"/>
            <a:ext cx="1290602" cy="455507"/>
          </a:xfrm>
          <a:prstGeom prst="rect"/>
        </p:spPr>
        <p:txBody>
          <a:bodyPr/>
          <a:p>
            <a:fld id="{90ED0880-019C-42A4-BE23-274CE4023281}" type="slidenum">
              <a:rPr altLang="en-US" lang="en-US"/>
              <a:t>4</a:t>
            </a:fld>
            <a:endParaRPr altLang="en-US" lang="en-US"/>
          </a:p>
        </p:txBody>
      </p:sp>
      <p:sp>
        <p:nvSpPr>
          <p:cNvPr id="1048605" name="Rectangle 3"/>
          <p:cNvSpPr>
            <a:spLocks noChangeArrowheads="1"/>
          </p:cNvSpPr>
          <p:nvPr/>
        </p:nvSpPr>
        <p:spPr bwMode="auto">
          <a:xfrm>
            <a:off x="1902178" y="2201615"/>
            <a:ext cx="6305821" cy="926770"/>
          </a:xfrm>
          <a:prstGeom prst="rect"/>
          <a:noFill/>
          <a:ln>
            <a:noFill/>
          </a:ln>
          <a:effectLst/>
        </p:spPr>
        <p:txBody>
          <a:bodyPr bIns="44285" lIns="90152" rIns="90152" tIns="44285" wrap="none">
            <a:spAutoFit/>
          </a:bodyPr>
          <a:p>
            <a:r>
              <a:rPr altLang="en-US" dirty="0" sz="2800" lang="en-US">
                <a:effectLst>
                  <a:outerShdw algn="tl" blurRad="38100" dir="2700000" dist="38100">
                    <a:srgbClr val="FFFFFF"/>
                  </a:outerShdw>
                </a:effectLst>
                <a:latin typeface="Palatino" pitchFamily="-128" charset="0"/>
              </a:rPr>
              <a:t>Every computer-based system is an </a:t>
            </a:r>
          </a:p>
          <a:p>
            <a:r>
              <a:rPr altLang="en-US" dirty="0" sz="2800" lang="en-US">
                <a:effectLst>
                  <a:outerShdw algn="tl" blurRad="38100" dir="2700000" dist="38100">
                    <a:srgbClr val="FFFFFF"/>
                  </a:outerShdw>
                </a:effectLst>
                <a:latin typeface="Palatino" pitchFamily="-128" charset="0"/>
              </a:rPr>
              <a:t>information transform ....</a:t>
            </a:r>
          </a:p>
        </p:txBody>
      </p:sp>
      <p:sp>
        <p:nvSpPr>
          <p:cNvPr id="1048606" name="AutoShape 4"/>
          <p:cNvSpPr>
            <a:spLocks noChangeArrowheads="1"/>
          </p:cNvSpPr>
          <p:nvPr/>
        </p:nvSpPr>
        <p:spPr bwMode="auto">
          <a:xfrm>
            <a:off x="4129100" y="3305587"/>
            <a:ext cx="2226921" cy="1996005"/>
          </a:xfrm>
          <a:prstGeom prst="star16">
            <a:avLst>
              <a:gd name="adj" fmla="val 37500"/>
            </a:avLst>
          </a:prstGeom>
          <a:solidFill>
            <a:schemeClr val="hlink"/>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07" name="AutoShape 5"/>
          <p:cNvSpPr>
            <a:spLocks noChangeArrowheads="1"/>
          </p:cNvSpPr>
          <p:nvPr/>
        </p:nvSpPr>
        <p:spPr bwMode="auto">
          <a:xfrm>
            <a:off x="2661356" y="4001500"/>
            <a:ext cx="1277949" cy="616832"/>
          </a:xfrm>
          <a:prstGeom prst="rightArrow">
            <a:avLst>
              <a:gd name="adj1" fmla="val 50000"/>
              <a:gd name="adj2" fmla="val 103599"/>
            </a:avLst>
          </a:prstGeom>
          <a:solidFill>
            <a:schemeClr val="hlink"/>
          </a:solidFill>
          <a:ln w="25400">
            <a:solidFill>
              <a:schemeClr val="bg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08" name="AutoShape 6"/>
          <p:cNvSpPr>
            <a:spLocks noChangeArrowheads="1"/>
          </p:cNvSpPr>
          <p:nvPr/>
        </p:nvSpPr>
        <p:spPr bwMode="auto">
          <a:xfrm>
            <a:off x="6710304" y="4039459"/>
            <a:ext cx="1277949" cy="616832"/>
          </a:xfrm>
          <a:prstGeom prst="rightArrow">
            <a:avLst>
              <a:gd name="adj1" fmla="val 50000"/>
              <a:gd name="adj2" fmla="val 103599"/>
            </a:avLst>
          </a:prstGeom>
          <a:solidFill>
            <a:schemeClr val="hlink"/>
          </a:solidFill>
          <a:ln w="25400">
            <a:solidFill>
              <a:schemeClr val="bg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09" name="Rectangle 7"/>
          <p:cNvSpPr>
            <a:spLocks noChangeArrowheads="1"/>
          </p:cNvSpPr>
          <p:nvPr/>
        </p:nvSpPr>
        <p:spPr bwMode="auto">
          <a:xfrm>
            <a:off x="4696360" y="3871807"/>
            <a:ext cx="1285203" cy="745795"/>
          </a:xfrm>
          <a:prstGeom prst="rect"/>
          <a:noFill/>
          <a:ln>
            <a:noFill/>
          </a:ln>
          <a:effectLst/>
        </p:spPr>
        <p:txBody>
          <a:bodyPr bIns="44285" lIns="90152" rIns="90152" tIns="44285" wrap="none">
            <a:spAutoFit/>
          </a:bodyPr>
          <a:p>
            <a:pPr algn="ctr">
              <a:lnSpc>
                <a:spcPct val="75000"/>
              </a:lnSpc>
            </a:pPr>
            <a:r>
              <a:rPr altLang="en-US" b="1" dirty="0" sz="1993" lang="en-US">
                <a:effectLst>
                  <a:outerShdw algn="tl" blurRad="38100" dir="2700000" dist="38100">
                    <a:srgbClr val="FFFFFF"/>
                  </a:outerShdw>
                </a:effectLst>
              </a:rPr>
              <a:t>computer</a:t>
            </a:r>
          </a:p>
          <a:p>
            <a:pPr algn="ctr">
              <a:lnSpc>
                <a:spcPct val="75000"/>
              </a:lnSpc>
            </a:pPr>
            <a:r>
              <a:rPr altLang="en-US" b="1" dirty="0" sz="1993" lang="en-US">
                <a:effectLst>
                  <a:outerShdw algn="tl" blurRad="38100" dir="2700000" dist="38100">
                    <a:srgbClr val="FFFFFF"/>
                  </a:outerShdw>
                </a:effectLst>
              </a:rPr>
              <a:t>based</a:t>
            </a:r>
          </a:p>
          <a:p>
            <a:pPr algn="ctr">
              <a:lnSpc>
                <a:spcPct val="75000"/>
              </a:lnSpc>
            </a:pPr>
            <a:r>
              <a:rPr altLang="en-US" b="1" dirty="0" sz="1993" lang="en-US">
                <a:effectLst>
                  <a:outerShdw algn="tl" blurRad="38100" dir="2700000" dist="38100">
                    <a:srgbClr val="FFFFFF"/>
                  </a:outerShdw>
                </a:effectLst>
              </a:rPr>
              <a:t>system</a:t>
            </a:r>
          </a:p>
        </p:txBody>
      </p:sp>
      <p:sp>
        <p:nvSpPr>
          <p:cNvPr id="1048610" name="Rectangle 8"/>
          <p:cNvSpPr>
            <a:spLocks noChangeArrowheads="1"/>
          </p:cNvSpPr>
          <p:nvPr/>
        </p:nvSpPr>
        <p:spPr bwMode="auto">
          <a:xfrm>
            <a:off x="2685081" y="4077418"/>
            <a:ext cx="744231" cy="394987"/>
          </a:xfrm>
          <a:prstGeom prst="rect"/>
          <a:noFill/>
          <a:ln>
            <a:noFill/>
          </a:ln>
          <a:effectLst/>
        </p:spPr>
        <p:txBody>
          <a:bodyPr bIns="44285" lIns="90152" rIns="90152" tIns="44285" wrap="none">
            <a:spAutoFit/>
          </a:bodyPr>
          <a:p>
            <a:r>
              <a:rPr altLang="en-US" b="1" sz="1993" lang="en-US">
                <a:effectLst>
                  <a:outerShdw algn="tl" blurRad="38100" dir="2700000" dist="38100">
                    <a:srgbClr val="FFFFFF"/>
                  </a:outerShdw>
                </a:effectLst>
              </a:rPr>
              <a:t>input</a:t>
            </a:r>
          </a:p>
        </p:txBody>
      </p:sp>
      <p:sp>
        <p:nvSpPr>
          <p:cNvPr id="1048611" name="Rectangle 9"/>
          <p:cNvSpPr>
            <a:spLocks noChangeArrowheads="1"/>
          </p:cNvSpPr>
          <p:nvPr/>
        </p:nvSpPr>
        <p:spPr bwMode="auto">
          <a:xfrm>
            <a:off x="6696070" y="4099560"/>
            <a:ext cx="907133" cy="394987"/>
          </a:xfrm>
          <a:prstGeom prst="rect"/>
          <a:noFill/>
          <a:ln>
            <a:noFill/>
          </a:ln>
          <a:effectLst/>
        </p:spPr>
        <p:txBody>
          <a:bodyPr bIns="44285" lIns="90152" rIns="90152" tIns="44285" wrap="none">
            <a:spAutoFit/>
          </a:bodyPr>
          <a:p>
            <a:r>
              <a:rPr altLang="en-US" b="1" sz="1993" lang="en-US">
                <a:effectLst>
                  <a:outerShdw algn="tl" blurRad="38100" dir="2700000" dist="38100">
                    <a:srgbClr val="FFFFFF"/>
                  </a:outerShdw>
                </a:effectLst>
              </a:rPr>
              <a:t>output</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7" name="object 2"/>
          <p:cNvSpPr txBox="1"/>
          <p:nvPr/>
        </p:nvSpPr>
        <p:spPr>
          <a:xfrm>
            <a:off x="660400" y="1511300"/>
            <a:ext cx="8458200" cy="5063490"/>
          </a:xfrm>
          <a:prstGeom prst="rect"/>
        </p:spPr>
        <p:txBody>
          <a:bodyPr bIns="0" lIns="0" rIns="0" rtlCol="0" tIns="0" vert="horz" wrap="square">
            <a:spAutoFit/>
          </a:bodyPr>
          <a:p>
            <a:pPr>
              <a:lnSpc>
                <a:spcPct val="100000"/>
              </a:lnSpc>
              <a:spcBef>
                <a:spcPts val="10"/>
              </a:spcBef>
            </a:pPr>
            <a:endParaRPr dirty="0" sz="3850">
              <a:latin typeface="Times New Roman"/>
              <a:cs typeface="Times New Roman"/>
            </a:endParaRPr>
          </a:p>
          <a:p>
            <a:pPr marL="558800">
              <a:lnSpc>
                <a:spcPct val="100000"/>
              </a:lnSpc>
            </a:pPr>
            <a:r>
              <a:rPr b="1" dirty="0" sz="2800" u="sng">
                <a:latin typeface="Times New Roman"/>
                <a:cs typeface="Times New Roman"/>
              </a:rPr>
              <a:t>WHAT ARE DATA FLOW</a:t>
            </a:r>
            <a:r>
              <a:rPr b="1" dirty="0" sz="2800" spc="-75" u="sng">
                <a:latin typeface="Times New Roman"/>
                <a:cs typeface="Times New Roman"/>
              </a:rPr>
              <a:t> </a:t>
            </a:r>
            <a:r>
              <a:rPr b="1" dirty="0" sz="2800" u="sng">
                <a:latin typeface="Times New Roman"/>
                <a:cs typeface="Times New Roman"/>
              </a:rPr>
              <a:t>DIAGRAMS</a:t>
            </a:r>
            <a:r>
              <a:rPr b="1" dirty="0" sz="2800" u="sng" smtClean="0">
                <a:latin typeface="Times New Roman"/>
                <a:cs typeface="Times New Roman"/>
              </a:rPr>
              <a:t>?</a:t>
            </a:r>
            <a:endParaRPr dirty="0" sz="2900">
              <a:latin typeface="Times New Roman"/>
              <a:cs typeface="Times New Roman"/>
            </a:endParaRPr>
          </a:p>
          <a:p>
            <a:pPr indent="-457200" marL="469900">
              <a:lnSpc>
                <a:spcPct val="100000"/>
              </a:lnSpc>
              <a:buFont typeface="Wingdings" panose="05000000000000000000" pitchFamily="2" charset="2"/>
              <a:buChar char="q"/>
            </a:pPr>
            <a:r>
              <a:rPr dirty="0" sz="2800" spc="-5">
                <a:latin typeface="Times New Roman"/>
                <a:cs typeface="Times New Roman"/>
              </a:rPr>
              <a:t>DFDs models the system by</a:t>
            </a:r>
            <a:r>
              <a:rPr dirty="0" sz="2800" spc="-55">
                <a:latin typeface="Times New Roman"/>
                <a:cs typeface="Times New Roman"/>
              </a:rPr>
              <a:t> </a:t>
            </a:r>
            <a:r>
              <a:rPr dirty="0" sz="2800" spc="-5">
                <a:latin typeface="Times New Roman"/>
                <a:cs typeface="Times New Roman"/>
              </a:rPr>
              <a:t>depicting</a:t>
            </a:r>
            <a:endParaRPr dirty="0" sz="2800">
              <a:latin typeface="Times New Roman"/>
              <a:cs typeface="Times New Roman"/>
            </a:endParaRPr>
          </a:p>
          <a:p>
            <a:pPr indent="-457200" lvl="1" marL="927100" marR="46990">
              <a:spcBef>
                <a:spcPts val="1685"/>
              </a:spcBef>
              <a:buFont typeface="Wingdings" panose="05000000000000000000" pitchFamily="2" charset="2"/>
              <a:buChar char="§"/>
              <a:tabLst>
                <a:tab algn="l" pos="264795"/>
              </a:tabLst>
            </a:pPr>
            <a:r>
              <a:rPr b="1" dirty="0" sz="2800" spc="-5">
                <a:solidFill>
                  <a:srgbClr val="7030A0"/>
                </a:solidFill>
                <a:latin typeface="Times New Roman"/>
                <a:cs typeface="Times New Roman"/>
              </a:rPr>
              <a:t>External entities </a:t>
            </a:r>
            <a:r>
              <a:rPr dirty="0" sz="2800" spc="-5">
                <a:latin typeface="Times New Roman"/>
                <a:cs typeface="Times New Roman"/>
              </a:rPr>
              <a:t>from which the data flows and  where results</a:t>
            </a:r>
            <a:r>
              <a:rPr dirty="0" sz="2800" spc="-80">
                <a:latin typeface="Times New Roman"/>
                <a:cs typeface="Times New Roman"/>
              </a:rPr>
              <a:t> </a:t>
            </a:r>
            <a:r>
              <a:rPr dirty="0" sz="2800" spc="-5">
                <a:latin typeface="Times New Roman"/>
                <a:cs typeface="Times New Roman"/>
              </a:rPr>
              <a:t>terminate</a:t>
            </a:r>
            <a:endParaRPr dirty="0" sz="2800">
              <a:latin typeface="Times New Roman"/>
              <a:cs typeface="Times New Roman"/>
            </a:endParaRPr>
          </a:p>
          <a:p>
            <a:pPr indent="-457200" lvl="1" marL="927100">
              <a:spcBef>
                <a:spcPts val="1685"/>
              </a:spcBef>
              <a:buFont typeface="Wingdings" panose="05000000000000000000" pitchFamily="2" charset="2"/>
              <a:buChar char="§"/>
              <a:tabLst>
                <a:tab algn="l" pos="264795"/>
              </a:tabLst>
            </a:pPr>
            <a:r>
              <a:rPr b="1" dirty="0" sz="2800" spc="-5">
                <a:solidFill>
                  <a:srgbClr val="7030A0"/>
                </a:solidFill>
                <a:latin typeface="Times New Roman"/>
                <a:cs typeface="Times New Roman"/>
              </a:rPr>
              <a:t>Processes</a:t>
            </a:r>
            <a:r>
              <a:rPr dirty="0" sz="2800" spc="-5">
                <a:latin typeface="Times New Roman"/>
                <a:cs typeface="Times New Roman"/>
              </a:rPr>
              <a:t> which transform data</a:t>
            </a:r>
            <a:r>
              <a:rPr dirty="0" sz="2800" spc="-50">
                <a:latin typeface="Times New Roman"/>
                <a:cs typeface="Times New Roman"/>
              </a:rPr>
              <a:t> </a:t>
            </a:r>
            <a:r>
              <a:rPr dirty="0" sz="2800" spc="-5">
                <a:latin typeface="Times New Roman"/>
                <a:cs typeface="Times New Roman"/>
              </a:rPr>
              <a:t>flows</a:t>
            </a:r>
            <a:endParaRPr dirty="0" sz="2800">
              <a:latin typeface="Times New Roman"/>
              <a:cs typeface="Times New Roman"/>
            </a:endParaRPr>
          </a:p>
          <a:p>
            <a:pPr indent="-457200" lvl="1" marL="927100" marR="5080">
              <a:lnSpc>
                <a:spcPts val="5050"/>
              </a:lnSpc>
              <a:spcBef>
                <a:spcPts val="450"/>
              </a:spcBef>
              <a:buFont typeface="Wingdings" panose="05000000000000000000" pitchFamily="2" charset="2"/>
              <a:buChar char="§"/>
              <a:tabLst>
                <a:tab algn="l" pos="264795"/>
              </a:tabLst>
            </a:pPr>
            <a:r>
              <a:rPr b="1" dirty="0" sz="2800" spc="-5">
                <a:solidFill>
                  <a:srgbClr val="7030A0"/>
                </a:solidFill>
                <a:latin typeface="Times New Roman"/>
                <a:cs typeface="Times New Roman"/>
              </a:rPr>
              <a:t>Data stores </a:t>
            </a:r>
            <a:r>
              <a:rPr dirty="0" sz="2800" spc="-5">
                <a:latin typeface="Times New Roman"/>
                <a:cs typeface="Times New Roman"/>
              </a:rPr>
              <a:t>from which the data are read or into  which data are written by the</a:t>
            </a:r>
            <a:r>
              <a:rPr dirty="0" sz="2800" spc="-50">
                <a:latin typeface="Times New Roman"/>
                <a:cs typeface="Times New Roman"/>
              </a:rPr>
              <a:t> </a:t>
            </a:r>
            <a:r>
              <a:rPr dirty="0" sz="2800" spc="-5">
                <a:latin typeface="Times New Roman"/>
                <a:cs typeface="Times New Roman"/>
              </a:rPr>
              <a:t>processes.</a:t>
            </a:r>
            <a:endParaRPr dirty="0" sz="2800">
              <a:latin typeface="Times New Roman"/>
              <a:cs typeface="Times New Roman"/>
            </a:endParaRPr>
          </a:p>
        </p:txBody>
      </p:sp>
      <p:sp>
        <p:nvSpPr>
          <p:cNvPr id="1048618" name="Rectangle 2"/>
          <p:cNvSpPr/>
          <p:nvPr/>
        </p:nvSpPr>
        <p:spPr>
          <a:xfrm>
            <a:off x="0" y="825500"/>
            <a:ext cx="8123705" cy="891540"/>
          </a:xfrm>
          <a:prstGeom prst="rect"/>
        </p:spPr>
        <p:txBody>
          <a:bodyPr wrap="none">
            <a:spAutoFit/>
          </a:bodyPr>
          <a:p>
            <a:pPr marL="1488440">
              <a:lnSpc>
                <a:spcPct val="100000"/>
              </a:lnSpc>
            </a:pPr>
            <a:r>
              <a:rPr b="1" dirty="0" sz="5400" lang="en-US" spc="-5" u="sng" smtClean="0">
                <a:solidFill>
                  <a:srgbClr val="002060"/>
                </a:solidFill>
                <a:latin typeface="Times New Roman"/>
                <a:cs typeface="Times New Roman"/>
              </a:rPr>
              <a:t>Data Flow</a:t>
            </a:r>
            <a:r>
              <a:rPr b="1" dirty="0" sz="5400" lang="en-US" spc="-65" u="sng" smtClean="0">
                <a:solidFill>
                  <a:srgbClr val="002060"/>
                </a:solidFill>
                <a:latin typeface="Times New Roman"/>
                <a:cs typeface="Times New Roman"/>
              </a:rPr>
              <a:t> </a:t>
            </a:r>
            <a:r>
              <a:rPr b="1" dirty="0" sz="5400" lang="en-US" spc="-5" u="sng" smtClean="0">
                <a:solidFill>
                  <a:srgbClr val="002060"/>
                </a:solidFill>
                <a:latin typeface="Times New Roman"/>
                <a:cs typeface="Times New Roman"/>
              </a:rPr>
              <a:t>Diagrams</a:t>
            </a:r>
            <a:endParaRPr b="1" dirty="0" sz="5400" lang="en-US" u="sng">
              <a:solidFill>
                <a:srgbClr val="002060"/>
              </a:solidFill>
              <a:latin typeface="Times New Roman"/>
              <a:cs typeface="Times New Roman"/>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9" name="Rectangle 2"/>
          <p:cNvSpPr>
            <a:spLocks noGrp="1" noChangeArrowheads="1"/>
          </p:cNvSpPr>
          <p:nvPr>
            <p:ph type="title"/>
          </p:nvPr>
        </p:nvSpPr>
        <p:spPr>
          <a:xfrm>
            <a:off x="1106343" y="573138"/>
            <a:ext cx="6434032" cy="1319199"/>
          </a:xfrm>
          <a:noFill/>
        </p:spPr>
        <p:txBody>
          <a:bodyPr anchor="ctr" bIns="44285" lIns="90152" rIns="90152" tIns="44285" wrap="square">
            <a:spAutoFit/>
          </a:bodyPr>
          <a:p>
            <a:pPr eaLnBrk="1" hangingPunct="1"/>
            <a:r>
              <a:rPr altLang="en-US" b="1" dirty="0" sz="4800" lang="en-US" u="sng" smtClean="0">
                <a:solidFill>
                  <a:srgbClr val="002060"/>
                </a:solidFill>
                <a:latin typeface="Times New Roman" panose="02020603050405020304" pitchFamily="18" charset="0"/>
                <a:cs typeface="Times New Roman" panose="02020603050405020304" pitchFamily="18" charset="0"/>
              </a:rPr>
              <a:t>Flow Modeling Notation</a:t>
            </a:r>
          </a:p>
        </p:txBody>
      </p:sp>
      <p:sp>
        <p:nvSpPr>
          <p:cNvPr id="1048620" name="Slide Number Placeholder 4"/>
          <p:cNvSpPr>
            <a:spLocks noGrp="1"/>
          </p:cNvSpPr>
          <p:nvPr>
            <p:ph type="sldNum" sz="quarter" idx="12"/>
          </p:nvPr>
        </p:nvSpPr>
        <p:spPr>
          <a:xfrm>
            <a:off x="7520093" y="6225258"/>
            <a:ext cx="1290602" cy="455507"/>
          </a:xfrm>
          <a:prstGeom prst="rect"/>
        </p:spPr>
        <p:txBody>
          <a:bodyPr/>
          <a:p>
            <a:fld id="{D97D4641-16E0-4460-8476-9ECCF379F885}" type="slidenum">
              <a:rPr altLang="en-US" lang="en-US"/>
              <a:t>6</a:t>
            </a:fld>
            <a:endParaRPr altLang="en-US" lang="en-US"/>
          </a:p>
        </p:txBody>
      </p:sp>
      <p:sp>
        <p:nvSpPr>
          <p:cNvPr id="1048621" name="Rectangle 3"/>
          <p:cNvSpPr>
            <a:spLocks noChangeArrowheads="1"/>
          </p:cNvSpPr>
          <p:nvPr/>
        </p:nvSpPr>
        <p:spPr bwMode="auto">
          <a:xfrm>
            <a:off x="2966609" y="1978608"/>
            <a:ext cx="961625" cy="895197"/>
          </a:xfrm>
          <a:prstGeom prst="rect"/>
          <a:solidFill>
            <a:schemeClr val="folHlink"/>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22" name="Oval 4"/>
          <p:cNvSpPr>
            <a:spLocks noChangeArrowheads="1"/>
          </p:cNvSpPr>
          <p:nvPr/>
        </p:nvSpPr>
        <p:spPr bwMode="auto">
          <a:xfrm>
            <a:off x="2889109" y="3264465"/>
            <a:ext cx="1126114" cy="1097645"/>
          </a:xfrm>
          <a:prstGeom prst="ellipse"/>
          <a:solidFill>
            <a:schemeClr val="folHlink"/>
          </a:solidFill>
          <a:ln w="25400">
            <a:solidFill>
              <a:schemeClr val="tx1"/>
            </a:solidFill>
            <a:round/>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23" name="Line 5"/>
          <p:cNvSpPr>
            <a:spLocks noChangeShapeType="1"/>
          </p:cNvSpPr>
          <p:nvPr/>
        </p:nvSpPr>
        <p:spPr bwMode="auto">
          <a:xfrm flipV="1">
            <a:off x="2941303" y="4545577"/>
            <a:ext cx="1100808" cy="670607"/>
          </a:xfrm>
          <a:prstGeom prst="line"/>
          <a:noFill/>
          <a:ln w="50800">
            <a:solidFill>
              <a:schemeClr val="tx1"/>
            </a:solidFill>
            <a:round/>
            <a:headEnd/>
            <a:tailEnd type="triangle" w="med" len="med"/>
          </a:ln>
          <a:effectLst/>
        </p:spPr>
        <p:txBody>
          <a:bodyPr anchor="ctr" wrap="none"/>
          <a:p>
            <a:endParaRPr sz="1793" lang="en-US"/>
          </a:p>
        </p:txBody>
      </p:sp>
      <p:sp>
        <p:nvSpPr>
          <p:cNvPr id="1048624" name="Line 6"/>
          <p:cNvSpPr>
            <a:spLocks noChangeShapeType="1"/>
          </p:cNvSpPr>
          <p:nvPr/>
        </p:nvSpPr>
        <p:spPr bwMode="auto">
          <a:xfrm>
            <a:off x="2890691" y="5633732"/>
            <a:ext cx="1353867" cy="0"/>
          </a:xfrm>
          <a:prstGeom prst="line"/>
          <a:noFill/>
          <a:ln w="50800">
            <a:solidFill>
              <a:schemeClr val="tx1"/>
            </a:solidFill>
            <a:round/>
            <a:headEnd/>
            <a:tailEnd/>
          </a:ln>
          <a:effectLst/>
        </p:spPr>
        <p:txBody>
          <a:bodyPr anchor="ctr" wrap="none"/>
          <a:p>
            <a:endParaRPr sz="1793" lang="en-US"/>
          </a:p>
        </p:txBody>
      </p:sp>
      <p:sp>
        <p:nvSpPr>
          <p:cNvPr id="1048625" name="Line 7"/>
          <p:cNvSpPr>
            <a:spLocks noChangeShapeType="1"/>
          </p:cNvSpPr>
          <p:nvPr/>
        </p:nvSpPr>
        <p:spPr bwMode="auto">
          <a:xfrm>
            <a:off x="2903344" y="5950056"/>
            <a:ext cx="1353867" cy="0"/>
          </a:xfrm>
          <a:prstGeom prst="line"/>
          <a:noFill/>
          <a:ln w="50800">
            <a:solidFill>
              <a:schemeClr val="tx1"/>
            </a:solidFill>
            <a:round/>
            <a:headEnd/>
            <a:tailEnd/>
          </a:ln>
          <a:effectLst/>
        </p:spPr>
        <p:txBody>
          <a:bodyPr anchor="ctr" wrap="none"/>
          <a:p>
            <a:endParaRPr sz="1793" lang="en-US"/>
          </a:p>
        </p:txBody>
      </p:sp>
      <p:sp>
        <p:nvSpPr>
          <p:cNvPr id="1048626" name="Rectangle 8"/>
          <p:cNvSpPr>
            <a:spLocks noChangeArrowheads="1"/>
          </p:cNvSpPr>
          <p:nvPr/>
        </p:nvSpPr>
        <p:spPr bwMode="auto">
          <a:xfrm>
            <a:off x="4635218" y="2125698"/>
            <a:ext cx="1664021" cy="342570"/>
          </a:xfrm>
          <a:prstGeom prst="rect"/>
          <a:noFill/>
          <a:ln>
            <a:noFill/>
          </a:ln>
          <a:effectLst/>
        </p:spPr>
        <p:txBody>
          <a:bodyPr bIns="44285" lIns="90152" rIns="90152" tIns="44285" wrap="none">
            <a:spAutoFit/>
          </a:bodyPr>
          <a:p>
            <a:r>
              <a:rPr altLang="en-US" b="1" dirty="0" sz="1793"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External </a:t>
            </a:r>
            <a:r>
              <a:rPr altLang="en-US" b="1" dirty="0" sz="1793"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E</a:t>
            </a:r>
            <a:r>
              <a:rPr altLang="en-US" b="1" dirty="0" sz="1793"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ntity</a:t>
            </a:r>
            <a:endParaRPr altLang="en-US" b="1" dirty="0" sz="1793" lang="en-US">
              <a:effectLst>
                <a:outerShdw algn="tl" blurRad="38100" dir="2700000" dist="38100">
                  <a:srgbClr val="FFFFFF"/>
                </a:outerShdw>
              </a:effectLst>
              <a:latin typeface="Times New Roman" panose="02020603050405020304" pitchFamily="18" charset="0"/>
              <a:cs typeface="Times New Roman" panose="02020603050405020304" pitchFamily="18" charset="0"/>
            </a:endParaRPr>
          </a:p>
        </p:txBody>
      </p:sp>
      <p:sp>
        <p:nvSpPr>
          <p:cNvPr id="1048627" name="Rectangle 9"/>
          <p:cNvSpPr>
            <a:spLocks noChangeArrowheads="1"/>
          </p:cNvSpPr>
          <p:nvPr/>
        </p:nvSpPr>
        <p:spPr bwMode="auto">
          <a:xfrm>
            <a:off x="4723789" y="3441606"/>
            <a:ext cx="959072" cy="342570"/>
          </a:xfrm>
          <a:prstGeom prst="rect"/>
          <a:noFill/>
          <a:ln>
            <a:noFill/>
          </a:ln>
          <a:effectLst/>
        </p:spPr>
        <p:txBody>
          <a:bodyPr bIns="44285" lIns="90152" rIns="90152" tIns="44285" wrap="none">
            <a:spAutoFit/>
          </a:bodyPr>
          <a:p>
            <a:r>
              <a:rPr altLang="en-US" b="1" dirty="0" sz="1793"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Process</a:t>
            </a:r>
            <a:endParaRPr altLang="en-US" b="1" dirty="0" sz="1793" lang="en-US">
              <a:effectLst>
                <a:outerShdw algn="tl" blurRad="38100" dir="2700000" dist="38100">
                  <a:srgbClr val="FFFFFF"/>
                </a:outerShdw>
              </a:effectLst>
              <a:latin typeface="Times New Roman" panose="02020603050405020304" pitchFamily="18" charset="0"/>
              <a:cs typeface="Times New Roman" panose="02020603050405020304" pitchFamily="18" charset="0"/>
            </a:endParaRPr>
          </a:p>
        </p:txBody>
      </p:sp>
      <p:sp>
        <p:nvSpPr>
          <p:cNvPr id="1048628" name="Rectangle 10"/>
          <p:cNvSpPr>
            <a:spLocks noChangeArrowheads="1"/>
          </p:cNvSpPr>
          <p:nvPr/>
        </p:nvSpPr>
        <p:spPr bwMode="auto">
          <a:xfrm>
            <a:off x="4749095" y="4580372"/>
            <a:ext cx="1137455" cy="365344"/>
          </a:xfrm>
          <a:prstGeom prst="rect"/>
          <a:noFill/>
          <a:ln>
            <a:noFill/>
          </a:ln>
          <a:effectLst/>
        </p:spPr>
        <p:txBody>
          <a:bodyPr bIns="44285" lIns="90152" rIns="90152" tIns="44285" wrap="none">
            <a:spAutoFit/>
          </a:bodyPr>
          <a:p>
            <a:r>
              <a:rPr altLang="en-US" b="1" dirty="0" sz="1793"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Data </a:t>
            </a:r>
            <a:r>
              <a:rPr altLang="en-US" b="1" dirty="0" sz="1793"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flow</a:t>
            </a:r>
          </a:p>
        </p:txBody>
      </p:sp>
      <p:sp>
        <p:nvSpPr>
          <p:cNvPr id="1048629" name="Rectangle 11"/>
          <p:cNvSpPr>
            <a:spLocks noChangeArrowheads="1"/>
          </p:cNvSpPr>
          <p:nvPr/>
        </p:nvSpPr>
        <p:spPr bwMode="auto">
          <a:xfrm>
            <a:off x="4723788" y="5502458"/>
            <a:ext cx="1234155" cy="342570"/>
          </a:xfrm>
          <a:prstGeom prst="rect"/>
          <a:noFill/>
          <a:ln>
            <a:noFill/>
          </a:ln>
          <a:effectLst/>
        </p:spPr>
        <p:txBody>
          <a:bodyPr bIns="44285" lIns="90152" rIns="90152" tIns="44285" wrap="none">
            <a:spAutoFit/>
          </a:bodyPr>
          <a:p>
            <a:r>
              <a:rPr altLang="en-US" b="1" dirty="0" sz="1793"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Data </a:t>
            </a:r>
            <a:r>
              <a:rPr altLang="en-US" b="1" dirty="0" sz="1793"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store</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0" name="Rectangle 3"/>
          <p:cNvSpPr>
            <a:spLocks noGrp="1" noChangeArrowheads="1"/>
          </p:cNvSpPr>
          <p:nvPr>
            <p:ph type="title"/>
          </p:nvPr>
        </p:nvSpPr>
        <p:spPr>
          <a:xfrm>
            <a:off x="2016055" y="983422"/>
            <a:ext cx="6453011" cy="768656"/>
          </a:xfrm>
          <a:noFill/>
        </p:spPr>
        <p:txBody>
          <a:bodyPr anchor="ctr" bIns="44285" lIns="90152" rIns="90152" tIns="44285" wrap="square">
            <a:spAutoFit/>
          </a:bodyPr>
          <a:p>
            <a:pPr eaLnBrk="1" hangingPunct="1"/>
            <a:r>
              <a:rPr altLang="en-US" b="1" dirty="0" sz="5400" lang="en-US" u="sng" smtClean="0">
                <a:solidFill>
                  <a:srgbClr val="002060"/>
                </a:solidFill>
                <a:latin typeface="Times New Roman" panose="02020603050405020304" pitchFamily="18" charset="0"/>
                <a:cs typeface="Times New Roman" panose="02020603050405020304" pitchFamily="18" charset="0"/>
              </a:rPr>
              <a:t>External Entity</a:t>
            </a:r>
          </a:p>
        </p:txBody>
      </p:sp>
      <p:sp>
        <p:nvSpPr>
          <p:cNvPr id="1048631" name="Slide Number Placeholder 4"/>
          <p:cNvSpPr>
            <a:spLocks noGrp="1"/>
          </p:cNvSpPr>
          <p:nvPr>
            <p:ph type="sldNum" sz="quarter" idx="12"/>
          </p:nvPr>
        </p:nvSpPr>
        <p:spPr>
          <a:xfrm>
            <a:off x="7520093" y="6225258"/>
            <a:ext cx="1290602" cy="455507"/>
          </a:xfrm>
          <a:prstGeom prst="rect"/>
        </p:spPr>
        <p:txBody>
          <a:bodyPr/>
          <a:p>
            <a:fld id="{2F4D9530-62A4-4729-AA32-447C1C845098}" type="slidenum">
              <a:rPr altLang="en-US" lang="en-US"/>
              <a:t>7</a:t>
            </a:fld>
            <a:endParaRPr altLang="en-US" lang="en-US"/>
          </a:p>
        </p:txBody>
      </p:sp>
      <p:sp>
        <p:nvSpPr>
          <p:cNvPr id="1048632" name="Rectangle 2"/>
          <p:cNvSpPr>
            <a:spLocks noChangeArrowheads="1"/>
          </p:cNvSpPr>
          <p:nvPr/>
        </p:nvSpPr>
        <p:spPr bwMode="auto">
          <a:xfrm>
            <a:off x="2080901" y="1913761"/>
            <a:ext cx="986931" cy="923666"/>
          </a:xfrm>
          <a:prstGeom prst="rect"/>
          <a:solidFill>
            <a:schemeClr val="folHlink"/>
          </a:solidFill>
          <a:ln>
            <a:noFill/>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33" name="Rectangle 4"/>
          <p:cNvSpPr>
            <a:spLocks noChangeArrowheads="1"/>
          </p:cNvSpPr>
          <p:nvPr/>
        </p:nvSpPr>
        <p:spPr bwMode="auto">
          <a:xfrm>
            <a:off x="2205850" y="2125698"/>
            <a:ext cx="6310831" cy="571170"/>
          </a:xfrm>
          <a:prstGeom prst="rect"/>
          <a:noFill/>
          <a:ln>
            <a:noFill/>
          </a:ln>
          <a:effectLst/>
        </p:spPr>
        <p:txBody>
          <a:bodyPr bIns="44285" lIns="90152" rIns="90152" tIns="44285" wrap="none">
            <a:spAutoFit/>
          </a:bodyPr>
          <a:p>
            <a:r>
              <a:rPr altLang="en-US" b="1" dirty="0" sz="32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A producer or consumer of </a:t>
            </a:r>
            <a:r>
              <a:rPr altLang="en-US" b="1" dirty="0" sz="3200"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data</a:t>
            </a:r>
            <a:endParaRPr altLang="en-US" b="1" dirty="0" sz="3200" lang="en-US">
              <a:effectLst>
                <a:outerShdw algn="tl" blurRad="38100" dir="2700000" dist="38100">
                  <a:srgbClr val="FFFFFF"/>
                </a:outerShdw>
              </a:effectLst>
              <a:latin typeface="Times New Roman" panose="02020603050405020304" pitchFamily="18" charset="0"/>
              <a:cs typeface="Times New Roman" panose="02020603050405020304" pitchFamily="18" charset="0"/>
            </a:endParaRPr>
          </a:p>
        </p:txBody>
      </p:sp>
      <p:sp>
        <p:nvSpPr>
          <p:cNvPr id="1048634" name="Rectangle 5"/>
          <p:cNvSpPr>
            <a:spLocks noChangeArrowheads="1"/>
          </p:cNvSpPr>
          <p:nvPr/>
        </p:nvSpPr>
        <p:spPr bwMode="auto">
          <a:xfrm>
            <a:off x="2041360" y="3060436"/>
            <a:ext cx="6679528" cy="507670"/>
          </a:xfrm>
          <a:prstGeom prst="rect"/>
          <a:noFill/>
          <a:ln>
            <a:noFill/>
          </a:ln>
          <a:effectLst/>
        </p:spPr>
        <p:txBody>
          <a:bodyPr bIns="44285" lIns="90152" rIns="90152" tIns="44285" wrap="none">
            <a:spAutoFit/>
          </a:bodyPr>
          <a:p>
            <a:r>
              <a:rPr altLang="en-US" b="1" dirty="0" sz="2800" i="1"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Examples:</a:t>
            </a:r>
            <a:r>
              <a:rPr altLang="en-US" b="1"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 a person, a device, a sensor</a:t>
            </a:r>
          </a:p>
        </p:txBody>
      </p:sp>
      <p:sp>
        <p:nvSpPr>
          <p:cNvPr id="1048635" name="Rectangle 6"/>
          <p:cNvSpPr>
            <a:spLocks noChangeArrowheads="1"/>
          </p:cNvSpPr>
          <p:nvPr/>
        </p:nvSpPr>
        <p:spPr bwMode="auto">
          <a:xfrm>
            <a:off x="2041360" y="3732624"/>
            <a:ext cx="6251740" cy="799770"/>
          </a:xfrm>
          <a:prstGeom prst="rect"/>
          <a:noFill/>
          <a:ln>
            <a:noFill/>
          </a:ln>
          <a:effectLst/>
        </p:spPr>
        <p:txBody>
          <a:bodyPr bIns="44285" lIns="90152" rIns="90152" tIns="44285" wrap="square">
            <a:spAutoFit/>
          </a:bodyPr>
          <a:p>
            <a:r>
              <a:rPr altLang="en-US" dirty="0" sz="24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Another example: </a:t>
            </a:r>
            <a:r>
              <a:rPr altLang="en-US" dirty="0" sz="2400"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computer-based system</a:t>
            </a:r>
            <a:endParaRPr altLang="en-US" dirty="0" sz="2400" lang="en-US">
              <a:effectLst>
                <a:outerShdw algn="tl" blurRad="38100" dir="2700000" dist="38100">
                  <a:srgbClr val="FFFFFF"/>
                </a:outerShdw>
              </a:effectLst>
              <a:latin typeface="Times New Roman" panose="02020603050405020304" pitchFamily="18" charset="0"/>
              <a:cs typeface="Times New Roman" panose="02020603050405020304" pitchFamily="18" charset="0"/>
            </a:endParaRPr>
          </a:p>
        </p:txBody>
      </p:sp>
      <p:sp>
        <p:nvSpPr>
          <p:cNvPr id="1048636" name="Rectangle 7"/>
          <p:cNvSpPr>
            <a:spLocks noChangeArrowheads="1"/>
          </p:cNvSpPr>
          <p:nvPr/>
        </p:nvSpPr>
        <p:spPr bwMode="auto">
          <a:xfrm>
            <a:off x="2016054" y="4719555"/>
            <a:ext cx="6048445" cy="1345870"/>
          </a:xfrm>
          <a:prstGeom prst="rect"/>
          <a:noFill/>
          <a:ln>
            <a:noFill/>
          </a:ln>
          <a:effectLst/>
        </p:spPr>
        <p:txBody>
          <a:bodyPr bIns="44285" lIns="90152" rIns="90152" tIns="44285" wrap="square">
            <a:spAutoFit/>
          </a:bodyPr>
          <a:p>
            <a:r>
              <a:rPr altLang="en-US" b="1" dirty="0" sz="2800" i="1" lang="en-US">
                <a:latin typeface="Times New Roman" panose="02020603050405020304" pitchFamily="18" charset="0"/>
                <a:cs typeface="Times New Roman" panose="02020603050405020304" pitchFamily="18" charset="0"/>
              </a:rPr>
              <a:t>Data must always originate </a:t>
            </a:r>
            <a:r>
              <a:rPr altLang="en-US" b="1" dirty="0" sz="2800" i="1" lang="en-US" smtClean="0">
                <a:latin typeface="Times New Roman" panose="02020603050405020304" pitchFamily="18" charset="0"/>
                <a:cs typeface="Times New Roman" panose="02020603050405020304" pitchFamily="18" charset="0"/>
              </a:rPr>
              <a:t>somewhere and </a:t>
            </a:r>
            <a:r>
              <a:rPr altLang="en-US" b="1" dirty="0" sz="2800" i="1" lang="en-US">
                <a:latin typeface="Times New Roman" panose="02020603050405020304" pitchFamily="18" charset="0"/>
                <a:cs typeface="Times New Roman" panose="02020603050405020304" pitchFamily="18" charset="0"/>
              </a:rPr>
              <a:t>must always be sent to something</a:t>
            </a:r>
            <a:endParaRPr altLang="en-US" b="1" dirty="0" sz="2800" i="1" lang="en-US">
              <a:effectLst>
                <a:outerShdw algn="tl" blurRad="38100" dir="2700000" dist="38100">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7" name="Rectangle 2"/>
          <p:cNvSpPr>
            <a:spLocks noGrp="1" noChangeArrowheads="1"/>
          </p:cNvSpPr>
          <p:nvPr>
            <p:ph type="title"/>
          </p:nvPr>
        </p:nvSpPr>
        <p:spPr>
          <a:xfrm>
            <a:off x="1218918" y="1041505"/>
            <a:ext cx="5415468" cy="768656"/>
          </a:xfrm>
          <a:noFill/>
        </p:spPr>
        <p:txBody>
          <a:bodyPr anchor="ctr" bIns="44285" lIns="90152" rIns="90152" tIns="44285" wrap="square">
            <a:spAutoFit/>
          </a:bodyPr>
          <a:p>
            <a:pPr algn="ctr" eaLnBrk="1" hangingPunct="1"/>
            <a:r>
              <a:rPr altLang="en-US" b="1" dirty="0" sz="5400" lang="en-US" u="sng" smtClean="0">
                <a:solidFill>
                  <a:srgbClr val="002060"/>
                </a:solidFill>
                <a:latin typeface="Times New Roman" panose="02020603050405020304" pitchFamily="18" charset="0"/>
                <a:cs typeface="Times New Roman" panose="02020603050405020304" pitchFamily="18" charset="0"/>
              </a:rPr>
              <a:t>Process</a:t>
            </a:r>
          </a:p>
        </p:txBody>
      </p:sp>
      <p:sp>
        <p:nvSpPr>
          <p:cNvPr id="1048638" name="Slide Number Placeholder 4"/>
          <p:cNvSpPr>
            <a:spLocks noGrp="1"/>
          </p:cNvSpPr>
          <p:nvPr>
            <p:ph type="sldNum" sz="quarter" idx="12"/>
          </p:nvPr>
        </p:nvSpPr>
        <p:spPr>
          <a:xfrm>
            <a:off x="7520093" y="6225258"/>
            <a:ext cx="1290602" cy="455507"/>
          </a:xfrm>
          <a:prstGeom prst="rect"/>
        </p:spPr>
        <p:txBody>
          <a:bodyPr/>
          <a:p>
            <a:fld id="{12C1E55B-DF0B-4008-99D6-B5CFEDFF5465}" type="slidenum">
              <a:rPr altLang="en-US" lang="en-US">
                <a:solidFill>
                  <a:schemeClr val="tx1"/>
                </a:solidFill>
                <a:latin typeface="Times New Roman" panose="02020603050405020304" pitchFamily="18" charset="0"/>
                <a:cs typeface="Times New Roman" panose="02020603050405020304" pitchFamily="18" charset="0"/>
              </a:rPr>
              <a:t>8</a:t>
            </a:fld>
            <a:endParaRPr altLang="en-US" lang="en-US">
              <a:solidFill>
                <a:schemeClr val="tx1"/>
              </a:solidFill>
              <a:latin typeface="Times New Roman" panose="02020603050405020304" pitchFamily="18" charset="0"/>
              <a:cs typeface="Times New Roman" panose="02020603050405020304" pitchFamily="18" charset="0"/>
            </a:endParaRPr>
          </a:p>
        </p:txBody>
      </p:sp>
      <p:sp>
        <p:nvSpPr>
          <p:cNvPr id="1048639" name="Oval 3"/>
          <p:cNvSpPr>
            <a:spLocks noChangeArrowheads="1"/>
          </p:cNvSpPr>
          <p:nvPr/>
        </p:nvSpPr>
        <p:spPr bwMode="auto">
          <a:xfrm>
            <a:off x="1840495" y="1905853"/>
            <a:ext cx="1126114" cy="1126114"/>
          </a:xfrm>
          <a:prstGeom prst="ellipse"/>
          <a:solidFill>
            <a:schemeClr val="folHlink"/>
          </a:solidFill>
          <a:ln>
            <a:noFill/>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Times New Roman" panose="02020603050405020304" pitchFamily="18" charset="0"/>
              <a:cs typeface="Times New Roman" panose="02020603050405020304" pitchFamily="18" charset="0"/>
            </a:endParaRPr>
          </a:p>
        </p:txBody>
      </p:sp>
      <p:sp>
        <p:nvSpPr>
          <p:cNvPr id="1048640" name="Rectangle 4"/>
          <p:cNvSpPr>
            <a:spLocks noChangeArrowheads="1"/>
          </p:cNvSpPr>
          <p:nvPr/>
        </p:nvSpPr>
        <p:spPr bwMode="auto">
          <a:xfrm>
            <a:off x="2406715" y="2479981"/>
            <a:ext cx="183468" cy="93316"/>
          </a:xfrm>
          <a:prstGeom prst="rect"/>
          <a:noFill/>
          <a:ln>
            <a:noFill/>
          </a:ln>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Times New Roman" panose="02020603050405020304" pitchFamily="18" charset="0"/>
              <a:cs typeface="Times New Roman" panose="02020603050405020304" pitchFamily="18" charset="0"/>
            </a:endParaRPr>
          </a:p>
        </p:txBody>
      </p:sp>
      <p:sp>
        <p:nvSpPr>
          <p:cNvPr id="1048641" name="Rectangle 5"/>
          <p:cNvSpPr>
            <a:spLocks noChangeArrowheads="1"/>
          </p:cNvSpPr>
          <p:nvPr/>
        </p:nvSpPr>
        <p:spPr bwMode="auto">
          <a:xfrm>
            <a:off x="2357685" y="2125698"/>
            <a:ext cx="5979093" cy="801040"/>
          </a:xfrm>
          <a:prstGeom prst="rect"/>
          <a:noFill/>
          <a:ln>
            <a:noFill/>
          </a:ln>
          <a:effectLst/>
        </p:spPr>
        <p:txBody>
          <a:bodyPr bIns="44285" lIns="90152" rIns="90152" tIns="44285" wrap="none">
            <a:spAutoFit/>
          </a:bodyPr>
          <a:p>
            <a:pPr>
              <a:lnSpc>
                <a:spcPct val="85000"/>
              </a:lnSpc>
            </a:pPr>
            <a:r>
              <a:rPr altLang="en-US" b="1"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A data transformer (changes input</a:t>
            </a:r>
          </a:p>
          <a:p>
            <a:pPr>
              <a:lnSpc>
                <a:spcPct val="85000"/>
              </a:lnSpc>
            </a:pPr>
            <a:r>
              <a:rPr altLang="en-US" b="1"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to output)</a:t>
            </a:r>
          </a:p>
        </p:txBody>
      </p:sp>
      <p:sp>
        <p:nvSpPr>
          <p:cNvPr id="1048642" name="Rectangle 6"/>
          <p:cNvSpPr>
            <a:spLocks noChangeArrowheads="1"/>
          </p:cNvSpPr>
          <p:nvPr/>
        </p:nvSpPr>
        <p:spPr bwMode="auto">
          <a:xfrm>
            <a:off x="1889524" y="3193292"/>
            <a:ext cx="6022575" cy="1345870"/>
          </a:xfrm>
          <a:prstGeom prst="rect"/>
          <a:noFill/>
          <a:ln>
            <a:noFill/>
          </a:ln>
          <a:effectLst/>
        </p:spPr>
        <p:txBody>
          <a:bodyPr bIns="44285" lIns="90152" rIns="90152" tIns="44285" wrap="square">
            <a:spAutoFit/>
          </a:bodyPr>
          <a:p>
            <a:r>
              <a:rPr altLang="en-US"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Examples: </a:t>
            </a:r>
            <a:r>
              <a:rPr altLang="en-US" dirty="0" sz="2800" i="1"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compute taxes, determine </a:t>
            </a:r>
            <a:r>
              <a:rPr altLang="en-US" dirty="0" sz="2800" i="1" lang="en-US" smtClean="0">
                <a:effectLst>
                  <a:outerShdw algn="tl" blurRad="38100" dir="2700000" dist="38100">
                    <a:srgbClr val="FFFFFF"/>
                  </a:outerShdw>
                </a:effectLst>
                <a:latin typeface="Times New Roman" panose="02020603050405020304" pitchFamily="18" charset="0"/>
                <a:cs typeface="Times New Roman" panose="02020603050405020304" pitchFamily="18" charset="0"/>
              </a:rPr>
              <a:t>area, format </a:t>
            </a:r>
            <a:r>
              <a:rPr altLang="en-US" dirty="0" sz="2800" i="1"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report, display graph</a:t>
            </a:r>
            <a:r>
              <a:rPr altLang="en-US"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 </a:t>
            </a:r>
          </a:p>
        </p:txBody>
      </p:sp>
      <p:sp>
        <p:nvSpPr>
          <p:cNvPr id="1048643" name="Rectangle 7"/>
          <p:cNvSpPr>
            <a:spLocks noChangeArrowheads="1"/>
          </p:cNvSpPr>
          <p:nvPr/>
        </p:nvSpPr>
        <p:spPr bwMode="auto">
          <a:xfrm>
            <a:off x="1835756" y="4774222"/>
            <a:ext cx="8065069" cy="1053771"/>
          </a:xfrm>
          <a:prstGeom prst="rect"/>
          <a:noFill/>
          <a:ln>
            <a:noFill/>
          </a:ln>
          <a:effectLst/>
        </p:spPr>
        <p:txBody>
          <a:bodyPr bIns="44285" lIns="90152" rIns="90152" tIns="44285" wrap="none">
            <a:spAutoFit/>
          </a:bodyPr>
          <a:p>
            <a:r>
              <a:rPr altLang="en-US" dirty="0" sz="3200" i="1" lang="en-US">
                <a:latin typeface="Times New Roman" panose="02020603050405020304" pitchFamily="18" charset="0"/>
                <a:cs typeface="Times New Roman" panose="02020603050405020304" pitchFamily="18" charset="0"/>
              </a:rPr>
              <a:t>Data must always be processed in some </a:t>
            </a:r>
            <a:r>
              <a:rPr altLang="en-US" dirty="0" sz="3200" i="1" lang="en-US" smtClean="0">
                <a:latin typeface="Times New Roman" panose="02020603050405020304" pitchFamily="18" charset="0"/>
                <a:cs typeface="Times New Roman" panose="02020603050405020304" pitchFamily="18" charset="0"/>
              </a:rPr>
              <a:t> </a:t>
            </a:r>
          </a:p>
          <a:p>
            <a:r>
              <a:rPr altLang="en-US" dirty="0" sz="3200" i="1" lang="en-US" smtClean="0">
                <a:latin typeface="Times New Roman" panose="02020603050405020304" pitchFamily="18" charset="0"/>
                <a:cs typeface="Times New Roman" panose="02020603050405020304" pitchFamily="18" charset="0"/>
              </a:rPr>
              <a:t>way </a:t>
            </a:r>
            <a:r>
              <a:rPr altLang="en-US" dirty="0" sz="3200" i="1" lang="en-US">
                <a:latin typeface="Times New Roman" panose="02020603050405020304" pitchFamily="18" charset="0"/>
                <a:cs typeface="Times New Roman" panose="02020603050405020304" pitchFamily="18" charset="0"/>
              </a:rPr>
              <a:t>to achieve system function</a:t>
            </a:r>
            <a:endParaRPr altLang="en-US" dirty="0" sz="3200" i="1" lang="en-US">
              <a:effectLst>
                <a:outerShdw algn="tl" blurRad="38100" dir="2700000" dist="38100">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4" name="Rectangle 2"/>
          <p:cNvSpPr>
            <a:spLocks noGrp="1" noChangeArrowheads="1"/>
          </p:cNvSpPr>
          <p:nvPr>
            <p:ph type="title"/>
          </p:nvPr>
        </p:nvSpPr>
        <p:spPr>
          <a:xfrm>
            <a:off x="1218918" y="1070764"/>
            <a:ext cx="5192460" cy="768656"/>
          </a:xfrm>
          <a:noFill/>
        </p:spPr>
        <p:txBody>
          <a:bodyPr anchor="ctr" bIns="44285" lIns="90152" rIns="90152" tIns="44285" wrap="square">
            <a:spAutoFit/>
          </a:bodyPr>
          <a:p>
            <a:pPr algn="ctr" eaLnBrk="1" hangingPunct="1"/>
            <a:r>
              <a:rPr altLang="en-US" b="1" dirty="0" sz="5400" lang="en-US" u="sng" smtClean="0">
                <a:solidFill>
                  <a:srgbClr val="002060"/>
                </a:solidFill>
                <a:latin typeface="Times New Roman" panose="02020603050405020304" pitchFamily="18" charset="0"/>
                <a:cs typeface="Times New Roman" panose="02020603050405020304" pitchFamily="18" charset="0"/>
              </a:rPr>
              <a:t>Data Flow</a:t>
            </a:r>
          </a:p>
        </p:txBody>
      </p:sp>
      <p:sp>
        <p:nvSpPr>
          <p:cNvPr id="1048645" name="Slide Number Placeholder 4"/>
          <p:cNvSpPr>
            <a:spLocks noGrp="1"/>
          </p:cNvSpPr>
          <p:nvPr>
            <p:ph type="sldNum" sz="quarter" idx="12"/>
          </p:nvPr>
        </p:nvSpPr>
        <p:spPr>
          <a:xfrm>
            <a:off x="7520093" y="6225258"/>
            <a:ext cx="1290602" cy="455507"/>
          </a:xfrm>
          <a:prstGeom prst="rect"/>
        </p:spPr>
        <p:txBody>
          <a:bodyPr/>
          <a:p>
            <a:fld id="{A1ED0B06-E885-455A-9949-7B7CC16F345A}" type="slidenum">
              <a:rPr altLang="en-US" lang="en-US"/>
              <a:t>9</a:t>
            </a:fld>
            <a:endParaRPr altLang="en-US" lang="en-US"/>
          </a:p>
        </p:txBody>
      </p:sp>
      <p:sp>
        <p:nvSpPr>
          <p:cNvPr id="1048646" name="AutoShape 3"/>
          <p:cNvSpPr>
            <a:spLocks noChangeArrowheads="1"/>
          </p:cNvSpPr>
          <p:nvPr/>
        </p:nvSpPr>
        <p:spPr bwMode="auto">
          <a:xfrm>
            <a:off x="1902178" y="2125698"/>
            <a:ext cx="1809374" cy="287855"/>
          </a:xfrm>
          <a:prstGeom prst="rightArrow">
            <a:avLst>
              <a:gd name="adj1" fmla="val 50000"/>
              <a:gd name="adj2" fmla="val 314315"/>
            </a:avLst>
          </a:prstGeom>
          <a:solidFill>
            <a:schemeClr val="folHlink"/>
          </a:solidFill>
          <a:ln w="25400">
            <a:solidFill>
              <a:schemeClr val="tx1"/>
            </a:solidFill>
            <a:miter lim="800000"/>
            <a:headEnd/>
            <a:tailEnd/>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47" name="Rectangle 4"/>
          <p:cNvSpPr>
            <a:spLocks noChangeArrowheads="1"/>
          </p:cNvSpPr>
          <p:nvPr/>
        </p:nvSpPr>
        <p:spPr bwMode="auto">
          <a:xfrm>
            <a:off x="2166310" y="2386666"/>
            <a:ext cx="6850383" cy="926770"/>
          </a:xfrm>
          <a:prstGeom prst="rect"/>
          <a:noFill/>
          <a:ln>
            <a:noFill/>
          </a:ln>
          <a:effectLst/>
        </p:spPr>
        <p:txBody>
          <a:bodyPr bIns="44285" lIns="90152" rIns="90152" tIns="44285" wrap="none">
            <a:spAutoFit/>
          </a:bodyPr>
          <a:p>
            <a:r>
              <a:rPr altLang="en-US" b="1"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Data flows through a system, beginning</a:t>
            </a:r>
          </a:p>
          <a:p>
            <a:r>
              <a:rPr altLang="en-US" b="1" dirty="0" sz="2800" lang="en-US">
                <a:effectLst>
                  <a:outerShdw algn="tl" blurRad="38100" dir="2700000" dist="38100">
                    <a:srgbClr val="FFFFFF"/>
                  </a:outerShdw>
                </a:effectLst>
                <a:latin typeface="Times New Roman" panose="02020603050405020304" pitchFamily="18" charset="0"/>
                <a:cs typeface="Times New Roman" panose="02020603050405020304" pitchFamily="18" charset="0"/>
              </a:rPr>
              <a:t>as input and transformed into output.</a:t>
            </a:r>
          </a:p>
        </p:txBody>
      </p:sp>
      <p:sp>
        <p:nvSpPr>
          <p:cNvPr id="1048648" name="Oval 5"/>
          <p:cNvSpPr>
            <a:spLocks noChangeArrowheads="1"/>
          </p:cNvSpPr>
          <p:nvPr/>
        </p:nvSpPr>
        <p:spPr bwMode="auto">
          <a:xfrm>
            <a:off x="4027876" y="3756349"/>
            <a:ext cx="1568967" cy="1467744"/>
          </a:xfrm>
          <a:prstGeom prst="ellipse"/>
          <a:solidFill>
            <a:schemeClr val="folHlink"/>
          </a:solidFill>
          <a:ln>
            <a:noFill/>
          </a:ln>
          <a:effectLst>
            <a:outerShdw algn="ctr" dir="2700000" dist="107763" rotWithShape="0">
              <a:schemeClr val="bg2"/>
            </a:outerShdw>
          </a:effectLst>
        </p:spPr>
        <p:txBody>
          <a:bodyPr anchor="ctr" wrap="none"/>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indent="-285750" marL="7429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indent="-228600" marL="1143000">
              <a:spcBef>
                <a:spcPct val="20000"/>
              </a:spcBef>
              <a:buClr>
                <a:schemeClr val="tx2"/>
              </a:buClr>
              <a:buChar char="•"/>
              <a:defRPr>
                <a:solidFill>
                  <a:schemeClr val="tx1"/>
                </a:solidFill>
                <a:latin typeface="Helvetica" panose="020B0604020202020204" pitchFamily="34" charset="0"/>
              </a:defRPr>
            </a:lvl3pPr>
            <a:lvl4pPr indent="-228600" marL="1600200">
              <a:spcBef>
                <a:spcPct val="20000"/>
              </a:spcBef>
              <a:buClr>
                <a:schemeClr val="hlink"/>
              </a:buClr>
              <a:buChar char="•"/>
              <a:defRPr sz="1600">
                <a:solidFill>
                  <a:schemeClr val="tx1"/>
                </a:solidFill>
                <a:latin typeface="Helvetica" panose="020B0604020202020204" pitchFamily="34" charset="0"/>
              </a:defRPr>
            </a:lvl4pPr>
            <a:lvl5pPr indent="-228600" marL="2057400">
              <a:spcBef>
                <a:spcPct val="20000"/>
              </a:spcBef>
              <a:buClr>
                <a:schemeClr val="tx1"/>
              </a:buClr>
              <a:buSzPct val="85000"/>
              <a:buChar char="•"/>
              <a:defRPr sz="1600">
                <a:solidFill>
                  <a:schemeClr val="tx1"/>
                </a:solidFill>
                <a:latin typeface="Helvetica" panose="020B0604020202020204" pitchFamily="34" charset="0"/>
              </a:defRPr>
            </a:lvl5pPr>
            <a:lvl6pPr eaLnBrk="0" fontAlgn="base" hangingPunct="0" indent="-228600" marL="251460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eaLnBrk="0" fontAlgn="base" hangingPunct="0" indent="-228600" marL="297180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eaLnBrk="0" fontAlgn="base" hangingPunct="0" indent="-228600" marL="342900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eaLnBrk="0" fontAlgn="base" hangingPunct="0" indent="-228600" marL="388620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altLang="en-US" sz="2391" lang="en-US">
              <a:latin typeface="Arial" panose="020B0604020202020204" pitchFamily="34" charset="0"/>
            </a:endParaRPr>
          </a:p>
        </p:txBody>
      </p:sp>
      <p:sp>
        <p:nvSpPr>
          <p:cNvPr id="1048649" name="Rectangle 6"/>
          <p:cNvSpPr>
            <a:spLocks noChangeArrowheads="1"/>
          </p:cNvSpPr>
          <p:nvPr/>
        </p:nvSpPr>
        <p:spPr bwMode="auto">
          <a:xfrm>
            <a:off x="4307994" y="3947724"/>
            <a:ext cx="1094703" cy="1104570"/>
          </a:xfrm>
          <a:prstGeom prst="rect"/>
          <a:noFill/>
          <a:ln>
            <a:noFill/>
          </a:ln>
          <a:effectLst/>
        </p:spPr>
        <p:txBody>
          <a:bodyPr bIns="44285" lIns="90152" rIns="90152" tIns="44285" wrap="none">
            <a:spAutoFit/>
          </a:bodyPr>
          <a:p>
            <a:pPr algn="ctr"/>
            <a:r>
              <a:rPr altLang="en-US" b="1" sz="1793" lang="en-US">
                <a:solidFill>
                  <a:schemeClr val="bg1"/>
                </a:solidFill>
                <a:effectLst>
                  <a:outerShdw algn="tl" blurRad="38100" dir="2700000" dist="38100">
                    <a:srgbClr val="000000"/>
                  </a:outerShdw>
                </a:effectLst>
              </a:rPr>
              <a:t>compute</a:t>
            </a:r>
          </a:p>
          <a:p>
            <a:pPr algn="ctr"/>
            <a:r>
              <a:rPr altLang="en-US" b="1" sz="1793" lang="en-US">
                <a:solidFill>
                  <a:schemeClr val="bg1"/>
                </a:solidFill>
                <a:effectLst>
                  <a:outerShdw algn="tl" blurRad="38100" dir="2700000" dist="38100">
                    <a:srgbClr val="000000"/>
                  </a:outerShdw>
                </a:effectLst>
              </a:rPr>
              <a:t>triangle </a:t>
            </a:r>
          </a:p>
          <a:p>
            <a:pPr algn="ctr"/>
            <a:r>
              <a:rPr altLang="en-US" b="1" sz="1793" lang="en-US">
                <a:solidFill>
                  <a:schemeClr val="bg1"/>
                </a:solidFill>
                <a:effectLst>
                  <a:outerShdw algn="tl" blurRad="38100" dir="2700000" dist="38100">
                    <a:srgbClr val="000000"/>
                  </a:outerShdw>
                </a:effectLst>
              </a:rPr>
              <a:t>area</a:t>
            </a:r>
          </a:p>
          <a:p>
            <a:pPr algn="ctr"/>
            <a:endParaRPr altLang="en-US" b="1" sz="1793" lang="en-US">
              <a:solidFill>
                <a:schemeClr val="bg1"/>
              </a:solidFill>
              <a:effectLst>
                <a:outerShdw algn="tl" blurRad="38100" dir="2700000" dist="38100">
                  <a:srgbClr val="000000"/>
                </a:outerShdw>
              </a:effectLst>
            </a:endParaRPr>
          </a:p>
        </p:txBody>
      </p:sp>
      <p:sp>
        <p:nvSpPr>
          <p:cNvPr id="1048650" name="Line 7"/>
          <p:cNvSpPr>
            <a:spLocks noChangeShapeType="1"/>
          </p:cNvSpPr>
          <p:nvPr/>
        </p:nvSpPr>
        <p:spPr bwMode="auto">
          <a:xfrm>
            <a:off x="2863803" y="3862318"/>
            <a:ext cx="1164073" cy="346375"/>
          </a:xfrm>
          <a:prstGeom prst="line"/>
          <a:noFill/>
          <a:ln w="50800">
            <a:solidFill>
              <a:schemeClr val="tx1"/>
            </a:solidFill>
            <a:round/>
            <a:headEnd/>
            <a:tailEnd type="triangle" w="med" len="med"/>
          </a:ln>
          <a:effectLst/>
        </p:spPr>
        <p:txBody>
          <a:bodyPr anchor="ctr" wrap="none"/>
          <a:p>
            <a:endParaRPr sz="1793" lang="en-US"/>
          </a:p>
        </p:txBody>
      </p:sp>
      <p:sp>
        <p:nvSpPr>
          <p:cNvPr id="1048651" name="Line 8"/>
          <p:cNvSpPr>
            <a:spLocks noChangeShapeType="1"/>
          </p:cNvSpPr>
          <p:nvPr/>
        </p:nvSpPr>
        <p:spPr bwMode="auto">
          <a:xfrm flipV="1">
            <a:off x="2851150" y="4806545"/>
            <a:ext cx="1202031" cy="265712"/>
          </a:xfrm>
          <a:prstGeom prst="line"/>
          <a:noFill/>
          <a:ln w="50800">
            <a:solidFill>
              <a:schemeClr val="tx1"/>
            </a:solidFill>
            <a:round/>
            <a:headEnd/>
            <a:tailEnd type="triangle" w="med" len="med"/>
          </a:ln>
          <a:effectLst/>
        </p:spPr>
        <p:txBody>
          <a:bodyPr anchor="ctr" wrap="none"/>
          <a:p>
            <a:endParaRPr sz="1793" lang="en-US"/>
          </a:p>
        </p:txBody>
      </p:sp>
      <p:sp>
        <p:nvSpPr>
          <p:cNvPr id="1048652" name="Line 9"/>
          <p:cNvSpPr>
            <a:spLocks noChangeShapeType="1"/>
          </p:cNvSpPr>
          <p:nvPr/>
        </p:nvSpPr>
        <p:spPr bwMode="auto">
          <a:xfrm>
            <a:off x="5672761" y="4517108"/>
            <a:ext cx="1151420" cy="0"/>
          </a:xfrm>
          <a:prstGeom prst="line"/>
          <a:noFill/>
          <a:ln w="50800">
            <a:solidFill>
              <a:schemeClr val="tx1"/>
            </a:solidFill>
            <a:round/>
            <a:headEnd/>
            <a:tailEnd type="triangle" w="med" len="med"/>
          </a:ln>
          <a:effectLst/>
        </p:spPr>
        <p:txBody>
          <a:bodyPr anchor="ctr" wrap="none"/>
          <a:p>
            <a:endParaRPr sz="1793" lang="en-US"/>
          </a:p>
        </p:txBody>
      </p:sp>
      <p:sp>
        <p:nvSpPr>
          <p:cNvPr id="1048653" name="Rectangle 10"/>
          <p:cNvSpPr>
            <a:spLocks noChangeArrowheads="1"/>
          </p:cNvSpPr>
          <p:nvPr/>
        </p:nvSpPr>
        <p:spPr bwMode="auto">
          <a:xfrm>
            <a:off x="2963445" y="3564972"/>
            <a:ext cx="675604" cy="342571"/>
          </a:xfrm>
          <a:prstGeom prst="rect"/>
          <a:noFill/>
          <a:ln>
            <a:noFill/>
          </a:ln>
          <a:effectLst/>
        </p:spPr>
        <p:txBody>
          <a:bodyPr bIns="44285" lIns="90152" rIns="90152" tIns="44285" wrap="none">
            <a:spAutoFit/>
          </a:bodyPr>
          <a:p>
            <a:r>
              <a:rPr altLang="en-US" b="1" sz="1793" lang="en-US">
                <a:effectLst>
                  <a:outerShdw algn="tl" blurRad="38100" dir="2700000" dist="38100">
                    <a:srgbClr val="FFFFFF"/>
                  </a:outerShdw>
                </a:effectLst>
              </a:rPr>
              <a:t>base</a:t>
            </a:r>
          </a:p>
        </p:txBody>
      </p:sp>
      <p:sp>
        <p:nvSpPr>
          <p:cNvPr id="1048654" name="Rectangle 11"/>
          <p:cNvSpPr>
            <a:spLocks noChangeArrowheads="1"/>
          </p:cNvSpPr>
          <p:nvPr/>
        </p:nvSpPr>
        <p:spPr bwMode="auto">
          <a:xfrm>
            <a:off x="2773652" y="4602515"/>
            <a:ext cx="815304" cy="342571"/>
          </a:xfrm>
          <a:prstGeom prst="rect"/>
          <a:noFill/>
          <a:ln>
            <a:noFill/>
          </a:ln>
          <a:effectLst/>
        </p:spPr>
        <p:txBody>
          <a:bodyPr bIns="44285" lIns="90152" rIns="90152" tIns="44285" wrap="none">
            <a:spAutoFit/>
          </a:bodyPr>
          <a:p>
            <a:r>
              <a:rPr altLang="en-US" b="1" sz="1793" lang="en-US">
                <a:effectLst>
                  <a:outerShdw algn="tl" blurRad="38100" dir="2700000" dist="38100">
                    <a:srgbClr val="FFFFFF"/>
                  </a:outerShdw>
                </a:effectLst>
              </a:rPr>
              <a:t>height</a:t>
            </a:r>
          </a:p>
        </p:txBody>
      </p:sp>
      <p:sp>
        <p:nvSpPr>
          <p:cNvPr id="1048655" name="Rectangle 12"/>
          <p:cNvSpPr>
            <a:spLocks noChangeArrowheads="1"/>
          </p:cNvSpPr>
          <p:nvPr/>
        </p:nvSpPr>
        <p:spPr bwMode="auto">
          <a:xfrm>
            <a:off x="5860975" y="4121703"/>
            <a:ext cx="628871" cy="342571"/>
          </a:xfrm>
          <a:prstGeom prst="rect"/>
          <a:noFill/>
          <a:ln>
            <a:noFill/>
          </a:ln>
          <a:effectLst/>
        </p:spPr>
        <p:txBody>
          <a:bodyPr bIns="44285" lIns="90152" rIns="90152" tIns="44285" wrap="none">
            <a:spAutoFit/>
          </a:bodyPr>
          <a:p>
            <a:r>
              <a:rPr altLang="en-US" b="1" sz="1793" lang="en-US">
                <a:effectLst>
                  <a:outerShdw algn="tl" blurRad="38100" dir="2700000" dist="38100">
                    <a:srgbClr val="FFFFFF"/>
                  </a:outerShdw>
                </a:effectLst>
              </a:rPr>
              <a:t>area</a:t>
            </a:r>
          </a:p>
        </p:txBody>
      </p:sp>
    </p:spTree>
  </p:cSld>
  <p:clrMapOvr>
    <a:masterClrMapping/>
  </p:clrMapOvr>
  <p:timing/>
</p:sld>
</file>

<file path=ppt/theme/theme1.xml><?xml version="1.0" encoding="utf-8"?>
<a:theme xmlns:a="http://schemas.openxmlformats.org/drawingml/2006/main" name="Retrospect">
  <a:themeElements>
    <a:clrScheme name="Retrospect">
      <a:dk1>
        <a:srgbClr val="000000"/>
      </a:dk1>
      <a:lt1>
        <a:sysClr lastClr="FFFFFF" val="window"/>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algn="br" blurRad="38100" dir="2700000" dist="25400" rotWithShape="0">
              <a:srgbClr val="000000">
                <a:alpha val="60000"/>
              </a:srgbClr>
            </a:outerShdw>
          </a:effectLst>
        </a:effectStyle>
        <a:effectStyle>
          <a:effectLst>
            <a:outerShdw algn="br" blurRad="44450" dir="2700000" dist="25400" rotWithShape="0">
              <a:srgbClr val="000000">
                <a:alpha val="60000"/>
              </a:srgbClr>
            </a:outerShdw>
          </a:effectLst>
          <a:scene3d>
            <a:camera prst="orthographicFront">
              <a:rot lat="0" lon="0" rev="0"/>
            </a:camera>
            <a:lightRig dir="t" rig="threeP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CADL</dc:creator>
  <cp:lastModifiedBy>Windows User</cp:lastModifiedBy>
  <dcterms:created xsi:type="dcterms:W3CDTF">2017-05-14T11:30:01Z</dcterms:created>
  <dcterms:modified xsi:type="dcterms:W3CDTF">2024-10-29T19:07:22Z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2007-12-10T00:00:00Z</vt:filetime>
  </property>
  <property fmtid="{D5CDD505-2E9C-101B-9397-08002B2CF9AE}" pid="3" name="Creator">
    <vt:lpwstr>Acrobat PDFMaker 7.0 for PowerPoint</vt:lpwstr>
  </property>
  <property fmtid="{D5CDD505-2E9C-101B-9397-08002B2CF9AE}" pid="4" name="LastSaved">
    <vt:filetime>2017-05-14T00:00:00Z</vt:filetime>
  </property>
  <property fmtid="{D5CDD505-2E9C-101B-9397-08002B2CF9AE}" pid="5" name="ICV">
    <vt:lpwstr>24019ef4559f463c9a08c4a0fdea3bf6</vt:lpwstr>
  </property>
</Properties>
</file>