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E09D-23AF-410E-BBAB-186542C0D09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3ECCD3-43F6-4DE1-9886-09EF8E7C90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E09D-23AF-410E-BBAB-186542C0D09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CCD3-43F6-4DE1-9886-09EF8E7C90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E09D-23AF-410E-BBAB-186542C0D09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CCD3-43F6-4DE1-9886-09EF8E7C90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E09D-23AF-410E-BBAB-186542C0D09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CCD3-43F6-4DE1-9886-09EF8E7C90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E09D-23AF-410E-BBAB-186542C0D09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CCD3-43F6-4DE1-9886-09EF8E7C90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E09D-23AF-410E-BBAB-186542C0D09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CCD3-43F6-4DE1-9886-09EF8E7C90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E09D-23AF-410E-BBAB-186542C0D09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CCD3-43F6-4DE1-9886-09EF8E7C90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E09D-23AF-410E-BBAB-186542C0D09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CCD3-43F6-4DE1-9886-09EF8E7C90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E09D-23AF-410E-BBAB-186542C0D09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CCD3-43F6-4DE1-9886-09EF8E7C90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E09D-23AF-410E-BBAB-186542C0D09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CCD3-43F6-4DE1-9886-09EF8E7C90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E09D-23AF-410E-BBAB-186542C0D09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CCD3-43F6-4DE1-9886-09EF8E7C90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2892E09D-23AF-410E-BBAB-186542C0D09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3ECCD3-43F6-4DE1-9886-09EF8E7C90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5"/>
            <a:ext cx="7315200" cy="1445776"/>
          </a:xfrm>
        </p:spPr>
        <p:txBody>
          <a:bodyPr/>
          <a:lstStyle/>
          <a:p>
            <a:r>
              <a:rPr lang="en-US" smtClean="0"/>
              <a:t>Expense </a:t>
            </a:r>
            <a:r>
              <a:rPr lang="en-US" dirty="0" smtClean="0"/>
              <a:t>Manager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4267200"/>
            <a:ext cx="2743200" cy="762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#ID: 16201064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       16201058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7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315200" cy="1154097"/>
          </a:xfrm>
        </p:spPr>
        <p:txBody>
          <a:bodyPr/>
          <a:lstStyle/>
          <a:p>
            <a:pPr algn="l"/>
            <a:r>
              <a:rPr lang="en-US" dirty="0" smtClean="0"/>
              <a:t>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7315200" cy="353952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smtClean="0"/>
              <a:t>Daily </a:t>
            </a:r>
            <a:r>
              <a:rPr lang="en-US" sz="2000" dirty="0"/>
              <a:t>Expense Manager is a simple but powerful PHP script to manage </a:t>
            </a:r>
            <a:r>
              <a:rPr lang="en-US" sz="2000" dirty="0" smtClean="0"/>
              <a:t>our </a:t>
            </a:r>
            <a:r>
              <a:rPr lang="en-US" sz="2000" dirty="0"/>
              <a:t>expenses </a:t>
            </a:r>
            <a:r>
              <a:rPr lang="en-US" sz="2000" dirty="0" smtClean="0"/>
              <a:t>. </a:t>
            </a:r>
          </a:p>
          <a:p>
            <a:pPr algn="just"/>
            <a:r>
              <a:rPr lang="en-US" sz="2000" dirty="0" smtClean="0"/>
              <a:t>Expense </a:t>
            </a:r>
            <a:r>
              <a:rPr lang="en-US" sz="2000" dirty="0"/>
              <a:t>manager designed to help individual or business budget, track and possibly control </a:t>
            </a:r>
            <a:r>
              <a:rPr lang="en-US" sz="2000" dirty="0" smtClean="0"/>
              <a:t>our </a:t>
            </a:r>
            <a:r>
              <a:rPr lang="en-US" sz="2000" dirty="0"/>
              <a:t>expenses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It </a:t>
            </a:r>
            <a:r>
              <a:rPr lang="en-US" sz="2000" dirty="0"/>
              <a:t>supports tracking of both </a:t>
            </a:r>
            <a:r>
              <a:rPr lang="en-US" sz="2000" dirty="0" smtClean="0"/>
              <a:t>our </a:t>
            </a:r>
            <a:r>
              <a:rPr lang="en-US" sz="2000" dirty="0"/>
              <a:t>expenses and income. </a:t>
            </a:r>
            <a:endParaRPr lang="en-US" sz="2000" dirty="0" smtClean="0"/>
          </a:p>
          <a:p>
            <a:pPr algn="just"/>
            <a:r>
              <a:rPr lang="en-US" sz="2000" dirty="0" smtClean="0"/>
              <a:t>This </a:t>
            </a:r>
            <a:r>
              <a:rPr lang="en-US" sz="2000" dirty="0"/>
              <a:t>expense management system provides an integrated set of features to </a:t>
            </a:r>
            <a:r>
              <a:rPr lang="en-US" sz="2000" dirty="0" smtClean="0"/>
              <a:t>help us </a:t>
            </a:r>
            <a:r>
              <a:rPr lang="en-US" sz="2000" dirty="0"/>
              <a:t>to manage </a:t>
            </a:r>
            <a:r>
              <a:rPr lang="en-US" sz="2000" dirty="0" smtClean="0"/>
              <a:t>our </a:t>
            </a:r>
            <a:r>
              <a:rPr lang="en-US" sz="2000" dirty="0"/>
              <a:t>expenses and cash flow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It </a:t>
            </a:r>
            <a:r>
              <a:rPr lang="en-US" sz="2000" dirty="0"/>
              <a:t>provides the ability to group </a:t>
            </a:r>
            <a:r>
              <a:rPr lang="en-US" sz="2000" dirty="0" smtClean="0"/>
              <a:t>our </a:t>
            </a:r>
            <a:r>
              <a:rPr lang="en-US" sz="2000" dirty="0"/>
              <a:t>income/expenses into categories and </a:t>
            </a:r>
            <a:r>
              <a:rPr lang="en-US" sz="2000" dirty="0" smtClean="0"/>
              <a:t>let us set </a:t>
            </a:r>
            <a:r>
              <a:rPr lang="en-US" sz="2000" dirty="0"/>
              <a:t>a budget and track expenses in the category.</a:t>
            </a:r>
          </a:p>
        </p:txBody>
      </p:sp>
    </p:spTree>
    <p:extLst>
      <p:ext uri="{BB962C8B-B14F-4D97-AF65-F5344CB8AC3E}">
        <p14:creationId xmlns:p14="http://schemas.microsoft.com/office/powerpoint/2010/main" val="20887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642" y="457200"/>
            <a:ext cx="7315200" cy="84929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Technologies: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Front End: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Back End: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Back End: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Database:  </a:t>
            </a:r>
            <a:r>
              <a:rPr lang="en-US" b="1" dirty="0" err="1" smtClean="0"/>
              <a:t>mysql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3600"/>
            <a:ext cx="16002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2085122"/>
            <a:ext cx="160020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56" y="1903511"/>
            <a:ext cx="1754022" cy="17540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84" y="2085122"/>
            <a:ext cx="2057400" cy="15420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4114800"/>
            <a:ext cx="1639367" cy="129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9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Technologies: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PHP Development tool</a:t>
            </a:r>
            <a:r>
              <a:rPr lang="en-US" sz="2400" b="1" dirty="0" smtClean="0"/>
              <a:t>: Visual Studio code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400" dirty="0" smtClean="0"/>
              <a:t>Visual Studio Code combines the simplicity of a source code editor with powerful developer tooling, like IntelliSense code completion and debugging.</a:t>
            </a:r>
            <a:endParaRPr lang="en-US" sz="2400" b="1" dirty="0" smtClean="0"/>
          </a:p>
          <a:p>
            <a:pPr marL="0" indent="0">
              <a:buNone/>
            </a:pPr>
            <a:endParaRPr lang="en-US" sz="28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81200"/>
            <a:ext cx="1905000" cy="153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Technologies: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Framework: </a:t>
            </a:r>
            <a:r>
              <a:rPr lang="en-US" sz="2800" b="1" dirty="0" smtClean="0"/>
              <a:t>Laravel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algn="just"/>
            <a:r>
              <a:rPr lang="en-US" sz="2400" dirty="0"/>
              <a:t>Laravel is a relatively new PHP framework but </a:t>
            </a:r>
            <a:r>
              <a:rPr lang="en-US" sz="2400" dirty="0" smtClean="0"/>
              <a:t>the </a:t>
            </a:r>
            <a:r>
              <a:rPr lang="en-US" sz="2400" dirty="0"/>
              <a:t>most popular PHP </a:t>
            </a:r>
            <a:r>
              <a:rPr lang="en-US" sz="2400" dirty="0" smtClean="0"/>
              <a:t>Framework</a:t>
            </a:r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has many features that make rapid application development possible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It provides </a:t>
            </a:r>
            <a:r>
              <a:rPr lang="en-US" sz="2400" dirty="0"/>
              <a:t>a number of helpful commands while developing the </a:t>
            </a:r>
            <a:r>
              <a:rPr lang="en-US" sz="2400" dirty="0" smtClean="0"/>
              <a:t>application</a:t>
            </a:r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has a powerful </a:t>
            </a:r>
            <a:r>
              <a:rPr lang="en-US" sz="2400" dirty="0" smtClean="0"/>
              <a:t>tinplating </a:t>
            </a:r>
            <a:r>
              <a:rPr lang="en-US" sz="2400" dirty="0"/>
              <a:t>engine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371600"/>
            <a:ext cx="2059186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9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315200" cy="115409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/>
              <a:t>Features: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315200" cy="353952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Stores </a:t>
            </a:r>
            <a:r>
              <a:rPr lang="en-US" sz="2800" dirty="0"/>
              <a:t>Daily Expenses Detail</a:t>
            </a:r>
          </a:p>
          <a:p>
            <a:r>
              <a:rPr lang="en-US" sz="2800" dirty="0"/>
              <a:t>Stores Daily/Monthly </a:t>
            </a:r>
            <a:r>
              <a:rPr lang="en-US" sz="2800" dirty="0" smtClean="0"/>
              <a:t>Earnings</a:t>
            </a:r>
          </a:p>
          <a:p>
            <a:r>
              <a:rPr lang="en-US" sz="2800" dirty="0" smtClean="0"/>
              <a:t>CRUDs for income and expenses</a:t>
            </a:r>
            <a:endParaRPr lang="en-US" sz="2800" dirty="0"/>
          </a:p>
          <a:p>
            <a:r>
              <a:rPr lang="en-US" sz="2800" dirty="0"/>
              <a:t>Calculate Remaining Balance</a:t>
            </a:r>
          </a:p>
          <a:p>
            <a:r>
              <a:rPr lang="en-US" sz="2800" dirty="0"/>
              <a:t>Shown Monthly expenses Report</a:t>
            </a:r>
          </a:p>
          <a:p>
            <a:r>
              <a:rPr lang="en-US" sz="2800" dirty="0"/>
              <a:t>Search option to display </a:t>
            </a:r>
            <a:r>
              <a:rPr lang="en-US" sz="2800" dirty="0" smtClean="0"/>
              <a:t>specific </a:t>
            </a:r>
            <a:r>
              <a:rPr lang="en-US" sz="2800" dirty="0"/>
              <a:t>item's </a:t>
            </a:r>
            <a:r>
              <a:rPr lang="en-US" sz="2800" dirty="0" smtClean="0"/>
              <a:t>expenses</a:t>
            </a:r>
          </a:p>
          <a:p>
            <a:r>
              <a:rPr lang="en-US" sz="2800" dirty="0" smtClean="0"/>
              <a:t>Formatting currency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646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315200" cy="115409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Gantt chart:</a:t>
            </a:r>
            <a:endParaRPr lang="en-US" sz="36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9801"/>
            <a:ext cx="7086600" cy="3358500"/>
          </a:xfrm>
        </p:spPr>
      </p:pic>
    </p:spTree>
    <p:extLst>
      <p:ext uri="{BB962C8B-B14F-4D97-AF65-F5344CB8AC3E}">
        <p14:creationId xmlns:p14="http://schemas.microsoft.com/office/powerpoint/2010/main" val="296972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115409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Gantt Chart: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600"/>
            <a:ext cx="7391400" cy="4556125"/>
          </a:xfrm>
        </p:spPr>
      </p:pic>
    </p:spTree>
    <p:extLst>
      <p:ext uri="{BB962C8B-B14F-4D97-AF65-F5344CB8AC3E}">
        <p14:creationId xmlns:p14="http://schemas.microsoft.com/office/powerpoint/2010/main" val="16834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b="1" smtClean="0">
                <a:solidFill>
                  <a:srgbClr val="FFC000"/>
                </a:solidFill>
              </a:rPr>
              <a:t>Thank </a:t>
            </a:r>
            <a:r>
              <a:rPr lang="en-US" sz="3200" b="1" dirty="0" smtClean="0">
                <a:solidFill>
                  <a:srgbClr val="FFC000"/>
                </a:solidFill>
              </a:rPr>
              <a:t>You</a:t>
            </a:r>
            <a:endParaRPr lang="en-US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1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314</TotalTime>
  <Words>226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Perspective</vt:lpstr>
      <vt:lpstr>Expense Manager </vt:lpstr>
      <vt:lpstr>Description:</vt:lpstr>
      <vt:lpstr>Technologies:</vt:lpstr>
      <vt:lpstr>Technologies:</vt:lpstr>
      <vt:lpstr>Technologies:</vt:lpstr>
      <vt:lpstr>Features:</vt:lpstr>
      <vt:lpstr>Gantt chart:</vt:lpstr>
      <vt:lpstr>Gantt Chart: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24</cp:revision>
  <dcterms:created xsi:type="dcterms:W3CDTF">2019-05-01T15:25:37Z</dcterms:created>
  <dcterms:modified xsi:type="dcterms:W3CDTF">2019-06-28T10:47:02Z</dcterms:modified>
</cp:coreProperties>
</file>