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5" r:id="rId4"/>
    <p:sldId id="257" r:id="rId5"/>
    <p:sldId id="266" r:id="rId6"/>
    <p:sldId id="262" r:id="rId7"/>
    <p:sldId id="267" r:id="rId8"/>
    <p:sldId id="264" r:id="rId9"/>
    <p:sldId id="268" r:id="rId10"/>
    <p:sldId id="259" r:id="rId11"/>
    <p:sldId id="269" r:id="rId12"/>
    <p:sldId id="260" r:id="rId13"/>
    <p:sldId id="270" r:id="rId14"/>
    <p:sldId id="261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FD02-C85A-4D70-9AC4-CC3E4498BE9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6B48-D68A-4D38-8E3F-276CCD93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Expense manager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Name</a:t>
            </a:r>
            <a:r>
              <a:rPr lang="en-US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Mst.Sadia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frin</a:t>
            </a:r>
          </a:p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Id:16201064</a:t>
            </a:r>
          </a:p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Name: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Umme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alma lucky</a:t>
            </a:r>
          </a:p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Id:16201058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2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 case diagram for i/E manager: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228600"/>
            <a:ext cx="9296400" cy="6615545"/>
          </a:xfrm>
        </p:spPr>
      </p:pic>
    </p:spTree>
    <p:extLst>
      <p:ext uri="{BB962C8B-B14F-4D97-AF65-F5344CB8AC3E}">
        <p14:creationId xmlns:p14="http://schemas.microsoft.com/office/powerpoint/2010/main" val="169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 case narrative: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I/E manage</a:t>
            </a:r>
            <a:endParaRPr lang="en-US" dirty="0"/>
          </a:p>
          <a:p>
            <a:r>
              <a:rPr lang="en-US" dirty="0"/>
              <a:t>Priority: High</a:t>
            </a:r>
          </a:p>
          <a:p>
            <a:r>
              <a:rPr lang="en-US" dirty="0"/>
              <a:t>Primary Actor: user</a:t>
            </a:r>
          </a:p>
          <a:p>
            <a:r>
              <a:rPr lang="en-US" dirty="0"/>
              <a:t>Precondition: User is Logged into the system</a:t>
            </a:r>
          </a:p>
          <a:p>
            <a:r>
              <a:rPr lang="en-US" dirty="0"/>
              <a:t>Post-Condition: User </a:t>
            </a:r>
            <a:r>
              <a:rPr lang="en-US" dirty="0" smtClean="0"/>
              <a:t>can save the records</a:t>
            </a:r>
            <a:endParaRPr lang="en-US" dirty="0"/>
          </a:p>
          <a:p>
            <a:r>
              <a:rPr lang="en-US" dirty="0" smtClean="0"/>
              <a:t>Assumption: Users </a:t>
            </a:r>
            <a:r>
              <a:rPr lang="en-US" dirty="0"/>
              <a:t>are using this application to manage their daily expenses.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Use case diagram for task manager: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400800"/>
          </a:xfrm>
        </p:spPr>
      </p:pic>
    </p:spTree>
    <p:extLst>
      <p:ext uri="{BB962C8B-B14F-4D97-AF65-F5344CB8AC3E}">
        <p14:creationId xmlns:p14="http://schemas.microsoft.com/office/powerpoint/2010/main" val="2415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 case narrative: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</a:t>
            </a:r>
            <a:r>
              <a:rPr lang="en-US" dirty="0" smtClean="0"/>
              <a:t>task manager</a:t>
            </a:r>
            <a:endParaRPr lang="en-US" dirty="0"/>
          </a:p>
          <a:p>
            <a:r>
              <a:rPr lang="en-US" dirty="0"/>
              <a:t>Priority: </a:t>
            </a:r>
            <a:r>
              <a:rPr lang="en-US" dirty="0" smtClean="0"/>
              <a:t>High</a:t>
            </a:r>
          </a:p>
          <a:p>
            <a:r>
              <a:rPr lang="en-US" dirty="0"/>
              <a:t>Description: This is for view, create and delete the task.</a:t>
            </a:r>
          </a:p>
          <a:p>
            <a:r>
              <a:rPr lang="en-US" dirty="0"/>
              <a:t>Primary Actor: user</a:t>
            </a:r>
          </a:p>
          <a:p>
            <a:r>
              <a:rPr lang="en-US" dirty="0"/>
              <a:t>Precondition: User </a:t>
            </a:r>
            <a:r>
              <a:rPr lang="en-US" dirty="0" smtClean="0"/>
              <a:t>has added the task</a:t>
            </a:r>
            <a:endParaRPr lang="en-US" dirty="0"/>
          </a:p>
          <a:p>
            <a:r>
              <a:rPr lang="en-US" dirty="0"/>
              <a:t>Post-Condition: User can </a:t>
            </a:r>
            <a:r>
              <a:rPr lang="en-US" dirty="0" smtClean="0"/>
              <a:t>create ,delete the </a:t>
            </a:r>
            <a:r>
              <a:rPr lang="en-US" dirty="0"/>
              <a:t>records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4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Use case diagram for provide report: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9296400" cy="6324600"/>
          </a:xfrm>
        </p:spPr>
      </p:pic>
    </p:spTree>
    <p:extLst>
      <p:ext uri="{BB962C8B-B14F-4D97-AF65-F5344CB8AC3E}">
        <p14:creationId xmlns:p14="http://schemas.microsoft.com/office/powerpoint/2010/main" val="5955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Use case narrative: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Name: </a:t>
            </a:r>
            <a:r>
              <a:rPr lang="en-US" dirty="0" smtClean="0"/>
              <a:t>provide report</a:t>
            </a:r>
            <a:endParaRPr lang="en-US" dirty="0"/>
          </a:p>
          <a:p>
            <a:r>
              <a:rPr lang="en-US" dirty="0"/>
              <a:t>Priority: High</a:t>
            </a:r>
          </a:p>
          <a:p>
            <a:r>
              <a:rPr lang="en-US" dirty="0"/>
              <a:t>Description: This is for view, create and delete the task.</a:t>
            </a:r>
          </a:p>
          <a:p>
            <a:r>
              <a:rPr lang="en-US" dirty="0"/>
              <a:t>Primary Actor: user</a:t>
            </a:r>
          </a:p>
          <a:p>
            <a:r>
              <a:rPr lang="en-US" dirty="0"/>
              <a:t>Precondition: User will have to login to the system.</a:t>
            </a:r>
            <a:endParaRPr lang="en-US" dirty="0" smtClean="0"/>
          </a:p>
          <a:p>
            <a:r>
              <a:rPr lang="en-US" dirty="0" smtClean="0"/>
              <a:t>Post-Condition: User views the list of expenses and detailed expense report of a particular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Use case diagram for login subsystem: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78" y="1600200"/>
            <a:ext cx="6293243" cy="4525963"/>
          </a:xfrm>
        </p:spPr>
      </p:pic>
      <p:sp>
        <p:nvSpPr>
          <p:cNvPr id="10" name="Rectangle 9"/>
          <p:cNvSpPr/>
          <p:nvPr/>
        </p:nvSpPr>
        <p:spPr>
          <a:xfrm>
            <a:off x="838200" y="3643744"/>
            <a:ext cx="609600" cy="2424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648198"/>
            <a:ext cx="1066800" cy="2424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2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 case narrative: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Name: </a:t>
            </a:r>
            <a:r>
              <a:rPr lang="en-US" sz="2400" dirty="0" smtClean="0"/>
              <a:t>login </a:t>
            </a:r>
            <a:endParaRPr lang="en-US" sz="2400" dirty="0"/>
          </a:p>
          <a:p>
            <a:r>
              <a:rPr lang="en-US" sz="2400" dirty="0"/>
              <a:t>Priority: </a:t>
            </a:r>
            <a:r>
              <a:rPr lang="en-US" sz="2400" dirty="0" smtClean="0"/>
              <a:t>High</a:t>
            </a:r>
            <a:endParaRPr lang="en-US" sz="2400" dirty="0"/>
          </a:p>
          <a:p>
            <a:r>
              <a:rPr lang="en-US" sz="2400" dirty="0"/>
              <a:t>Primary Actor: </a:t>
            </a:r>
            <a:r>
              <a:rPr lang="en-US" sz="2400" dirty="0" smtClean="0"/>
              <a:t>user</a:t>
            </a:r>
            <a:endParaRPr lang="en-US" sz="2400" dirty="0"/>
          </a:p>
          <a:p>
            <a:r>
              <a:rPr lang="en-US" sz="2400" dirty="0"/>
              <a:t>Secondary Actor: </a:t>
            </a:r>
            <a:r>
              <a:rPr lang="en-US" sz="2400" dirty="0" smtClean="0"/>
              <a:t>database</a:t>
            </a:r>
            <a:endParaRPr lang="en-US" sz="2400" dirty="0"/>
          </a:p>
          <a:p>
            <a:r>
              <a:rPr lang="en-US" sz="2400" dirty="0"/>
              <a:t>Precondition: </a:t>
            </a:r>
            <a:r>
              <a:rPr lang="en-US" sz="2400" dirty="0" smtClean="0"/>
              <a:t>application have been installed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3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Use case diagram for profile management: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686800" cy="5410200"/>
          </a:xfrm>
        </p:spPr>
      </p:pic>
    </p:spTree>
    <p:extLst>
      <p:ext uri="{BB962C8B-B14F-4D97-AF65-F5344CB8AC3E}">
        <p14:creationId xmlns:p14="http://schemas.microsoft.com/office/powerpoint/2010/main" val="28739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 case narrative: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profile management </a:t>
            </a:r>
            <a:endParaRPr lang="en-US" dirty="0"/>
          </a:p>
          <a:p>
            <a:r>
              <a:rPr lang="en-US" dirty="0"/>
              <a:t>Priority: High</a:t>
            </a:r>
          </a:p>
          <a:p>
            <a:r>
              <a:rPr lang="en-US" dirty="0"/>
              <a:t>Primary Actor: user</a:t>
            </a:r>
          </a:p>
          <a:p>
            <a:r>
              <a:rPr lang="en-US" dirty="0" smtClean="0"/>
              <a:t>Precondition: User </a:t>
            </a:r>
            <a:r>
              <a:rPr lang="en-US" dirty="0"/>
              <a:t>is Logged into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Post-Condition: User </a:t>
            </a:r>
            <a:r>
              <a:rPr lang="en-US" dirty="0"/>
              <a:t>successfully updates his/her own details. </a:t>
            </a:r>
            <a:endParaRPr lang="en-US" dirty="0" smtClean="0"/>
          </a:p>
          <a:p>
            <a:r>
              <a:rPr lang="en-US" dirty="0" err="1"/>
              <a:t>Trigger:User</a:t>
            </a:r>
            <a:r>
              <a:rPr lang="en-US" dirty="0"/>
              <a:t> has registered into the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Use case diagram for add income details: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371600" y="3451860"/>
            <a:ext cx="838200" cy="1981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010400" cy="4525963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943600" y="51816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150478">
            <a:off x="5562600" y="5372100"/>
            <a:ext cx="10668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&lt;&lt;extends&gt;&gt;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18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Use case narrative: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add income</a:t>
            </a:r>
            <a:endParaRPr lang="en-US" dirty="0"/>
          </a:p>
          <a:p>
            <a:r>
              <a:rPr lang="en-US" dirty="0"/>
              <a:t>Priority: High</a:t>
            </a:r>
          </a:p>
          <a:p>
            <a:r>
              <a:rPr lang="en-US" dirty="0"/>
              <a:t>Primary Actor: user</a:t>
            </a:r>
          </a:p>
          <a:p>
            <a:r>
              <a:rPr lang="en-US" dirty="0"/>
              <a:t>Precondition: User is Logged into the system</a:t>
            </a:r>
          </a:p>
          <a:p>
            <a:r>
              <a:rPr lang="en-US" dirty="0"/>
              <a:t>Post-Condition: User successfully </a:t>
            </a:r>
            <a:r>
              <a:rPr lang="en-US" dirty="0" smtClean="0"/>
              <a:t>add </a:t>
            </a:r>
            <a:r>
              <a:rPr lang="en-US" dirty="0"/>
              <a:t>his/her </a:t>
            </a:r>
            <a:r>
              <a:rPr lang="en-US" dirty="0" smtClean="0"/>
              <a:t>income </a:t>
            </a:r>
            <a:r>
              <a:rPr lang="en-US" dirty="0"/>
              <a:t>details. </a:t>
            </a:r>
          </a:p>
          <a:p>
            <a:r>
              <a:rPr lang="en-US" dirty="0" smtClean="0"/>
              <a:t>Trigger: User </a:t>
            </a:r>
            <a:r>
              <a:rPr lang="en-US" dirty="0"/>
              <a:t>has registered into the System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0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Use case diagram for adding expenses: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153400" cy="5059363"/>
          </a:xfrm>
        </p:spPr>
      </p:pic>
    </p:spTree>
    <p:extLst>
      <p:ext uri="{BB962C8B-B14F-4D97-AF65-F5344CB8AC3E}">
        <p14:creationId xmlns:p14="http://schemas.microsoft.com/office/powerpoint/2010/main" val="19357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 case narrative: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add </a:t>
            </a:r>
            <a:r>
              <a:rPr lang="en-US" dirty="0" smtClean="0"/>
              <a:t>expense</a:t>
            </a:r>
            <a:endParaRPr lang="en-US" dirty="0"/>
          </a:p>
          <a:p>
            <a:r>
              <a:rPr lang="en-US" dirty="0"/>
              <a:t>Priority: High</a:t>
            </a:r>
          </a:p>
          <a:p>
            <a:r>
              <a:rPr lang="en-US" dirty="0"/>
              <a:t>Primary Actor: user</a:t>
            </a:r>
          </a:p>
          <a:p>
            <a:r>
              <a:rPr lang="en-US" dirty="0"/>
              <a:t>Precondition: User is Logged into the system</a:t>
            </a:r>
          </a:p>
          <a:p>
            <a:r>
              <a:rPr lang="en-US" dirty="0"/>
              <a:t>Post-Condition: User successfully add his/her </a:t>
            </a:r>
            <a:r>
              <a:rPr lang="en-US" dirty="0" smtClean="0"/>
              <a:t>expense </a:t>
            </a:r>
            <a:r>
              <a:rPr lang="en-US" dirty="0"/>
              <a:t>details. </a:t>
            </a:r>
          </a:p>
          <a:p>
            <a:r>
              <a:rPr lang="en-US" dirty="0"/>
              <a:t>Trigger: User has registered into the System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354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 Expense manager</vt:lpstr>
      <vt:lpstr>Use case diagram for login subsystem:</vt:lpstr>
      <vt:lpstr>Use case narrative:</vt:lpstr>
      <vt:lpstr>Use case diagram for profile management:</vt:lpstr>
      <vt:lpstr>Use case narrative:</vt:lpstr>
      <vt:lpstr>Use case diagram for add income details:</vt:lpstr>
      <vt:lpstr>Use case narrative:</vt:lpstr>
      <vt:lpstr>Use case diagram for adding expenses:</vt:lpstr>
      <vt:lpstr>Use case narrative:</vt:lpstr>
      <vt:lpstr>Use case diagram for i/E manager:</vt:lpstr>
      <vt:lpstr>Use case narrative:</vt:lpstr>
      <vt:lpstr>Use case diagram for task manager:</vt:lpstr>
      <vt:lpstr>Use case narrative:</vt:lpstr>
      <vt:lpstr>Use case diagram for provide report:</vt:lpstr>
      <vt:lpstr>Use case narrative: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Lab4PC17</cp:lastModifiedBy>
  <cp:revision>11</cp:revision>
  <dcterms:created xsi:type="dcterms:W3CDTF">2019-06-12T16:03:59Z</dcterms:created>
  <dcterms:modified xsi:type="dcterms:W3CDTF">2019-06-13T03:20:19Z</dcterms:modified>
</cp:coreProperties>
</file>