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962009-AC7B-4156-BF6E-8D0F985A77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26885B-CEA9-4FC0-9411-55D2539483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315200" cy="1445776"/>
          </a:xfrm>
        </p:spPr>
        <p:txBody>
          <a:bodyPr/>
          <a:lstStyle/>
          <a:p>
            <a:r>
              <a:rPr lang="en-US" dirty="0" smtClean="0"/>
              <a:t>Expense </a:t>
            </a:r>
            <a:r>
              <a:rPr lang="en-US" dirty="0" smtClean="0"/>
              <a:t>Manager 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657600" y="4267200"/>
            <a:ext cx="27432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#ID: 16201064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       16201058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315200" cy="1154097"/>
          </a:xfrm>
        </p:spPr>
        <p:txBody>
          <a:bodyPr/>
          <a:lstStyle/>
          <a:p>
            <a:pPr algn="l"/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315200" cy="35395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Daily </a:t>
            </a:r>
            <a:r>
              <a:rPr lang="en-US" sz="2000" dirty="0"/>
              <a:t>Expense Manager is a simple but powerful PHP script to manage </a:t>
            </a:r>
            <a:r>
              <a:rPr lang="en-US" sz="2000" dirty="0" smtClean="0"/>
              <a:t>our </a:t>
            </a:r>
            <a:r>
              <a:rPr lang="en-US" sz="2000" dirty="0"/>
              <a:t>expenses 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Expense </a:t>
            </a:r>
            <a:r>
              <a:rPr lang="en-US" sz="2000" dirty="0"/>
              <a:t>manager designed to help individual or business budget, track and possibly control </a:t>
            </a:r>
            <a:r>
              <a:rPr lang="en-US" sz="2000" dirty="0" smtClean="0"/>
              <a:t>our </a:t>
            </a:r>
            <a:r>
              <a:rPr lang="en-US" sz="2000" dirty="0"/>
              <a:t>expenses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supports tracking of both </a:t>
            </a:r>
            <a:r>
              <a:rPr lang="en-US" sz="2000" dirty="0" smtClean="0"/>
              <a:t>our </a:t>
            </a:r>
            <a:r>
              <a:rPr lang="en-US" sz="2000" dirty="0"/>
              <a:t>expenses and income. </a:t>
            </a:r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expense management system provides an integrated set of features to </a:t>
            </a:r>
            <a:r>
              <a:rPr lang="en-US" sz="2000" dirty="0" smtClean="0"/>
              <a:t>help us </a:t>
            </a:r>
            <a:r>
              <a:rPr lang="en-US" sz="2000" dirty="0"/>
              <a:t>to manage </a:t>
            </a:r>
            <a:r>
              <a:rPr lang="en-US" sz="2000" dirty="0" smtClean="0"/>
              <a:t>our </a:t>
            </a:r>
            <a:r>
              <a:rPr lang="en-US" sz="2000" dirty="0"/>
              <a:t>expenses and cash flow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provides the ability to group </a:t>
            </a:r>
            <a:r>
              <a:rPr lang="en-US" sz="2000" dirty="0" smtClean="0"/>
              <a:t>our </a:t>
            </a:r>
            <a:r>
              <a:rPr lang="en-US" sz="2000" dirty="0"/>
              <a:t>income/expenses into categories and </a:t>
            </a:r>
            <a:r>
              <a:rPr lang="en-US" sz="2000" dirty="0" smtClean="0"/>
              <a:t>let us set </a:t>
            </a:r>
            <a:r>
              <a:rPr lang="en-US" sz="2000" dirty="0"/>
              <a:t>a budget and track expenses in the category.</a:t>
            </a:r>
          </a:p>
        </p:txBody>
      </p:sp>
    </p:spTree>
    <p:extLst>
      <p:ext uri="{BB962C8B-B14F-4D97-AF65-F5344CB8AC3E}">
        <p14:creationId xmlns:p14="http://schemas.microsoft.com/office/powerpoint/2010/main" val="284487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ER diagram for Expense management system: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46" y="1600200"/>
            <a:ext cx="4904707" cy="4876800"/>
          </a:xfrm>
        </p:spPr>
      </p:pic>
    </p:spTree>
    <p:extLst>
      <p:ext uri="{BB962C8B-B14F-4D97-AF65-F5344CB8AC3E}">
        <p14:creationId xmlns:p14="http://schemas.microsoft.com/office/powerpoint/2010/main" val="25322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96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</TotalTime>
  <Words>105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Expense Manager </vt:lpstr>
      <vt:lpstr>Description:</vt:lpstr>
      <vt:lpstr>ER diagram for Expense management system: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2019-06-26T18:42:52Z</dcterms:created>
  <dcterms:modified xsi:type="dcterms:W3CDTF">2019-06-28T10:46:38Z</dcterms:modified>
</cp:coreProperties>
</file>