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13716000" cx="24384000"/>
  <p:notesSz cx="6858000" cy="9144000"/>
  <p:embeddedFontLst>
    <p:embeddedFont>
      <p:font typeface="Helvetica Neue"/>
      <p:regular r:id="rId34"/>
      <p:bold r:id="rId35"/>
      <p:italic r:id="rId36"/>
      <p:boldItalic r:id="rId37"/>
    </p:embeddedFont>
    <p:embeddedFont>
      <p:font typeface="Gill Sans"/>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2VkoeYRmG91UIrkV9vejtOdtq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A54EDE-8C6E-4241-AFCD-3B5E7FCA033F}">
  <a:tblStyle styleId="{B0A54EDE-8C6E-4241-AFCD-3B5E7FCA03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GillSans-bold.fntdata"/><Relationship Id="rId16" Type="http://schemas.openxmlformats.org/officeDocument/2006/relationships/slide" Target="slides/slide11.xml"/><Relationship Id="rId38" Type="http://schemas.openxmlformats.org/officeDocument/2006/relationships/font" Target="fonts/Gill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7c0df2996_0_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g137c0df2996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7c0df2996_0_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5" name="Google Shape;115;g137c0df2996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7c0df2996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1" name="Google Shape;121;g137c0df2996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7c0df2996_0_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7" name="Google Shape;127;g137c0df2996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7c0df2996_0_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3" name="Google Shape;133;g137c0df2996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c0df2996_0_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9" name="Google Shape;139;g137c0df2996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7c0df2996_0_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5" name="Google Shape;145;g137c0df2996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7c0df2996_0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1" name="Google Shape;151;g137c0df2996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7c0df2996_0_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8" name="Google Shape;158;g137c0df2996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7c0df2996_0_10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4" name="Google Shape;164;g137c0df2996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7c0df2996_0_1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1" name="Google Shape;171;g137c0df2996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7c0df2996_0_1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8" name="Google Shape;178;g137c0df2996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7c0df2996_0_1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5" name="Google Shape;185;g137c0df2996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7c0df2996_0_1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2" name="Google Shape;192;g137c0df2996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7c0df2996_0_1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0" name="Google Shape;200;g137c0df2996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7c0df2996_0_1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7" name="Google Shape;207;g137c0df2996_0_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7c0df2996_0_1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4" name="Google Shape;214;g137c0df2996_0_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9f138f426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1" name="Google Shape;221;g139f138f42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ea7ac047c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0" name="Google Shape;70;g12ea7ac047c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7c0df2996_0_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6" name="Google Shape;76;g137c0df2996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7c0df2996_0_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2" name="Google Shape;82;g137c0df2996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7c0df2996_0_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7" name="Google Shape;87;g137c0df299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7c0df2996_0_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2" name="Google Shape;92;g137c0df2996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7c0df2996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 name="Google Shape;97;g137c0df299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7c0df2996_0_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3" name="Google Shape;103;g137c0df299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9" name="Shape 9"/>
        <p:cNvGrpSpPr/>
        <p:nvPr/>
      </p:nvGrpSpPr>
      <p:grpSpPr>
        <a:xfrm>
          <a:off x="0" y="0"/>
          <a:ext cx="0" cy="0"/>
          <a:chOff x="0" y="0"/>
          <a:chExt cx="0" cy="0"/>
        </a:xfrm>
      </p:grpSpPr>
      <p:sp>
        <p:nvSpPr>
          <p:cNvPr id="10" name="Google Shape;10;p19"/>
          <p:cNvSpPr/>
          <p:nvPr>
            <p:ph idx="2" type="pic"/>
          </p:nvPr>
        </p:nvSpPr>
        <p:spPr>
          <a:xfrm>
            <a:off x="4280774" y="-1688429"/>
            <a:ext cx="15829857" cy="11849101"/>
          </a:xfrm>
          <a:prstGeom prst="rect">
            <a:avLst/>
          </a:prstGeom>
          <a:noFill/>
          <a:ln>
            <a:noFill/>
          </a:ln>
        </p:spPr>
      </p:sp>
      <p:sp>
        <p:nvSpPr>
          <p:cNvPr id="11" name="Google Shape;11;p19"/>
          <p:cNvSpPr txBox="1"/>
          <p:nvPr>
            <p:ph type="title"/>
          </p:nvPr>
        </p:nvSpPr>
        <p:spPr>
          <a:xfrm>
            <a:off x="2387600" y="9728200"/>
            <a:ext cx="19621500" cy="18034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12" name="Google Shape;12;p19"/>
          <p:cNvSpPr txBox="1"/>
          <p:nvPr>
            <p:ph idx="1" type="body"/>
          </p:nvPr>
        </p:nvSpPr>
        <p:spPr>
          <a:xfrm>
            <a:off x="2387600" y="11518900"/>
            <a:ext cx="19621500" cy="16002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535353"/>
              </a:buClr>
              <a:buSzPts val="1800"/>
              <a:buNone/>
              <a:defRPr/>
            </a:lvl1pPr>
            <a:lvl2pPr indent="-228600" lvl="1" marL="914400" algn="ctr">
              <a:lnSpc>
                <a:spcPct val="100000"/>
              </a:lnSpc>
              <a:spcBef>
                <a:spcPts val="0"/>
              </a:spcBef>
              <a:spcAft>
                <a:spcPts val="0"/>
              </a:spcAft>
              <a:buClr>
                <a:srgbClr val="535353"/>
              </a:buClr>
              <a:buSzPts val="1800"/>
              <a:buNone/>
              <a:defRPr/>
            </a:lvl2pPr>
            <a:lvl3pPr indent="-228600" lvl="2" marL="1371600" algn="ctr">
              <a:lnSpc>
                <a:spcPct val="100000"/>
              </a:lnSpc>
              <a:spcBef>
                <a:spcPts val="0"/>
              </a:spcBef>
              <a:spcAft>
                <a:spcPts val="0"/>
              </a:spcAft>
              <a:buClr>
                <a:srgbClr val="535353"/>
              </a:buClr>
              <a:buSzPts val="1800"/>
              <a:buNone/>
              <a:defRPr/>
            </a:lvl3pPr>
            <a:lvl4pPr indent="-228600" lvl="3" marL="1828800" algn="ctr">
              <a:lnSpc>
                <a:spcPct val="100000"/>
              </a:lnSpc>
              <a:spcBef>
                <a:spcPts val="0"/>
              </a:spcBef>
              <a:spcAft>
                <a:spcPts val="0"/>
              </a:spcAft>
              <a:buClr>
                <a:srgbClr val="535353"/>
              </a:buClr>
              <a:buSzPts val="1800"/>
              <a:buNone/>
              <a:defRPr/>
            </a:lvl4pPr>
            <a:lvl5pPr indent="-228600" lvl="4" marL="2286000" algn="ctr">
              <a:lnSpc>
                <a:spcPct val="100000"/>
              </a:lnSpc>
              <a:spcBef>
                <a:spcPts val="0"/>
              </a:spcBef>
              <a:spcAft>
                <a:spcPts val="0"/>
              </a:spcAft>
              <a:buClr>
                <a:srgbClr val="535353"/>
              </a:buClr>
              <a:buSzPts val="1800"/>
              <a:buNone/>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13" name="Google Shape;13;p19"/>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43" name="Shape 43"/>
        <p:cNvGrpSpPr/>
        <p:nvPr/>
      </p:nvGrpSpPr>
      <p:grpSpPr>
        <a:xfrm>
          <a:off x="0" y="0"/>
          <a:ext cx="0" cy="0"/>
          <a:chOff x="0" y="0"/>
          <a:chExt cx="0" cy="0"/>
        </a:xfrm>
      </p:grpSpPr>
      <p:sp>
        <p:nvSpPr>
          <p:cNvPr id="44" name="Google Shape;44;p28"/>
          <p:cNvSpPr/>
          <p:nvPr>
            <p:ph idx="2" type="pic"/>
          </p:nvPr>
        </p:nvSpPr>
        <p:spPr>
          <a:xfrm>
            <a:off x="12420509" y="5714207"/>
            <a:ext cx="11023601" cy="8255001"/>
          </a:xfrm>
          <a:prstGeom prst="rect">
            <a:avLst/>
          </a:prstGeom>
          <a:noFill/>
          <a:ln>
            <a:noFill/>
          </a:ln>
        </p:spPr>
      </p:sp>
      <p:sp>
        <p:nvSpPr>
          <p:cNvPr id="45" name="Google Shape;45;p28"/>
          <p:cNvSpPr/>
          <p:nvPr>
            <p:ph idx="3" type="pic"/>
          </p:nvPr>
        </p:nvSpPr>
        <p:spPr>
          <a:xfrm>
            <a:off x="12420600" y="-673100"/>
            <a:ext cx="11023600" cy="8255000"/>
          </a:xfrm>
          <a:prstGeom prst="rect">
            <a:avLst/>
          </a:prstGeom>
          <a:noFill/>
          <a:ln>
            <a:noFill/>
          </a:ln>
        </p:spPr>
      </p:sp>
      <p:sp>
        <p:nvSpPr>
          <p:cNvPr id="46" name="Google Shape;46;p28"/>
          <p:cNvSpPr/>
          <p:nvPr>
            <p:ph idx="4" type="pic"/>
          </p:nvPr>
        </p:nvSpPr>
        <p:spPr>
          <a:xfrm>
            <a:off x="-825499" y="-2108200"/>
            <a:ext cx="13804901" cy="18443211"/>
          </a:xfrm>
          <a:prstGeom prst="rect">
            <a:avLst/>
          </a:prstGeom>
          <a:noFill/>
          <a:ln>
            <a:noFill/>
          </a:ln>
        </p:spPr>
      </p:sp>
      <p:sp>
        <p:nvSpPr>
          <p:cNvPr id="47" name="Google Shape;47;p28"/>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8" name="Shape 48"/>
        <p:cNvGrpSpPr/>
        <p:nvPr/>
      </p:nvGrpSpPr>
      <p:grpSpPr>
        <a:xfrm>
          <a:off x="0" y="0"/>
          <a:ext cx="0" cy="0"/>
          <a:chOff x="0" y="0"/>
          <a:chExt cx="0" cy="0"/>
        </a:xfrm>
      </p:grpSpPr>
      <p:sp>
        <p:nvSpPr>
          <p:cNvPr id="49" name="Google Shape;49;p29"/>
          <p:cNvSpPr txBox="1"/>
          <p:nvPr>
            <p:ph idx="1" type="body"/>
          </p:nvPr>
        </p:nvSpPr>
        <p:spPr>
          <a:xfrm>
            <a:off x="2387600" y="8001000"/>
            <a:ext cx="19621500" cy="647700"/>
          </a:xfrm>
          <a:prstGeom prst="rect">
            <a:avLst/>
          </a:prstGeom>
          <a:noFill/>
          <a:ln>
            <a:noFill/>
          </a:ln>
        </p:spPr>
        <p:txBody>
          <a:bodyPr anchorCtr="0" anchor="t" bIns="50800" lIns="50800" spcFirstLastPara="1" rIns="50800" wrap="square" tIns="50800">
            <a:spAutoFit/>
          </a:bodyPr>
          <a:lstStyle>
            <a:lvl1pPr indent="-228600" lvl="0" marL="457200" algn="ctr">
              <a:lnSpc>
                <a:spcPct val="100000"/>
              </a:lnSpc>
              <a:spcBef>
                <a:spcPts val="0"/>
              </a:spcBef>
              <a:spcAft>
                <a:spcPts val="0"/>
              </a:spcAft>
              <a:buClr>
                <a:srgbClr val="535353"/>
              </a:buClr>
              <a:buSzPts val="3800"/>
              <a:buFont typeface="Gill Sans"/>
              <a:buNone/>
              <a:defRPr sz="3800"/>
            </a:lvl1pPr>
            <a:lvl2pPr indent="-322326" lvl="1" marL="914400" algn="l">
              <a:lnSpc>
                <a:spcPct val="100000"/>
              </a:lnSpc>
              <a:spcBef>
                <a:spcPts val="5300"/>
              </a:spcBef>
              <a:spcAft>
                <a:spcPts val="0"/>
              </a:spcAft>
              <a:buClr>
                <a:srgbClr val="535353"/>
              </a:buClr>
              <a:buSzPts val="1476"/>
              <a:buChar char="•"/>
              <a:defRPr/>
            </a:lvl2pPr>
            <a:lvl3pPr indent="-322325" lvl="2" marL="1371600" algn="l">
              <a:lnSpc>
                <a:spcPct val="100000"/>
              </a:lnSpc>
              <a:spcBef>
                <a:spcPts val="5300"/>
              </a:spcBef>
              <a:spcAft>
                <a:spcPts val="0"/>
              </a:spcAft>
              <a:buClr>
                <a:srgbClr val="535353"/>
              </a:buClr>
              <a:buSzPts val="1476"/>
              <a:buChar char="•"/>
              <a:defRPr/>
            </a:lvl3pPr>
            <a:lvl4pPr indent="-322325" lvl="3" marL="1828800" algn="l">
              <a:lnSpc>
                <a:spcPct val="100000"/>
              </a:lnSpc>
              <a:spcBef>
                <a:spcPts val="5300"/>
              </a:spcBef>
              <a:spcAft>
                <a:spcPts val="0"/>
              </a:spcAft>
              <a:buClr>
                <a:srgbClr val="535353"/>
              </a:buClr>
              <a:buSzPts val="1476"/>
              <a:buChar char="•"/>
              <a:defRPr/>
            </a:lvl4pPr>
            <a:lvl5pPr indent="-322326" lvl="4" marL="2286000" algn="l">
              <a:lnSpc>
                <a:spcPct val="100000"/>
              </a:lnSpc>
              <a:spcBef>
                <a:spcPts val="5300"/>
              </a:spcBef>
              <a:spcAft>
                <a:spcPts val="0"/>
              </a:spcAft>
              <a:buClr>
                <a:srgbClr val="535353"/>
              </a:buClr>
              <a:buSzPts val="1476"/>
              <a:buChar char="•"/>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50" name="Google Shape;50;p29"/>
          <p:cNvSpPr txBox="1"/>
          <p:nvPr>
            <p:ph idx="2" type="body"/>
          </p:nvPr>
        </p:nvSpPr>
        <p:spPr>
          <a:xfrm>
            <a:off x="2374900" y="5892800"/>
            <a:ext cx="19621500" cy="850900"/>
          </a:xfrm>
          <a:prstGeom prst="rect">
            <a:avLst/>
          </a:prstGeom>
          <a:noFill/>
          <a:ln>
            <a:noFill/>
          </a:ln>
        </p:spPr>
        <p:txBody>
          <a:bodyPr anchorCtr="0" anchor="ctr" bIns="50800" lIns="50800" spcFirstLastPara="1" rIns="50800" wrap="square" tIns="50800">
            <a:spAutoFit/>
          </a:bodyPr>
          <a:lstStyle>
            <a:lvl1pPr indent="-228600" lvl="0" marL="457200" algn="ctr">
              <a:lnSpc>
                <a:spcPct val="100000"/>
              </a:lnSpc>
              <a:spcBef>
                <a:spcPts val="0"/>
              </a:spcBef>
              <a:spcAft>
                <a:spcPts val="0"/>
              </a:spcAft>
              <a:buClr>
                <a:srgbClr val="535353"/>
              </a:buClr>
              <a:buSzPts val="1800"/>
              <a:buNone/>
              <a:defRPr/>
            </a:lvl1pPr>
            <a:lvl2pPr indent="-322326" lvl="1" marL="914400" algn="l">
              <a:lnSpc>
                <a:spcPct val="100000"/>
              </a:lnSpc>
              <a:spcBef>
                <a:spcPts val="5300"/>
              </a:spcBef>
              <a:spcAft>
                <a:spcPts val="0"/>
              </a:spcAft>
              <a:buClr>
                <a:srgbClr val="535353"/>
              </a:buClr>
              <a:buSzPts val="1476"/>
              <a:buChar char="•"/>
              <a:defRPr/>
            </a:lvl2pPr>
            <a:lvl3pPr indent="-322325" lvl="2" marL="1371600" algn="l">
              <a:lnSpc>
                <a:spcPct val="100000"/>
              </a:lnSpc>
              <a:spcBef>
                <a:spcPts val="5300"/>
              </a:spcBef>
              <a:spcAft>
                <a:spcPts val="0"/>
              </a:spcAft>
              <a:buClr>
                <a:srgbClr val="535353"/>
              </a:buClr>
              <a:buSzPts val="1476"/>
              <a:buChar char="•"/>
              <a:defRPr/>
            </a:lvl3pPr>
            <a:lvl4pPr indent="-322325" lvl="3" marL="1828800" algn="l">
              <a:lnSpc>
                <a:spcPct val="100000"/>
              </a:lnSpc>
              <a:spcBef>
                <a:spcPts val="5300"/>
              </a:spcBef>
              <a:spcAft>
                <a:spcPts val="0"/>
              </a:spcAft>
              <a:buClr>
                <a:srgbClr val="535353"/>
              </a:buClr>
              <a:buSzPts val="1476"/>
              <a:buChar char="•"/>
              <a:defRPr/>
            </a:lvl4pPr>
            <a:lvl5pPr indent="-322326" lvl="4" marL="2286000" algn="l">
              <a:lnSpc>
                <a:spcPct val="100000"/>
              </a:lnSpc>
              <a:spcBef>
                <a:spcPts val="5300"/>
              </a:spcBef>
              <a:spcAft>
                <a:spcPts val="0"/>
              </a:spcAft>
              <a:buClr>
                <a:srgbClr val="535353"/>
              </a:buClr>
              <a:buSzPts val="1476"/>
              <a:buChar char="•"/>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51" name="Google Shape;51;p29"/>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2" name="Shape 52"/>
        <p:cNvGrpSpPr/>
        <p:nvPr/>
      </p:nvGrpSpPr>
      <p:grpSpPr>
        <a:xfrm>
          <a:off x="0" y="0"/>
          <a:ext cx="0" cy="0"/>
          <a:chOff x="0" y="0"/>
          <a:chExt cx="0" cy="0"/>
        </a:xfrm>
      </p:grpSpPr>
      <p:sp>
        <p:nvSpPr>
          <p:cNvPr id="53" name="Google Shape;53;p30"/>
          <p:cNvSpPr/>
          <p:nvPr>
            <p:ph idx="2" type="pic"/>
          </p:nvPr>
        </p:nvSpPr>
        <p:spPr>
          <a:xfrm>
            <a:off x="0" y="0"/>
            <a:ext cx="24384000" cy="13716000"/>
          </a:xfrm>
          <a:prstGeom prst="rect">
            <a:avLst/>
          </a:prstGeom>
          <a:noFill/>
          <a:ln>
            <a:noFill/>
          </a:ln>
        </p:spPr>
      </p:sp>
      <p:sp>
        <p:nvSpPr>
          <p:cNvPr id="54" name="Google Shape;54;p30"/>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4" name="Shape 14"/>
        <p:cNvGrpSpPr/>
        <p:nvPr/>
      </p:nvGrpSpPr>
      <p:grpSpPr>
        <a:xfrm>
          <a:off x="0" y="0"/>
          <a:ext cx="0" cy="0"/>
          <a:chOff x="0" y="0"/>
          <a:chExt cx="0" cy="0"/>
        </a:xfrm>
      </p:grpSpPr>
      <p:sp>
        <p:nvSpPr>
          <p:cNvPr id="15" name="Google Shape;15;p20"/>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p:cSld name="Title - Centre">
    <p:spTree>
      <p:nvGrpSpPr>
        <p:cNvPr id="16" name="Shape 16"/>
        <p:cNvGrpSpPr/>
        <p:nvPr/>
      </p:nvGrpSpPr>
      <p:grpSpPr>
        <a:xfrm>
          <a:off x="0" y="0"/>
          <a:ext cx="0" cy="0"/>
          <a:chOff x="0" y="0"/>
          <a:chExt cx="0" cy="0"/>
        </a:xfrm>
      </p:grpSpPr>
      <p:sp>
        <p:nvSpPr>
          <p:cNvPr id="17" name="Google Shape;17;p22"/>
          <p:cNvSpPr txBox="1"/>
          <p:nvPr>
            <p:ph type="title"/>
          </p:nvPr>
        </p:nvSpPr>
        <p:spPr>
          <a:xfrm>
            <a:off x="673100" y="4572000"/>
            <a:ext cx="23050500" cy="45593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18" name="Google Shape;18;p22"/>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9" name="Shape 19"/>
        <p:cNvGrpSpPr/>
        <p:nvPr/>
      </p:nvGrpSpPr>
      <p:grpSpPr>
        <a:xfrm>
          <a:off x="0" y="0"/>
          <a:ext cx="0" cy="0"/>
          <a:chOff x="0" y="0"/>
          <a:chExt cx="0" cy="0"/>
        </a:xfrm>
      </p:grpSpPr>
      <p:sp>
        <p:nvSpPr>
          <p:cNvPr id="20" name="Google Shape;20;p21"/>
          <p:cNvSpPr/>
          <p:nvPr>
            <p:ph idx="2" type="pic"/>
          </p:nvPr>
        </p:nvSpPr>
        <p:spPr>
          <a:xfrm>
            <a:off x="11814854" y="3233783"/>
            <a:ext cx="11753235" cy="10447317"/>
          </a:xfrm>
          <a:prstGeom prst="rect">
            <a:avLst/>
          </a:prstGeom>
          <a:noFill/>
          <a:ln>
            <a:noFill/>
          </a:ln>
        </p:spPr>
      </p:sp>
      <p:sp>
        <p:nvSpPr>
          <p:cNvPr id="21" name="Google Shape;21;p21"/>
          <p:cNvSpPr txBox="1"/>
          <p:nvPr>
            <p:ph type="title"/>
          </p:nvPr>
        </p:nvSpPr>
        <p:spPr>
          <a:xfrm>
            <a:off x="673100" y="355600"/>
            <a:ext cx="23050500" cy="342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22" name="Google Shape;22;p21"/>
          <p:cNvSpPr txBox="1"/>
          <p:nvPr>
            <p:ph idx="1" type="body"/>
          </p:nvPr>
        </p:nvSpPr>
        <p:spPr>
          <a:xfrm>
            <a:off x="673100" y="3835400"/>
            <a:ext cx="11049000" cy="8864600"/>
          </a:xfrm>
          <a:prstGeom prst="rect">
            <a:avLst/>
          </a:prstGeom>
          <a:noFill/>
          <a:ln>
            <a:noFill/>
          </a:ln>
        </p:spPr>
        <p:txBody>
          <a:bodyPr anchorCtr="0" anchor="ctr" bIns="50800" lIns="50800" spcFirstLastPara="1" rIns="50800" wrap="square" tIns="50800">
            <a:normAutofit/>
          </a:bodyPr>
          <a:lstStyle>
            <a:lvl1pPr indent="-322326" lvl="0" marL="457200" algn="l">
              <a:lnSpc>
                <a:spcPct val="100000"/>
              </a:lnSpc>
              <a:spcBef>
                <a:spcPts val="5300"/>
              </a:spcBef>
              <a:spcAft>
                <a:spcPts val="0"/>
              </a:spcAft>
              <a:buClr>
                <a:srgbClr val="535353"/>
              </a:buClr>
              <a:buSzPts val="1476"/>
              <a:buChar char="•"/>
              <a:defRPr/>
            </a:lvl1pPr>
            <a:lvl2pPr indent="-322326" lvl="1" marL="914400" algn="l">
              <a:lnSpc>
                <a:spcPct val="100000"/>
              </a:lnSpc>
              <a:spcBef>
                <a:spcPts val="5300"/>
              </a:spcBef>
              <a:spcAft>
                <a:spcPts val="0"/>
              </a:spcAft>
              <a:buClr>
                <a:srgbClr val="535353"/>
              </a:buClr>
              <a:buSzPts val="1476"/>
              <a:buChar char="•"/>
              <a:defRPr/>
            </a:lvl2pPr>
            <a:lvl3pPr indent="-322325" lvl="2" marL="1371600" algn="l">
              <a:lnSpc>
                <a:spcPct val="100000"/>
              </a:lnSpc>
              <a:spcBef>
                <a:spcPts val="5300"/>
              </a:spcBef>
              <a:spcAft>
                <a:spcPts val="0"/>
              </a:spcAft>
              <a:buClr>
                <a:srgbClr val="535353"/>
              </a:buClr>
              <a:buSzPts val="1476"/>
              <a:buChar char="•"/>
              <a:defRPr/>
            </a:lvl3pPr>
            <a:lvl4pPr indent="-322325" lvl="3" marL="1828800" algn="l">
              <a:lnSpc>
                <a:spcPct val="100000"/>
              </a:lnSpc>
              <a:spcBef>
                <a:spcPts val="5300"/>
              </a:spcBef>
              <a:spcAft>
                <a:spcPts val="0"/>
              </a:spcAft>
              <a:buClr>
                <a:srgbClr val="535353"/>
              </a:buClr>
              <a:buSzPts val="1476"/>
              <a:buChar char="•"/>
              <a:defRPr/>
            </a:lvl4pPr>
            <a:lvl5pPr indent="-322326" lvl="4" marL="2286000" algn="l">
              <a:lnSpc>
                <a:spcPct val="100000"/>
              </a:lnSpc>
              <a:spcBef>
                <a:spcPts val="5300"/>
              </a:spcBef>
              <a:spcAft>
                <a:spcPts val="0"/>
              </a:spcAft>
              <a:buClr>
                <a:srgbClr val="535353"/>
              </a:buClr>
              <a:buSzPts val="1476"/>
              <a:buChar char="•"/>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23" name="Google Shape;23;p21"/>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4" name="Shape 24"/>
        <p:cNvGrpSpPr/>
        <p:nvPr/>
      </p:nvGrpSpPr>
      <p:grpSpPr>
        <a:xfrm>
          <a:off x="0" y="0"/>
          <a:ext cx="0" cy="0"/>
          <a:chOff x="0" y="0"/>
          <a:chExt cx="0" cy="0"/>
        </a:xfrm>
      </p:grpSpPr>
      <p:sp>
        <p:nvSpPr>
          <p:cNvPr id="25" name="Google Shape;25;p23"/>
          <p:cNvSpPr txBox="1"/>
          <p:nvPr>
            <p:ph type="title"/>
          </p:nvPr>
        </p:nvSpPr>
        <p:spPr>
          <a:xfrm>
            <a:off x="673100" y="355600"/>
            <a:ext cx="23050500" cy="342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26" name="Google Shape;26;p23"/>
          <p:cNvSpPr txBox="1"/>
          <p:nvPr>
            <p:ph idx="1" type="body"/>
          </p:nvPr>
        </p:nvSpPr>
        <p:spPr>
          <a:xfrm>
            <a:off x="673100" y="3835400"/>
            <a:ext cx="23050500" cy="8864600"/>
          </a:xfrm>
          <a:prstGeom prst="rect">
            <a:avLst/>
          </a:prstGeom>
          <a:noFill/>
          <a:ln>
            <a:noFill/>
          </a:ln>
        </p:spPr>
        <p:txBody>
          <a:bodyPr anchorCtr="0" anchor="ctr" bIns="50800" lIns="50800" spcFirstLastPara="1" rIns="50800" wrap="square" tIns="50800">
            <a:normAutofit/>
          </a:bodyPr>
          <a:lstStyle>
            <a:lvl1pPr indent="-561848" lvl="0" marL="457200" algn="l">
              <a:lnSpc>
                <a:spcPct val="120000"/>
              </a:lnSpc>
              <a:spcBef>
                <a:spcPts val="6500"/>
              </a:spcBef>
              <a:spcAft>
                <a:spcPts val="0"/>
              </a:spcAft>
              <a:buClr>
                <a:srgbClr val="535353"/>
              </a:buClr>
              <a:buSzPts val="5248"/>
              <a:buFont typeface="Gill Sans"/>
              <a:buChar char="•"/>
              <a:defRPr sz="6400"/>
            </a:lvl1pPr>
            <a:lvl2pPr indent="-561848" lvl="1" marL="914400" algn="l">
              <a:lnSpc>
                <a:spcPct val="120000"/>
              </a:lnSpc>
              <a:spcBef>
                <a:spcPts val="6500"/>
              </a:spcBef>
              <a:spcAft>
                <a:spcPts val="0"/>
              </a:spcAft>
              <a:buClr>
                <a:srgbClr val="535353"/>
              </a:buClr>
              <a:buSzPts val="5248"/>
              <a:buFont typeface="Gill Sans"/>
              <a:buChar char="•"/>
              <a:defRPr sz="6400"/>
            </a:lvl2pPr>
            <a:lvl3pPr indent="-561848" lvl="2" marL="1371600" algn="l">
              <a:lnSpc>
                <a:spcPct val="120000"/>
              </a:lnSpc>
              <a:spcBef>
                <a:spcPts val="6500"/>
              </a:spcBef>
              <a:spcAft>
                <a:spcPts val="0"/>
              </a:spcAft>
              <a:buClr>
                <a:srgbClr val="535353"/>
              </a:buClr>
              <a:buSzPts val="5248"/>
              <a:buFont typeface="Gill Sans"/>
              <a:buChar char="•"/>
              <a:defRPr sz="6400"/>
            </a:lvl3pPr>
            <a:lvl4pPr indent="-561848" lvl="3" marL="1828800" algn="l">
              <a:lnSpc>
                <a:spcPct val="120000"/>
              </a:lnSpc>
              <a:spcBef>
                <a:spcPts val="6500"/>
              </a:spcBef>
              <a:spcAft>
                <a:spcPts val="0"/>
              </a:spcAft>
              <a:buClr>
                <a:srgbClr val="535353"/>
              </a:buClr>
              <a:buSzPts val="5248"/>
              <a:buFont typeface="Gill Sans"/>
              <a:buChar char="•"/>
              <a:defRPr sz="6400"/>
            </a:lvl4pPr>
            <a:lvl5pPr indent="-561848" lvl="4" marL="2286000" algn="l">
              <a:lnSpc>
                <a:spcPct val="120000"/>
              </a:lnSpc>
              <a:spcBef>
                <a:spcPts val="6500"/>
              </a:spcBef>
              <a:spcAft>
                <a:spcPts val="0"/>
              </a:spcAft>
              <a:buClr>
                <a:srgbClr val="535353"/>
              </a:buClr>
              <a:buSzPts val="5248"/>
              <a:buFont typeface="Gill Sans"/>
              <a:buChar char="•"/>
              <a:defRPr sz="6400"/>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27" name="Google Shape;27;p23"/>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28" name="Shape 28"/>
        <p:cNvGrpSpPr/>
        <p:nvPr/>
      </p:nvGrpSpPr>
      <p:grpSpPr>
        <a:xfrm>
          <a:off x="0" y="0"/>
          <a:ext cx="0" cy="0"/>
          <a:chOff x="0" y="0"/>
          <a:chExt cx="0" cy="0"/>
        </a:xfrm>
      </p:grpSpPr>
      <p:sp>
        <p:nvSpPr>
          <p:cNvPr id="29" name="Google Shape;29;p24"/>
          <p:cNvSpPr txBox="1"/>
          <p:nvPr>
            <p:ph type="title"/>
          </p:nvPr>
        </p:nvSpPr>
        <p:spPr>
          <a:xfrm>
            <a:off x="673100" y="2870200"/>
            <a:ext cx="23050500" cy="45593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30" name="Google Shape;30;p24"/>
          <p:cNvSpPr txBox="1"/>
          <p:nvPr>
            <p:ph idx="1" type="body"/>
          </p:nvPr>
        </p:nvSpPr>
        <p:spPr>
          <a:xfrm>
            <a:off x="673100" y="7416800"/>
            <a:ext cx="23050500" cy="18161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535353"/>
              </a:buClr>
              <a:buSzPts val="1800"/>
              <a:buNone/>
              <a:defRPr/>
            </a:lvl1pPr>
            <a:lvl2pPr indent="-228600" lvl="1" marL="914400" algn="ctr">
              <a:lnSpc>
                <a:spcPct val="100000"/>
              </a:lnSpc>
              <a:spcBef>
                <a:spcPts val="0"/>
              </a:spcBef>
              <a:spcAft>
                <a:spcPts val="0"/>
              </a:spcAft>
              <a:buClr>
                <a:srgbClr val="535353"/>
              </a:buClr>
              <a:buSzPts val="1800"/>
              <a:buNone/>
              <a:defRPr/>
            </a:lvl2pPr>
            <a:lvl3pPr indent="-228600" lvl="2" marL="1371600" algn="ctr">
              <a:lnSpc>
                <a:spcPct val="100000"/>
              </a:lnSpc>
              <a:spcBef>
                <a:spcPts val="0"/>
              </a:spcBef>
              <a:spcAft>
                <a:spcPts val="0"/>
              </a:spcAft>
              <a:buClr>
                <a:srgbClr val="535353"/>
              </a:buClr>
              <a:buSzPts val="1800"/>
              <a:buNone/>
              <a:defRPr/>
            </a:lvl3pPr>
            <a:lvl4pPr indent="-228600" lvl="3" marL="1828800" algn="ctr">
              <a:lnSpc>
                <a:spcPct val="100000"/>
              </a:lnSpc>
              <a:spcBef>
                <a:spcPts val="0"/>
              </a:spcBef>
              <a:spcAft>
                <a:spcPts val="0"/>
              </a:spcAft>
              <a:buClr>
                <a:srgbClr val="535353"/>
              </a:buClr>
              <a:buSzPts val="1800"/>
              <a:buNone/>
              <a:defRPr/>
            </a:lvl4pPr>
            <a:lvl5pPr indent="-228600" lvl="4" marL="2286000" algn="ctr">
              <a:lnSpc>
                <a:spcPct val="100000"/>
              </a:lnSpc>
              <a:spcBef>
                <a:spcPts val="0"/>
              </a:spcBef>
              <a:spcAft>
                <a:spcPts val="0"/>
              </a:spcAft>
              <a:buClr>
                <a:srgbClr val="535353"/>
              </a:buClr>
              <a:buSzPts val="1800"/>
              <a:buNone/>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31" name="Google Shape;31;p24"/>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32" name="Shape 32"/>
        <p:cNvGrpSpPr/>
        <p:nvPr/>
      </p:nvGrpSpPr>
      <p:grpSpPr>
        <a:xfrm>
          <a:off x="0" y="0"/>
          <a:ext cx="0" cy="0"/>
          <a:chOff x="0" y="0"/>
          <a:chExt cx="0" cy="0"/>
        </a:xfrm>
      </p:grpSpPr>
      <p:sp>
        <p:nvSpPr>
          <p:cNvPr id="33" name="Google Shape;33;p25"/>
          <p:cNvSpPr/>
          <p:nvPr>
            <p:ph idx="2" type="pic"/>
          </p:nvPr>
        </p:nvSpPr>
        <p:spPr>
          <a:xfrm>
            <a:off x="10590462" y="1511300"/>
            <a:ext cx="13644824" cy="12128732"/>
          </a:xfrm>
          <a:prstGeom prst="rect">
            <a:avLst/>
          </a:prstGeom>
          <a:noFill/>
          <a:ln>
            <a:noFill/>
          </a:ln>
        </p:spPr>
      </p:sp>
      <p:sp>
        <p:nvSpPr>
          <p:cNvPr id="34" name="Google Shape;34;p25"/>
          <p:cNvSpPr txBox="1"/>
          <p:nvPr>
            <p:ph type="title"/>
          </p:nvPr>
        </p:nvSpPr>
        <p:spPr>
          <a:xfrm>
            <a:off x="673100" y="1435100"/>
            <a:ext cx="11049000" cy="54610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35" name="Google Shape;35;p25"/>
          <p:cNvSpPr txBox="1"/>
          <p:nvPr>
            <p:ph idx="1" type="body"/>
          </p:nvPr>
        </p:nvSpPr>
        <p:spPr>
          <a:xfrm>
            <a:off x="673100" y="6870700"/>
            <a:ext cx="11049000" cy="5461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535353"/>
              </a:buClr>
              <a:buSzPts val="1800"/>
              <a:buNone/>
              <a:defRPr/>
            </a:lvl1pPr>
            <a:lvl2pPr indent="-228600" lvl="1" marL="914400" algn="ctr">
              <a:lnSpc>
                <a:spcPct val="100000"/>
              </a:lnSpc>
              <a:spcBef>
                <a:spcPts val="0"/>
              </a:spcBef>
              <a:spcAft>
                <a:spcPts val="0"/>
              </a:spcAft>
              <a:buClr>
                <a:srgbClr val="535353"/>
              </a:buClr>
              <a:buSzPts val="1800"/>
              <a:buNone/>
              <a:defRPr/>
            </a:lvl2pPr>
            <a:lvl3pPr indent="-228600" lvl="2" marL="1371600" algn="ctr">
              <a:lnSpc>
                <a:spcPct val="100000"/>
              </a:lnSpc>
              <a:spcBef>
                <a:spcPts val="0"/>
              </a:spcBef>
              <a:spcAft>
                <a:spcPts val="0"/>
              </a:spcAft>
              <a:buClr>
                <a:srgbClr val="535353"/>
              </a:buClr>
              <a:buSzPts val="1800"/>
              <a:buNone/>
              <a:defRPr/>
            </a:lvl3pPr>
            <a:lvl4pPr indent="-228600" lvl="3" marL="1828800" algn="ctr">
              <a:lnSpc>
                <a:spcPct val="100000"/>
              </a:lnSpc>
              <a:spcBef>
                <a:spcPts val="0"/>
              </a:spcBef>
              <a:spcAft>
                <a:spcPts val="0"/>
              </a:spcAft>
              <a:buClr>
                <a:srgbClr val="535353"/>
              </a:buClr>
              <a:buSzPts val="1800"/>
              <a:buNone/>
              <a:defRPr/>
            </a:lvl4pPr>
            <a:lvl5pPr indent="-228600" lvl="4" marL="2286000" algn="ctr">
              <a:lnSpc>
                <a:spcPct val="100000"/>
              </a:lnSpc>
              <a:spcBef>
                <a:spcPts val="0"/>
              </a:spcBef>
              <a:spcAft>
                <a:spcPts val="0"/>
              </a:spcAft>
              <a:buClr>
                <a:srgbClr val="535353"/>
              </a:buClr>
              <a:buSzPts val="1800"/>
              <a:buNone/>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36" name="Google Shape;36;p25"/>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7" name="Shape 37"/>
        <p:cNvGrpSpPr/>
        <p:nvPr/>
      </p:nvGrpSpPr>
      <p:grpSpPr>
        <a:xfrm>
          <a:off x="0" y="0"/>
          <a:ext cx="0" cy="0"/>
          <a:chOff x="0" y="0"/>
          <a:chExt cx="0" cy="0"/>
        </a:xfrm>
      </p:grpSpPr>
      <p:sp>
        <p:nvSpPr>
          <p:cNvPr id="38" name="Google Shape;38;p26"/>
          <p:cNvSpPr txBox="1"/>
          <p:nvPr>
            <p:ph type="title"/>
          </p:nvPr>
        </p:nvSpPr>
        <p:spPr>
          <a:xfrm>
            <a:off x="673100" y="355600"/>
            <a:ext cx="23050500" cy="342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39" name="Google Shape;39;p26"/>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40" name="Shape 40"/>
        <p:cNvGrpSpPr/>
        <p:nvPr/>
      </p:nvGrpSpPr>
      <p:grpSpPr>
        <a:xfrm>
          <a:off x="0" y="0"/>
          <a:ext cx="0" cy="0"/>
          <a:chOff x="0" y="0"/>
          <a:chExt cx="0" cy="0"/>
        </a:xfrm>
      </p:grpSpPr>
      <p:sp>
        <p:nvSpPr>
          <p:cNvPr id="41" name="Google Shape;41;p27"/>
          <p:cNvSpPr txBox="1"/>
          <p:nvPr>
            <p:ph idx="1" type="body"/>
          </p:nvPr>
        </p:nvSpPr>
        <p:spPr>
          <a:xfrm>
            <a:off x="1435100" y="1066800"/>
            <a:ext cx="21501100" cy="11557000"/>
          </a:xfrm>
          <a:prstGeom prst="rect">
            <a:avLst/>
          </a:prstGeom>
          <a:noFill/>
          <a:ln>
            <a:noFill/>
          </a:ln>
        </p:spPr>
        <p:txBody>
          <a:bodyPr anchorCtr="0" anchor="ctr" bIns="50800" lIns="50800" spcFirstLastPara="1" rIns="50800" wrap="square" tIns="50800">
            <a:normAutofit/>
          </a:bodyPr>
          <a:lstStyle>
            <a:lvl1pPr indent="-561848" lvl="0" marL="457200" algn="l">
              <a:lnSpc>
                <a:spcPct val="120000"/>
              </a:lnSpc>
              <a:spcBef>
                <a:spcPts val="6500"/>
              </a:spcBef>
              <a:spcAft>
                <a:spcPts val="0"/>
              </a:spcAft>
              <a:buClr>
                <a:srgbClr val="535353"/>
              </a:buClr>
              <a:buSzPts val="5248"/>
              <a:buFont typeface="Gill Sans"/>
              <a:buChar char="•"/>
              <a:defRPr sz="6400"/>
            </a:lvl1pPr>
            <a:lvl2pPr indent="-561848" lvl="1" marL="914400" algn="l">
              <a:lnSpc>
                <a:spcPct val="120000"/>
              </a:lnSpc>
              <a:spcBef>
                <a:spcPts val="6500"/>
              </a:spcBef>
              <a:spcAft>
                <a:spcPts val="0"/>
              </a:spcAft>
              <a:buClr>
                <a:srgbClr val="535353"/>
              </a:buClr>
              <a:buSzPts val="5248"/>
              <a:buFont typeface="Gill Sans"/>
              <a:buChar char="•"/>
              <a:defRPr sz="6400"/>
            </a:lvl2pPr>
            <a:lvl3pPr indent="-561848" lvl="2" marL="1371600" algn="l">
              <a:lnSpc>
                <a:spcPct val="120000"/>
              </a:lnSpc>
              <a:spcBef>
                <a:spcPts val="6500"/>
              </a:spcBef>
              <a:spcAft>
                <a:spcPts val="0"/>
              </a:spcAft>
              <a:buClr>
                <a:srgbClr val="535353"/>
              </a:buClr>
              <a:buSzPts val="5248"/>
              <a:buFont typeface="Gill Sans"/>
              <a:buChar char="•"/>
              <a:defRPr sz="6400"/>
            </a:lvl3pPr>
            <a:lvl4pPr indent="-561848" lvl="3" marL="1828800" algn="l">
              <a:lnSpc>
                <a:spcPct val="120000"/>
              </a:lnSpc>
              <a:spcBef>
                <a:spcPts val="6500"/>
              </a:spcBef>
              <a:spcAft>
                <a:spcPts val="0"/>
              </a:spcAft>
              <a:buClr>
                <a:srgbClr val="535353"/>
              </a:buClr>
              <a:buSzPts val="5248"/>
              <a:buFont typeface="Gill Sans"/>
              <a:buChar char="•"/>
              <a:defRPr sz="6400"/>
            </a:lvl4pPr>
            <a:lvl5pPr indent="-561848" lvl="4" marL="2286000" algn="l">
              <a:lnSpc>
                <a:spcPct val="120000"/>
              </a:lnSpc>
              <a:spcBef>
                <a:spcPts val="6500"/>
              </a:spcBef>
              <a:spcAft>
                <a:spcPts val="0"/>
              </a:spcAft>
              <a:buClr>
                <a:srgbClr val="535353"/>
              </a:buClr>
              <a:buSzPts val="5248"/>
              <a:buFont typeface="Gill Sans"/>
              <a:buChar char="•"/>
              <a:defRPr sz="6400"/>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42" name="Google Shape;42;p27"/>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673100" y="355600"/>
            <a:ext cx="23050500" cy="3429000"/>
          </a:xfrm>
          <a:prstGeom prst="rect">
            <a:avLst/>
          </a:prstGeom>
          <a:noFill/>
          <a:ln>
            <a:noFill/>
          </a:ln>
        </p:spPr>
        <p:txBody>
          <a:bodyPr anchorCtr="0" anchor="ctr" bIns="50800" lIns="50800" spcFirstLastPara="1" rIns="50800" wrap="square" tIns="50800">
            <a:normAutofit/>
          </a:bodyPr>
          <a:lstStyle>
            <a:lvl1pPr lvl="0"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1pPr>
            <a:lvl2pPr lvl="1"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2pPr>
            <a:lvl3pPr lvl="2"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3pPr>
            <a:lvl4pPr lvl="3"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4pPr>
            <a:lvl5pPr lvl="4"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5pPr>
            <a:lvl6pPr lvl="5"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6pPr>
            <a:lvl7pPr lvl="6"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7pPr>
            <a:lvl8pPr lvl="7"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8pPr>
            <a:lvl9pPr lvl="8"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9pPr>
          </a:lstStyle>
          <a:p/>
        </p:txBody>
      </p:sp>
      <p:sp>
        <p:nvSpPr>
          <p:cNvPr id="7" name="Google Shape;7;p18"/>
          <p:cNvSpPr txBox="1"/>
          <p:nvPr>
            <p:ph idx="1" type="body"/>
          </p:nvPr>
        </p:nvSpPr>
        <p:spPr>
          <a:xfrm>
            <a:off x="673100" y="3835400"/>
            <a:ext cx="23050500" cy="8864600"/>
          </a:xfrm>
          <a:prstGeom prst="rect">
            <a:avLst/>
          </a:prstGeom>
          <a:noFill/>
          <a:ln>
            <a:noFill/>
          </a:ln>
        </p:spPr>
        <p:txBody>
          <a:bodyPr anchorCtr="0" anchor="ctr" bIns="50800" lIns="50800" spcFirstLastPara="1" rIns="50800" wrap="square" tIns="50800">
            <a:normAutofit/>
          </a:bodyPr>
          <a:lstStyle>
            <a:lvl1pPr indent="-499364" lvl="0" marL="4572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1pPr>
            <a:lvl2pPr indent="-499364" lvl="1" marL="9144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2pPr>
            <a:lvl3pPr indent="-499364" lvl="2" marL="13716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3pPr>
            <a:lvl4pPr indent="-499364" lvl="3" marL="18288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4pPr>
            <a:lvl5pPr indent="-499364" lvl="4" marL="22860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5pPr>
            <a:lvl6pPr indent="-499364" lvl="5" marL="27432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6pPr>
            <a:lvl7pPr indent="-499364" lvl="6" marL="32004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7pPr>
            <a:lvl8pPr indent="-499364" lvl="7" marL="36576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8pPr>
            <a:lvl9pPr indent="-499364" lvl="8" marL="41148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9pPr>
          </a:lstStyle>
          <a:p/>
        </p:txBody>
      </p:sp>
      <p:sp>
        <p:nvSpPr>
          <p:cNvPr id="8" name="Google Shape;8;p18"/>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hyperlink" Target="https://www.w3schools.com/js/js_2016.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hyperlink" Target="https://github.com/Afristec/learn-web-programming-" TargetMode="External"/><Relationship Id="rId5" Type="http://schemas.openxmlformats.org/officeDocument/2006/relationships/hyperlink" Target="https://w3schools.com" TargetMode="External"/><Relationship Id="rId6" Type="http://schemas.openxmlformats.org/officeDocument/2006/relationships/hyperlink" Target="https://geeksforgeeks.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
          <p:cNvSpPr txBox="1"/>
          <p:nvPr/>
        </p:nvSpPr>
        <p:spPr>
          <a:xfrm>
            <a:off x="9737109" y="10244931"/>
            <a:ext cx="4183500" cy="872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0"/>
              </a:spcBef>
              <a:spcAft>
                <a:spcPts val="0"/>
              </a:spcAft>
              <a:buClr>
                <a:srgbClr val="535353"/>
              </a:buClr>
              <a:buSzPts val="5000"/>
              <a:buFont typeface="Gill Sans"/>
              <a:buNone/>
            </a:pPr>
            <a:r>
              <a:rPr b="1" i="0" lang="en-US" sz="5000" u="none" cap="none" strike="noStrike">
                <a:solidFill>
                  <a:srgbClr val="535353"/>
                </a:solidFill>
                <a:latin typeface="Gill Sans"/>
                <a:ea typeface="Gill Sans"/>
                <a:cs typeface="Gill Sans"/>
                <a:sym typeface="Gill Sans"/>
              </a:rPr>
              <a:t>Introduction</a:t>
            </a:r>
            <a:endParaRPr b="0" i="0" sz="1400" u="none" cap="none" strike="noStrike">
              <a:solidFill>
                <a:srgbClr val="000000"/>
              </a:solidFill>
              <a:latin typeface="Arial"/>
              <a:ea typeface="Arial"/>
              <a:cs typeface="Arial"/>
              <a:sym typeface="Arial"/>
            </a:endParaRPr>
          </a:p>
        </p:txBody>
      </p:sp>
      <p:sp>
        <p:nvSpPr>
          <p:cNvPr id="60" name="Google Shape;60;p1"/>
          <p:cNvSpPr txBox="1"/>
          <p:nvPr>
            <p:ph type="title"/>
          </p:nvPr>
        </p:nvSpPr>
        <p:spPr>
          <a:xfrm>
            <a:off x="4524900" y="7800375"/>
            <a:ext cx="15334200" cy="2266200"/>
          </a:xfrm>
          <a:prstGeom prst="rect">
            <a:avLst/>
          </a:prstGeom>
          <a:noFill/>
          <a:ln>
            <a:noFill/>
          </a:ln>
        </p:spPr>
        <p:txBody>
          <a:bodyPr anchorCtr="0" anchor="ctr" bIns="50800" lIns="50800" spcFirstLastPara="1" rIns="50800" wrap="square" tIns="50800">
            <a:normAutofit/>
          </a:bodyPr>
          <a:lstStyle/>
          <a:p>
            <a:pPr indent="0" lvl="0" marL="0" marR="0" rtl="0" algn="ctr">
              <a:lnSpc>
                <a:spcPct val="100000"/>
              </a:lnSpc>
              <a:spcBef>
                <a:spcPts val="0"/>
              </a:spcBef>
              <a:spcAft>
                <a:spcPts val="0"/>
              </a:spcAft>
              <a:buClr>
                <a:srgbClr val="535353"/>
              </a:buClr>
              <a:buSzPts val="10000"/>
              <a:buFont typeface="Gill Sans"/>
              <a:buNone/>
            </a:pPr>
            <a:r>
              <a:rPr lang="en-US"/>
              <a:t>Javascript Fundamentals</a:t>
            </a:r>
            <a:endParaRPr/>
          </a:p>
        </p:txBody>
      </p:sp>
      <p:pic>
        <p:nvPicPr>
          <p:cNvPr id="61" name="Google Shape;61;p1"/>
          <p:cNvPicPr preferRelativeResize="0"/>
          <p:nvPr/>
        </p:nvPicPr>
        <p:blipFill>
          <a:blip r:embed="rId4">
            <a:alphaModFix/>
          </a:blip>
          <a:stretch>
            <a:fillRect/>
          </a:stretch>
        </p:blipFill>
        <p:spPr>
          <a:xfrm>
            <a:off x="8161725" y="2911150"/>
            <a:ext cx="7334250" cy="304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137c0df2996_0_40"/>
          <p:cNvSpPr txBox="1"/>
          <p:nvPr/>
        </p:nvSpPr>
        <p:spPr>
          <a:xfrm>
            <a:off x="5828325" y="2030300"/>
            <a:ext cx="142989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in &lt;body&gt;...&lt;/body&gt; Section</a:t>
            </a:r>
            <a:endParaRPr/>
          </a:p>
        </p:txBody>
      </p:sp>
      <p:sp>
        <p:nvSpPr>
          <p:cNvPr id="112" name="Google Shape;112;g137c0df2996_0_40"/>
          <p:cNvSpPr txBox="1"/>
          <p:nvPr/>
        </p:nvSpPr>
        <p:spPr>
          <a:xfrm>
            <a:off x="2311900" y="3652423"/>
            <a:ext cx="17946900" cy="9620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If you need a script to run as the page loads so that the script generates content in the page, then the script goes in the &lt;body&gt; portion of the document. In this case, you would not have any function defined using JavaScript. Take a look at the following code.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&lt;html&gt;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&lt;head&gt;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&lt;/head&gt;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&lt;body&gt;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 type="text/javascript"&gt;</a:t>
            </a:r>
            <a:endParaRPr i="1" sz="30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a:t>
            </a:r>
            <a:endParaRPr i="1" sz="30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document.write("Hello World")</a:t>
            </a:r>
            <a:endParaRPr i="1" sz="30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//--&gt;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&lt;/script&gt;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&lt;p&gt;This is web page body &lt;/p&gt;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&lt;/body&gt;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&lt;/html&gt;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137c0df2996_0_47"/>
          <p:cNvSpPr txBox="1"/>
          <p:nvPr/>
        </p:nvSpPr>
        <p:spPr>
          <a:xfrm>
            <a:off x="5828325" y="2030300"/>
            <a:ext cx="142989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in &lt;body&gt; and &lt;head&gt; Sections</a:t>
            </a:r>
            <a:endParaRPr/>
          </a:p>
        </p:txBody>
      </p:sp>
      <p:sp>
        <p:nvSpPr>
          <p:cNvPr id="118" name="Google Shape;118;g137c0df2996_0_47"/>
          <p:cNvSpPr txBox="1"/>
          <p:nvPr/>
        </p:nvSpPr>
        <p:spPr>
          <a:xfrm>
            <a:off x="2180325" y="3302723"/>
            <a:ext cx="17946900" cy="10046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You can put your JavaScript code in &lt;head&gt; and &lt;body&gt; section altogether as follows.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22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&lt;html&gt;</a:t>
            </a:r>
            <a:endParaRPr sz="22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&lt;head&gt;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&lt;script type="text/javascript"&gt;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a:t>
            </a:r>
            <a:endParaRPr sz="22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function sayHello() {</a:t>
            </a:r>
            <a:endParaRPr sz="2200">
              <a:highlight>
                <a:srgbClr val="FFFFFF"/>
              </a:highlight>
              <a:latin typeface="Gill Sans"/>
              <a:ea typeface="Gill Sans"/>
              <a:cs typeface="Gill Sans"/>
              <a:sym typeface="Gill Sans"/>
            </a:endParaRPr>
          </a:p>
          <a:p>
            <a:pPr indent="0" lvl="0" marL="18288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 alert("Hello World")</a:t>
            </a:r>
            <a:endParaRPr sz="22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&lt;/script&gt;</a:t>
            </a:r>
            <a:endParaRPr sz="22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&lt;/head&gt;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&lt;body&gt;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&lt;script type="text/javascript"&gt;</a:t>
            </a:r>
            <a:endParaRPr sz="22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a:t>
            </a:r>
            <a:endParaRPr sz="2200">
              <a:highlight>
                <a:srgbClr val="FFFFFF"/>
              </a:highlight>
              <a:latin typeface="Gill Sans"/>
              <a:ea typeface="Gill Sans"/>
              <a:cs typeface="Gill Sans"/>
              <a:sym typeface="Gill Sans"/>
            </a:endParaRPr>
          </a:p>
          <a:p>
            <a:pPr indent="0" lvl="0" marL="18288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document.write("Hello World")</a:t>
            </a:r>
            <a:endParaRPr sz="22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&lt;/script&gt;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&lt;input type="button" onclick="sayHello()" value="Say Hello" /&gt;</a:t>
            </a:r>
            <a:endParaRPr sz="22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&lt;/body&gt;</a:t>
            </a:r>
            <a:endParaRPr sz="22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&lt;/html&gt;</a:t>
            </a:r>
            <a:endParaRPr sz="22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g137c0df2996_0_54"/>
          <p:cNvSpPr txBox="1"/>
          <p:nvPr/>
        </p:nvSpPr>
        <p:spPr>
          <a:xfrm>
            <a:off x="5556325" y="1525175"/>
            <a:ext cx="142989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in External File</a:t>
            </a:r>
            <a:endParaRPr/>
          </a:p>
        </p:txBody>
      </p:sp>
      <p:sp>
        <p:nvSpPr>
          <p:cNvPr id="124" name="Google Shape;124;g137c0df2996_0_54"/>
          <p:cNvSpPr txBox="1"/>
          <p:nvPr/>
        </p:nvSpPr>
        <p:spPr>
          <a:xfrm>
            <a:off x="1908325" y="2612973"/>
            <a:ext cx="17946900" cy="9579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As you begin to work more extensively with JavaScript, you will be likely to find that there are cases where you are reusing identical JavaScript code on multiple pages of a site.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You are not restricted to be maintaining identical code in multiple HTML files.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script tag provides a mechanism to allow you to store JavaScript in an external file and then include it into your HTML files.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Here is an example to show how you can include an external JavaScript file in your HTML code using script tag and its src attribute.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&lt;html&gt;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&lt;head&gt;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&lt;script type="text/javascript" src="filename.js" &gt;&lt;/script&gt;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&lt;/head&gt;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&lt;body&gt;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&lt;/body&gt;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&lt;/html&gt;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g137c0df2996_0_61"/>
          <p:cNvSpPr txBox="1"/>
          <p:nvPr/>
        </p:nvSpPr>
        <p:spPr>
          <a:xfrm>
            <a:off x="5556325" y="1525175"/>
            <a:ext cx="14298900" cy="3180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t/>
            </a:r>
            <a:endParaRPr/>
          </a:p>
        </p:txBody>
      </p:sp>
      <p:sp>
        <p:nvSpPr>
          <p:cNvPr id="130" name="Google Shape;130;g137c0df2996_0_61"/>
          <p:cNvSpPr txBox="1"/>
          <p:nvPr/>
        </p:nvSpPr>
        <p:spPr>
          <a:xfrm>
            <a:off x="1908325" y="2612973"/>
            <a:ext cx="17946900" cy="5105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To use JavaScript from an external file source, you need to write all your JavaScript source code in a simple text file with the extension ".js" and then include that file as shown above.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For example, you can keep the following content in filename.js file and then you can use sayHello function in your HTML file after including the filename.js file.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i="1" lang="en-US" sz="2900">
                <a:highlight>
                  <a:srgbClr val="FFFFFF"/>
                </a:highlight>
                <a:latin typeface="Gill Sans"/>
                <a:ea typeface="Gill Sans"/>
                <a:cs typeface="Gill Sans"/>
                <a:sym typeface="Gill Sans"/>
              </a:rPr>
              <a:t>function sayHello() {</a:t>
            </a:r>
            <a:endParaRPr b="1" i="1" sz="29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b="1" i="1" lang="en-US" sz="2900">
                <a:highlight>
                  <a:srgbClr val="FFFFFF"/>
                </a:highlight>
                <a:latin typeface="Gill Sans"/>
                <a:ea typeface="Gill Sans"/>
                <a:cs typeface="Gill Sans"/>
                <a:sym typeface="Gill Sans"/>
              </a:rPr>
              <a:t> alert("Hello World")</a:t>
            </a:r>
            <a:endParaRPr b="1"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i="1" lang="en-US" sz="2900">
                <a:highlight>
                  <a:srgbClr val="FFFFFF"/>
                </a:highlight>
                <a:latin typeface="Gill Sans"/>
                <a:ea typeface="Gill Sans"/>
                <a:cs typeface="Gill Sans"/>
                <a:sym typeface="Gill Sans"/>
              </a:rPr>
              <a:t>}</a:t>
            </a:r>
            <a:endParaRPr b="1"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g137c0df2996_0_67"/>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 VARIABLES</a:t>
            </a:r>
            <a:endParaRPr sz="5400">
              <a:solidFill>
                <a:srgbClr val="535353"/>
              </a:solidFill>
              <a:latin typeface="Gill Sans"/>
              <a:ea typeface="Gill Sans"/>
              <a:cs typeface="Gill Sans"/>
              <a:sym typeface="Gill Sans"/>
            </a:endParaRPr>
          </a:p>
        </p:txBody>
      </p:sp>
      <p:sp>
        <p:nvSpPr>
          <p:cNvPr id="136" name="Google Shape;136;g137c0df2996_0_67"/>
          <p:cNvSpPr txBox="1"/>
          <p:nvPr/>
        </p:nvSpPr>
        <p:spPr>
          <a:xfrm>
            <a:off x="1908325" y="2612973"/>
            <a:ext cx="17946900" cy="105642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2900">
                <a:highlight>
                  <a:srgbClr val="FFFFFF"/>
                </a:highlight>
                <a:latin typeface="Gill Sans"/>
                <a:ea typeface="Gill Sans"/>
                <a:cs typeface="Gill Sans"/>
                <a:sym typeface="Gill Sans"/>
              </a:rPr>
              <a:t>Like many other programming languages, JavaScript has variables. Variables can be thought of as named containers. You can place data into these containers and then refer to the data simply by naming the container.</a:t>
            </a:r>
            <a:endParaRPr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2900">
                <a:highlight>
                  <a:srgbClr val="FFFFFF"/>
                </a:highlight>
                <a:latin typeface="Gill Sans"/>
                <a:ea typeface="Gill Sans"/>
                <a:cs typeface="Gill Sans"/>
                <a:sym typeface="Gill Sans"/>
              </a:rPr>
              <a:t>Before you use a variable in a JavaScript program, you must declare it. Variables are declared with the var keyword as follows</a:t>
            </a:r>
            <a:r>
              <a:rPr lang="en-US" sz="3300">
                <a:highlight>
                  <a:srgbClr val="FFFFFF"/>
                </a:highlight>
                <a:latin typeface="Gill Sans"/>
                <a:ea typeface="Gill Sans"/>
                <a:cs typeface="Gill Sans"/>
                <a:sym typeface="Gill Sans"/>
              </a:rPr>
              <a:t>.</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 type="text/javascript"&gt;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var money;</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var name;</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You can also declare multiple variables with the same var keyword as follows:</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 type="text/javascript"&gt;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var money, name;</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None/>
            </a:pPr>
            <a:r>
              <a:rPr i="1" lang="en-US" sz="3000">
                <a:highlight>
                  <a:srgbClr val="FFFFFF"/>
                </a:highlight>
                <a:latin typeface="Gill Sans"/>
                <a:ea typeface="Gill Sans"/>
                <a:cs typeface="Gill Sans"/>
                <a:sym typeface="Gill Sans"/>
              </a:rPr>
              <a:t>&lt;/script&gt;</a:t>
            </a:r>
            <a:endParaRPr i="1" sz="3000">
              <a:highlight>
                <a:srgbClr val="FFFFFF"/>
              </a:highlight>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137c0df2996_0_7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 VARIABLES</a:t>
            </a:r>
            <a:endParaRPr sz="5400">
              <a:solidFill>
                <a:srgbClr val="535353"/>
              </a:solidFill>
              <a:latin typeface="Gill Sans"/>
              <a:ea typeface="Gill Sans"/>
              <a:cs typeface="Gill Sans"/>
              <a:sym typeface="Gill Sans"/>
            </a:endParaRPr>
          </a:p>
        </p:txBody>
      </p:sp>
      <p:sp>
        <p:nvSpPr>
          <p:cNvPr id="142" name="Google Shape;142;g137c0df2996_0_74"/>
          <p:cNvSpPr txBox="1"/>
          <p:nvPr/>
        </p:nvSpPr>
        <p:spPr>
          <a:xfrm>
            <a:off x="1908325" y="2612973"/>
            <a:ext cx="17946900" cy="89532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Storing a value in a variable is called variable initialization. You can do variable initialization at the time of variable creation or at a later point in time when you need that variable.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For instance, you might create a variable named money and assign the value 2000.50 to it later. For another variable, you can assign a value at the time of initialization as follows.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&lt;script type="text/javascript"&gt;</a:t>
            </a:r>
            <a:endParaRPr i="1"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&lt;!--</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var name = "Ali";</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var money;</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money = 2000.50;</a:t>
            </a:r>
            <a:endParaRPr i="1"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&lt;/script&gt;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Note</a:t>
            </a:r>
            <a:r>
              <a:rPr lang="en-US" sz="3300">
                <a:highlight>
                  <a:srgbClr val="FFFFFF"/>
                </a:highlight>
                <a:latin typeface="Gill Sans"/>
                <a:ea typeface="Gill Sans"/>
                <a:cs typeface="Gill Sans"/>
                <a:sym typeface="Gill Sans"/>
              </a:rPr>
              <a:t>: Use the var keyword only for declaration or initialization, once for the life of</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any variable name in a document. You should not re-declare same variable twice.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g137c0df2996_0_79"/>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Variable Scope</a:t>
            </a:r>
            <a:endParaRPr sz="5400">
              <a:solidFill>
                <a:srgbClr val="535353"/>
              </a:solidFill>
              <a:latin typeface="Gill Sans"/>
              <a:ea typeface="Gill Sans"/>
              <a:cs typeface="Gill Sans"/>
              <a:sym typeface="Gill Sans"/>
            </a:endParaRPr>
          </a:p>
        </p:txBody>
      </p:sp>
      <p:sp>
        <p:nvSpPr>
          <p:cNvPr id="148" name="Google Shape;148;g137c0df2996_0_79"/>
          <p:cNvSpPr txBox="1"/>
          <p:nvPr/>
        </p:nvSpPr>
        <p:spPr>
          <a:xfrm>
            <a:off x="1908325" y="2612973"/>
            <a:ext cx="17946900" cy="11005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scope of a variable is the region of your program in which it is defined. JavaScript variables have only two scopes.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Global Variables:</a:t>
            </a:r>
            <a:r>
              <a:rPr lang="en-US" sz="3300">
                <a:highlight>
                  <a:srgbClr val="FFFFFF"/>
                </a:highlight>
                <a:latin typeface="Gill Sans"/>
                <a:ea typeface="Gill Sans"/>
                <a:cs typeface="Gill Sans"/>
                <a:sym typeface="Gill Sans"/>
              </a:rPr>
              <a:t> A global variable has global scope which means it can be defined anywhere in your JavaScript code.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Local Variables: </a:t>
            </a:r>
            <a:r>
              <a:rPr lang="en-US" sz="3300">
                <a:highlight>
                  <a:srgbClr val="FFFFFF"/>
                </a:highlight>
                <a:latin typeface="Gill Sans"/>
                <a:ea typeface="Gill Sans"/>
                <a:cs typeface="Gill Sans"/>
                <a:sym typeface="Gill Sans"/>
              </a:rPr>
              <a:t>A local variable will be visible only within a function where it is defined. Function parameters are always local to that function.</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&lt;script type="text/javascript"&gt;</a:t>
            </a:r>
            <a:endParaRPr i="1" sz="28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&lt;!--</a:t>
            </a:r>
            <a:endParaRPr i="1" sz="28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var myVar = "global"; // Declare a global variable</a:t>
            </a:r>
            <a:endParaRPr i="1" sz="28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function checkscope( ) {</a:t>
            </a:r>
            <a:endParaRPr i="1" sz="28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 var myVar = "local"; // Declare a local variable</a:t>
            </a:r>
            <a:endParaRPr i="1" sz="28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 document.write(myVar);</a:t>
            </a:r>
            <a:endParaRPr i="1" sz="28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a:t>
            </a:r>
            <a:endParaRPr i="1" sz="28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//--&gt;</a:t>
            </a:r>
            <a:endParaRPr i="1" sz="28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&lt;/script&gt;</a:t>
            </a:r>
            <a:endParaRPr i="1" sz="28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g137c0df2996_0_86"/>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Reserved Words</a:t>
            </a:r>
            <a:endParaRPr sz="5400">
              <a:solidFill>
                <a:srgbClr val="535353"/>
              </a:solidFill>
              <a:latin typeface="Gill Sans"/>
              <a:ea typeface="Gill Sans"/>
              <a:cs typeface="Gill Sans"/>
              <a:sym typeface="Gill Sans"/>
            </a:endParaRPr>
          </a:p>
        </p:txBody>
      </p:sp>
      <p:pic>
        <p:nvPicPr>
          <p:cNvPr id="154" name="Google Shape;154;g137c0df2996_0_86"/>
          <p:cNvPicPr preferRelativeResize="0"/>
          <p:nvPr/>
        </p:nvPicPr>
        <p:blipFill rotWithShape="1">
          <a:blip r:embed="rId4">
            <a:alphaModFix/>
          </a:blip>
          <a:srcRect b="27180" l="45696" r="27745" t="30705"/>
          <a:stretch/>
        </p:blipFill>
        <p:spPr>
          <a:xfrm>
            <a:off x="5397300" y="2459075"/>
            <a:ext cx="12126576" cy="10816851"/>
          </a:xfrm>
          <a:prstGeom prst="rect">
            <a:avLst/>
          </a:prstGeom>
          <a:noFill/>
          <a:ln>
            <a:noFill/>
          </a:ln>
        </p:spPr>
      </p:pic>
      <p:sp>
        <p:nvSpPr>
          <p:cNvPr id="155" name="Google Shape;155;g137c0df2996_0_86"/>
          <p:cNvSpPr txBox="1"/>
          <p:nvPr/>
        </p:nvSpPr>
        <p:spPr>
          <a:xfrm>
            <a:off x="17990100" y="3730125"/>
            <a:ext cx="59643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Gill Sans"/>
                <a:ea typeface="Gill Sans"/>
                <a:cs typeface="Gill Sans"/>
                <a:sym typeface="Gill Sans"/>
              </a:rPr>
              <a:t>A list of all the reserved words in JavaScript are given in the following table. </a:t>
            </a:r>
            <a:endParaRPr sz="4000">
              <a:latin typeface="Gill Sans"/>
              <a:ea typeface="Gill Sans"/>
              <a:cs typeface="Gill Sans"/>
              <a:sym typeface="Gill Sans"/>
            </a:endParaRPr>
          </a:p>
          <a:p>
            <a:pPr indent="0" lvl="0" marL="0" rtl="0" algn="l">
              <a:spcBef>
                <a:spcPts val="0"/>
              </a:spcBef>
              <a:spcAft>
                <a:spcPts val="0"/>
              </a:spcAft>
              <a:buNone/>
            </a:pPr>
            <a:r>
              <a:t/>
            </a:r>
            <a:endParaRPr sz="4000">
              <a:latin typeface="Gill Sans"/>
              <a:ea typeface="Gill Sans"/>
              <a:cs typeface="Gill Sans"/>
              <a:sym typeface="Gill Sans"/>
            </a:endParaRPr>
          </a:p>
          <a:p>
            <a:pPr indent="0" lvl="0" marL="0" rtl="0" algn="l">
              <a:spcBef>
                <a:spcPts val="0"/>
              </a:spcBef>
              <a:spcAft>
                <a:spcPts val="0"/>
              </a:spcAft>
              <a:buNone/>
            </a:pPr>
            <a:r>
              <a:rPr lang="en-US" sz="4000">
                <a:latin typeface="Gill Sans"/>
                <a:ea typeface="Gill Sans"/>
                <a:cs typeface="Gill Sans"/>
                <a:sym typeface="Gill Sans"/>
              </a:rPr>
              <a:t>They cannot be used as JavaScript variables, functions, methods, loop labels, or any object</a:t>
            </a:r>
            <a:endParaRPr sz="4000">
              <a:latin typeface="Gill Sans"/>
              <a:ea typeface="Gill Sans"/>
              <a:cs typeface="Gill Sans"/>
              <a:sym typeface="Gill Sans"/>
            </a:endParaRPr>
          </a:p>
          <a:p>
            <a:pPr indent="0" lvl="0" marL="0" rtl="0" algn="l">
              <a:spcBef>
                <a:spcPts val="0"/>
              </a:spcBef>
              <a:spcAft>
                <a:spcPts val="0"/>
              </a:spcAft>
              <a:buNone/>
            </a:pPr>
            <a:r>
              <a:rPr lang="en-US" sz="4000">
                <a:latin typeface="Gill Sans"/>
                <a:ea typeface="Gill Sans"/>
                <a:cs typeface="Gill Sans"/>
                <a:sym typeface="Gill Sans"/>
              </a:rPr>
              <a:t>names.</a:t>
            </a:r>
            <a:endParaRPr sz="4000">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137c0df2996_0_95"/>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 OPERATORS</a:t>
            </a:r>
            <a:endParaRPr sz="5400">
              <a:solidFill>
                <a:srgbClr val="535353"/>
              </a:solidFill>
              <a:latin typeface="Gill Sans"/>
              <a:ea typeface="Gill Sans"/>
              <a:cs typeface="Gill Sans"/>
              <a:sym typeface="Gill Sans"/>
            </a:endParaRPr>
          </a:p>
        </p:txBody>
      </p:sp>
      <p:sp>
        <p:nvSpPr>
          <p:cNvPr id="161" name="Google Shape;161;g137c0df2996_0_95"/>
          <p:cNvSpPr txBox="1"/>
          <p:nvPr/>
        </p:nvSpPr>
        <p:spPr>
          <a:xfrm>
            <a:off x="1908325" y="2612973"/>
            <a:ext cx="17946900" cy="4982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What is an Operator?</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Let us take a simple expression 4 + 5 is equal to 9. Here 4 and 5 are called operands and ‘+’ is called the operator. JavaScript supports the following types of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800"/>
              </a:spcBef>
              <a:spcAft>
                <a:spcPts val="0"/>
              </a:spcAft>
              <a:buSzPts val="3300"/>
              <a:buFont typeface="Gill Sans"/>
              <a:buChar char="●"/>
            </a:pPr>
            <a:r>
              <a:rPr lang="en-US" sz="3300">
                <a:highlight>
                  <a:srgbClr val="FFFFFF"/>
                </a:highlight>
                <a:latin typeface="Gill Sans"/>
                <a:ea typeface="Gill Sans"/>
                <a:cs typeface="Gill Sans"/>
                <a:sym typeface="Gill Sans"/>
              </a:rPr>
              <a:t>Arithmetic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0"/>
              </a:spcBef>
              <a:spcAft>
                <a:spcPts val="0"/>
              </a:spcAft>
              <a:buSzPts val="3300"/>
              <a:buFont typeface="Gill Sans"/>
              <a:buChar char="●"/>
            </a:pPr>
            <a:r>
              <a:rPr lang="en-US" sz="3300">
                <a:highlight>
                  <a:srgbClr val="FFFFFF"/>
                </a:highlight>
                <a:latin typeface="Gill Sans"/>
                <a:ea typeface="Gill Sans"/>
                <a:cs typeface="Gill Sans"/>
                <a:sym typeface="Gill Sans"/>
              </a:rPr>
              <a:t>Comparison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0"/>
              </a:spcBef>
              <a:spcAft>
                <a:spcPts val="0"/>
              </a:spcAft>
              <a:buSzPts val="3300"/>
              <a:buFont typeface="Gill Sans"/>
              <a:buChar char="●"/>
            </a:pPr>
            <a:r>
              <a:rPr lang="en-US" sz="3300">
                <a:highlight>
                  <a:srgbClr val="FFFFFF"/>
                </a:highlight>
                <a:latin typeface="Gill Sans"/>
                <a:ea typeface="Gill Sans"/>
                <a:cs typeface="Gill Sans"/>
                <a:sym typeface="Gill Sans"/>
              </a:rPr>
              <a:t>Logical (or Relational)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0"/>
              </a:spcBef>
              <a:spcAft>
                <a:spcPts val="0"/>
              </a:spcAft>
              <a:buSzPts val="3300"/>
              <a:buFont typeface="Gill Sans"/>
              <a:buChar char="●"/>
            </a:pPr>
            <a:r>
              <a:rPr lang="en-US" sz="3300">
                <a:highlight>
                  <a:srgbClr val="FFFFFF"/>
                </a:highlight>
                <a:latin typeface="Gill Sans"/>
                <a:ea typeface="Gill Sans"/>
                <a:cs typeface="Gill Sans"/>
                <a:sym typeface="Gill Sans"/>
              </a:rPr>
              <a:t>Assignment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0"/>
              </a:spcBef>
              <a:spcAft>
                <a:spcPts val="0"/>
              </a:spcAft>
              <a:buSzPts val="3300"/>
              <a:buFont typeface="Gill Sans"/>
              <a:buChar char="●"/>
            </a:pPr>
            <a:r>
              <a:rPr lang="en-US" sz="3300">
                <a:highlight>
                  <a:srgbClr val="FFFFFF"/>
                </a:highlight>
                <a:latin typeface="Gill Sans"/>
                <a:ea typeface="Gill Sans"/>
                <a:cs typeface="Gill Sans"/>
                <a:sym typeface="Gill Sans"/>
              </a:rPr>
              <a:t>Conditional (or ternary) Operators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g137c0df2996_0_105"/>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Arithmetic Operators</a:t>
            </a:r>
            <a:endParaRPr sz="5400">
              <a:solidFill>
                <a:srgbClr val="535353"/>
              </a:solidFill>
              <a:latin typeface="Gill Sans"/>
              <a:ea typeface="Gill Sans"/>
              <a:cs typeface="Gill Sans"/>
              <a:sym typeface="Gill Sans"/>
            </a:endParaRPr>
          </a:p>
        </p:txBody>
      </p:sp>
      <p:sp>
        <p:nvSpPr>
          <p:cNvPr id="167" name="Google Shape;167;g137c0df2996_0_105"/>
          <p:cNvSpPr txBox="1"/>
          <p:nvPr/>
        </p:nvSpPr>
        <p:spPr>
          <a:xfrm>
            <a:off x="1908325" y="2612973"/>
            <a:ext cx="17946900" cy="610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800"/>
              </a:spcAft>
              <a:buClr>
                <a:srgbClr val="000000"/>
              </a:buClr>
              <a:buSzPts val="3300"/>
              <a:buFont typeface="Arial"/>
              <a:buNone/>
            </a:pPr>
            <a:r>
              <a:rPr lang="en-US" sz="3300">
                <a:highlight>
                  <a:srgbClr val="FFFFFF"/>
                </a:highlight>
                <a:latin typeface="Gill Sans"/>
                <a:ea typeface="Gill Sans"/>
                <a:cs typeface="Gill Sans"/>
                <a:sym typeface="Gill Sans"/>
              </a:rPr>
              <a:t>Arithmetic operators perform arithmetic on numbers (literals or variables).</a:t>
            </a:r>
            <a:endParaRPr sz="3300">
              <a:highlight>
                <a:srgbClr val="FFFFFF"/>
              </a:highlight>
              <a:latin typeface="Gill Sans"/>
              <a:ea typeface="Gill Sans"/>
              <a:cs typeface="Gill Sans"/>
              <a:sym typeface="Gill Sans"/>
            </a:endParaRPr>
          </a:p>
        </p:txBody>
      </p:sp>
      <p:graphicFrame>
        <p:nvGraphicFramePr>
          <p:cNvPr id="168" name="Google Shape;168;g137c0df2996_0_105"/>
          <p:cNvGraphicFramePr/>
          <p:nvPr/>
        </p:nvGraphicFramePr>
        <p:xfrm>
          <a:off x="2794575" y="3377375"/>
          <a:ext cx="3000000" cy="3000000"/>
        </p:xfrm>
        <a:graphic>
          <a:graphicData uri="http://schemas.openxmlformats.org/drawingml/2006/table">
            <a:tbl>
              <a:tblPr>
                <a:solidFill>
                  <a:srgbClr val="FFFFFF"/>
                </a:solidFill>
                <a:tableStyleId>{B0A54EDE-8C6E-4241-AFCD-3B5E7FCA033F}</a:tableStyleId>
              </a:tblPr>
              <a:tblGrid>
                <a:gridCol w="4633300"/>
                <a:gridCol w="12515525"/>
              </a:tblGrid>
              <a:tr h="323850">
                <a:tc>
                  <a:txBody>
                    <a:bodyPr/>
                    <a:lstStyle/>
                    <a:p>
                      <a:pPr indent="0" lvl="0" marL="0" rtl="0" algn="l">
                        <a:lnSpc>
                          <a:spcPct val="115000"/>
                        </a:lnSpc>
                        <a:spcBef>
                          <a:spcPts val="1500"/>
                        </a:spcBef>
                        <a:spcAft>
                          <a:spcPts val="1500"/>
                        </a:spcAft>
                        <a:buNone/>
                      </a:pPr>
                      <a:r>
                        <a:rPr b="1" lang="en-US" sz="2800">
                          <a:highlight>
                            <a:srgbClr val="FFFFFF"/>
                          </a:highlight>
                          <a:latin typeface="Verdana"/>
                          <a:ea typeface="Verdana"/>
                          <a:cs typeface="Verdana"/>
                          <a:sym typeface="Verdana"/>
                        </a:rPr>
                        <a:t>Operator</a:t>
                      </a:r>
                      <a:endParaRPr b="1"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b="1" lang="en-US" sz="2800">
                          <a:highlight>
                            <a:srgbClr val="FFFFFF"/>
                          </a:highlight>
                          <a:latin typeface="Verdana"/>
                          <a:ea typeface="Verdana"/>
                          <a:cs typeface="Verdana"/>
                          <a:sym typeface="Verdana"/>
                        </a:rPr>
                        <a:t>Description</a:t>
                      </a:r>
                      <a:endParaRPr b="1"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Addition</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Subtraction</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Multiplication</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Exponentiation (</a:t>
                      </a:r>
                      <a:r>
                        <a:rPr lang="en-US" sz="2800" u="sng">
                          <a:solidFill>
                            <a:schemeClr val="hlink"/>
                          </a:solidFill>
                          <a:highlight>
                            <a:srgbClr val="FFFFFF"/>
                          </a:highlight>
                          <a:latin typeface="Verdana"/>
                          <a:ea typeface="Verdana"/>
                          <a:cs typeface="Verdana"/>
                          <a:sym typeface="Verdana"/>
                          <a:hlinkClick r:id="rId4"/>
                        </a:rPr>
                        <a:t>ES2016</a:t>
                      </a: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Division</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Modulus (Remainder)</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Increment</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Decrement</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nvSpPr>
        <p:spPr>
          <a:xfrm>
            <a:off x="8481231" y="2030308"/>
            <a:ext cx="71616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b="0" i="0" lang="en-US" sz="6400" u="none" cap="none" strike="noStrike">
                <a:solidFill>
                  <a:srgbClr val="535353"/>
                </a:solidFill>
                <a:latin typeface="Gill Sans"/>
                <a:ea typeface="Gill Sans"/>
                <a:cs typeface="Gill Sans"/>
                <a:sym typeface="Gill Sans"/>
              </a:rPr>
              <a:t>What is </a:t>
            </a:r>
            <a:r>
              <a:rPr lang="en-US" sz="6400">
                <a:solidFill>
                  <a:srgbClr val="535353"/>
                </a:solidFill>
                <a:latin typeface="Gill Sans"/>
                <a:ea typeface="Gill Sans"/>
                <a:cs typeface="Gill Sans"/>
                <a:sym typeface="Gill Sans"/>
              </a:rPr>
              <a:t>Javascript</a:t>
            </a:r>
            <a:r>
              <a:rPr b="0" i="0" lang="en-US" sz="6400" u="none" cap="none" strike="noStrike">
                <a:solidFill>
                  <a:srgbClr val="535353"/>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p:txBody>
      </p:sp>
      <p:sp>
        <p:nvSpPr>
          <p:cNvPr id="67" name="Google Shape;67;p2"/>
          <p:cNvSpPr txBox="1"/>
          <p:nvPr/>
        </p:nvSpPr>
        <p:spPr>
          <a:xfrm>
            <a:off x="3865128" y="5207958"/>
            <a:ext cx="16393800" cy="2352000"/>
          </a:xfrm>
          <a:prstGeom prst="rect">
            <a:avLst/>
          </a:prstGeom>
          <a:noFill/>
          <a:ln>
            <a:noFill/>
          </a:ln>
        </p:spPr>
        <p:txBody>
          <a:bodyPr anchorCtr="0" anchor="ctr" bIns="50800" lIns="50800" spcFirstLastPara="1" rIns="50800" wrap="square" tIns="50800">
            <a:spAutoFit/>
          </a:bodyPr>
          <a:lstStyle/>
          <a:p>
            <a:pPr indent="0" lvl="0" marL="0" marR="0" rtl="0" algn="just">
              <a:lnSpc>
                <a:spcPct val="171429"/>
              </a:lnSpc>
              <a:spcBef>
                <a:spcPts val="800"/>
              </a:spcBef>
              <a:spcAft>
                <a:spcPts val="800"/>
              </a:spcAft>
              <a:buClr>
                <a:srgbClr val="000000"/>
              </a:buClr>
              <a:buSzPts val="3300"/>
              <a:buFont typeface="Arial"/>
              <a:buNone/>
            </a:pPr>
            <a:r>
              <a:rPr lang="en-US" sz="3300">
                <a:highlight>
                  <a:srgbClr val="FFFFFF"/>
                </a:highlight>
              </a:rPr>
              <a:t>JavaScript (JS for short) is the programming language that enables web pages to respond to user interaction beyond the basic level. It was created in 1995, and is today one of the most famous and used programming languages.</a:t>
            </a:r>
            <a:endParaRPr b="0" i="0" sz="33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137c0df2996_0_11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 </a:t>
            </a:r>
            <a:r>
              <a:rPr lang="en-US" sz="5400">
                <a:solidFill>
                  <a:srgbClr val="535353"/>
                </a:solidFill>
                <a:latin typeface="Gill Sans"/>
                <a:ea typeface="Gill Sans"/>
                <a:cs typeface="Gill Sans"/>
                <a:sym typeface="Gill Sans"/>
              </a:rPr>
              <a:t>Assignment operators</a:t>
            </a:r>
            <a:endParaRPr sz="5400">
              <a:solidFill>
                <a:srgbClr val="535353"/>
              </a:solidFill>
              <a:latin typeface="Gill Sans"/>
              <a:ea typeface="Gill Sans"/>
              <a:cs typeface="Gill Sans"/>
              <a:sym typeface="Gill Sans"/>
            </a:endParaRPr>
          </a:p>
        </p:txBody>
      </p:sp>
      <p:sp>
        <p:nvSpPr>
          <p:cNvPr id="174" name="Google Shape;174;g137c0df2996_0_114"/>
          <p:cNvSpPr txBox="1"/>
          <p:nvPr/>
        </p:nvSpPr>
        <p:spPr>
          <a:xfrm>
            <a:off x="1908325" y="2612975"/>
            <a:ext cx="9359700" cy="7932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Assignment operator is  equal (</a:t>
            </a:r>
            <a:r>
              <a:rPr b="1" lang="en-US" sz="3300">
                <a:highlight>
                  <a:srgbClr val="FFFFFF"/>
                </a:highlight>
                <a:latin typeface="Gill Sans"/>
                <a:ea typeface="Gill Sans"/>
                <a:cs typeface="Gill Sans"/>
                <a:sym typeface="Gill Sans"/>
              </a:rPr>
              <a:t>=</a:t>
            </a:r>
            <a:r>
              <a:rPr lang="en-US" sz="3300">
                <a:highlight>
                  <a:srgbClr val="FFFFFF"/>
                </a:highlight>
                <a:latin typeface="Gill Sans"/>
                <a:ea typeface="Gill Sans"/>
                <a:cs typeface="Gill Sans"/>
                <a:sym typeface="Gill Sans"/>
              </a:rPr>
              <a:t>) which assigns the value of right-hand operand to its left-hand operand. That is if </a:t>
            </a:r>
            <a:r>
              <a:rPr b="1" i="1" lang="en-US" sz="3300">
                <a:highlight>
                  <a:srgbClr val="FFFFFF"/>
                </a:highlight>
                <a:latin typeface="Gill Sans"/>
                <a:ea typeface="Gill Sans"/>
                <a:cs typeface="Gill Sans"/>
                <a:sym typeface="Gill Sans"/>
              </a:rPr>
              <a:t>a = b</a:t>
            </a:r>
            <a:r>
              <a:rPr lang="en-US" sz="3300">
                <a:highlight>
                  <a:srgbClr val="FFFFFF"/>
                </a:highlight>
                <a:latin typeface="Gill Sans"/>
                <a:ea typeface="Gill Sans"/>
                <a:cs typeface="Gill Sans"/>
                <a:sym typeface="Gill Sans"/>
              </a:rPr>
              <a:t> assigns the value of b to a.</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simple assignment operator is used to assigning a value to a variable. The assignment operation evaluates to the assigned value. Chaining the assignment operator is possible in order to assign a single value to multiple variables. See the example.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Syntax:</a:t>
            </a:r>
            <a:endParaRPr b="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data=value</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graphicFrame>
        <p:nvGraphicFramePr>
          <p:cNvPr id="175" name="Google Shape;175;g137c0df2996_0_114"/>
          <p:cNvGraphicFramePr/>
          <p:nvPr/>
        </p:nvGraphicFramePr>
        <p:xfrm>
          <a:off x="11779925" y="2613100"/>
          <a:ext cx="3000000" cy="3000000"/>
        </p:xfrm>
        <a:graphic>
          <a:graphicData uri="http://schemas.openxmlformats.org/drawingml/2006/table">
            <a:tbl>
              <a:tblPr>
                <a:solidFill>
                  <a:srgbClr val="FFFFFF"/>
                </a:solidFill>
                <a:tableStyleId>{B0A54EDE-8C6E-4241-AFCD-3B5E7FCA033F}</a:tableStyleId>
              </a:tblPr>
              <a:tblGrid>
                <a:gridCol w="4919075"/>
                <a:gridCol w="5019875"/>
                <a:gridCol w="2177300"/>
              </a:tblGrid>
              <a:tr h="673675">
                <a:tc>
                  <a:txBody>
                    <a:bodyPr/>
                    <a:lstStyle/>
                    <a:p>
                      <a:pPr indent="0" lvl="0" marL="0" rtl="0" algn="l">
                        <a:lnSpc>
                          <a:spcPct val="115000"/>
                        </a:lnSpc>
                        <a:spcBef>
                          <a:spcPts val="0"/>
                        </a:spcBef>
                        <a:spcAft>
                          <a:spcPts val="0"/>
                        </a:spcAft>
                        <a:buNone/>
                      </a:pPr>
                      <a:r>
                        <a:rPr b="1" lang="en-US" sz="2700">
                          <a:highlight>
                            <a:srgbClr val="FFFFFF"/>
                          </a:highlight>
                        </a:rPr>
                        <a:t>NAME</a:t>
                      </a:r>
                      <a:endParaRPr b="1" sz="2700">
                        <a:highlight>
                          <a:srgbClr val="FFFFFF"/>
                        </a:highlight>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sz="2700">
                          <a:highlight>
                            <a:srgbClr val="FFFFFF"/>
                          </a:highlight>
                        </a:rPr>
                        <a:t>SHORTHAND OPERATOR</a:t>
                      </a:r>
                      <a:endParaRPr b="1" sz="2700">
                        <a:highlight>
                          <a:srgbClr val="FFFFFF"/>
                        </a:highlight>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sz="2700">
                          <a:highlight>
                            <a:srgbClr val="FFFFFF"/>
                          </a:highlight>
                        </a:rPr>
                        <a:t>MEANING</a:t>
                      </a:r>
                      <a:endParaRPr b="1" sz="2700">
                        <a:highlight>
                          <a:srgbClr val="FFFFFF"/>
                        </a:highlight>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Addition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Subtraction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Multiplication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Division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Remainder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Exponentiation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Left Shift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a&lt;&lt;=b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a=a&lt;&lt;b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Right Shift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a&gt;&gt;=b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a=a&gt;&gt;b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Bitwise AND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a&amp;=b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a=a&amp;b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Bitwise OR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 | 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Bitwise XOR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137c0df2996_0_12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Comparison Operators</a:t>
            </a:r>
            <a:endParaRPr sz="5400">
              <a:solidFill>
                <a:srgbClr val="535353"/>
              </a:solidFill>
              <a:latin typeface="Gill Sans"/>
              <a:ea typeface="Gill Sans"/>
              <a:cs typeface="Gill Sans"/>
              <a:sym typeface="Gill Sans"/>
            </a:endParaRPr>
          </a:p>
        </p:txBody>
      </p:sp>
      <p:sp>
        <p:nvSpPr>
          <p:cNvPr id="181" name="Google Shape;181;g137c0df2996_0_124"/>
          <p:cNvSpPr txBox="1"/>
          <p:nvPr/>
        </p:nvSpPr>
        <p:spPr>
          <a:xfrm>
            <a:off x="1908325" y="2612973"/>
            <a:ext cx="17946900" cy="26937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100">
                <a:highlight>
                  <a:srgbClr val="FFFFFF"/>
                </a:highlight>
                <a:latin typeface="Gill Sans"/>
                <a:ea typeface="Gill Sans"/>
                <a:cs typeface="Gill Sans"/>
                <a:sym typeface="Gill Sans"/>
              </a:rPr>
              <a:t>The Comparison operators are mainly used to perform the logical operations that determine the equality or difference between the values.</a:t>
            </a:r>
            <a:endParaRPr sz="31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100">
                <a:highlight>
                  <a:srgbClr val="FFFFFF"/>
                </a:highlight>
                <a:latin typeface="Gill Sans"/>
                <a:ea typeface="Gill Sans"/>
                <a:cs typeface="Gill Sans"/>
                <a:sym typeface="Gill Sans"/>
              </a:rPr>
              <a:t>Operators are used to performing specific mathematical and logical computations on operands. Comparison operators are used in logical expressions to determine their equality or differences in variables or values. </a:t>
            </a:r>
            <a:endParaRPr sz="31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100">
              <a:highlight>
                <a:srgbClr val="FFFFFF"/>
              </a:highlight>
              <a:latin typeface="Gill Sans"/>
              <a:ea typeface="Gill Sans"/>
              <a:cs typeface="Gill Sans"/>
              <a:sym typeface="Gill Sans"/>
            </a:endParaRPr>
          </a:p>
        </p:txBody>
      </p:sp>
      <p:graphicFrame>
        <p:nvGraphicFramePr>
          <p:cNvPr id="182" name="Google Shape;182;g137c0df2996_0_124"/>
          <p:cNvGraphicFramePr/>
          <p:nvPr/>
        </p:nvGraphicFramePr>
        <p:xfrm>
          <a:off x="4076800" y="5086350"/>
          <a:ext cx="3000000" cy="3000000"/>
        </p:xfrm>
        <a:graphic>
          <a:graphicData uri="http://schemas.openxmlformats.org/drawingml/2006/table">
            <a:tbl>
              <a:tblPr>
                <a:solidFill>
                  <a:srgbClr val="FFFFFF"/>
                </a:solidFill>
                <a:tableStyleId>{B0A54EDE-8C6E-4241-AFCD-3B5E7FCA033F}</a:tableStyleId>
              </a:tblPr>
              <a:tblGrid>
                <a:gridCol w="3737550"/>
                <a:gridCol w="9623025"/>
              </a:tblGrid>
              <a:tr h="844325">
                <a:tc>
                  <a:txBody>
                    <a:bodyPr/>
                    <a:lstStyle/>
                    <a:p>
                      <a:pPr indent="0" lvl="0" marL="0" rtl="0" algn="l">
                        <a:lnSpc>
                          <a:spcPct val="115000"/>
                        </a:lnSpc>
                        <a:spcBef>
                          <a:spcPts val="1500"/>
                        </a:spcBef>
                        <a:spcAft>
                          <a:spcPts val="1500"/>
                        </a:spcAft>
                        <a:buNone/>
                      </a:pPr>
                      <a:r>
                        <a:rPr b="1" lang="en-US" sz="2150">
                          <a:highlight>
                            <a:srgbClr val="FFFFFF"/>
                          </a:highlight>
                          <a:latin typeface="Verdana"/>
                          <a:ea typeface="Verdana"/>
                          <a:cs typeface="Verdana"/>
                          <a:sym typeface="Verdana"/>
                        </a:rPr>
                        <a:t>Operator</a:t>
                      </a:r>
                      <a:endParaRPr b="1"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b="1" lang="en-US" sz="2150">
                          <a:highlight>
                            <a:srgbClr val="FFFFFF"/>
                          </a:highlight>
                          <a:latin typeface="Verdana"/>
                          <a:ea typeface="Verdana"/>
                          <a:cs typeface="Verdana"/>
                          <a:sym typeface="Verdana"/>
                        </a:rPr>
                        <a:t>Description</a:t>
                      </a:r>
                      <a:endParaRPr b="1"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equal to</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equal value and equal type</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not equal</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not equal value or not equal type</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&gt;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greater than</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&lt;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less than</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&gt;=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greater than or equal to</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&lt;=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less than or equal to</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ternary operator</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137c0df2996_0_13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Logical Operators</a:t>
            </a:r>
            <a:endParaRPr sz="5400">
              <a:solidFill>
                <a:srgbClr val="535353"/>
              </a:solidFill>
              <a:latin typeface="Gill Sans"/>
              <a:ea typeface="Gill Sans"/>
              <a:cs typeface="Gill Sans"/>
              <a:sym typeface="Gill Sans"/>
            </a:endParaRPr>
          </a:p>
        </p:txBody>
      </p:sp>
      <p:sp>
        <p:nvSpPr>
          <p:cNvPr id="188" name="Google Shape;188;g137c0df2996_0_134"/>
          <p:cNvSpPr txBox="1"/>
          <p:nvPr/>
        </p:nvSpPr>
        <p:spPr>
          <a:xfrm>
            <a:off x="564400" y="2459075"/>
            <a:ext cx="13871400" cy="10414800"/>
          </a:xfrm>
          <a:prstGeom prst="rect">
            <a:avLst/>
          </a:prstGeom>
          <a:noFill/>
          <a:ln>
            <a:noFill/>
          </a:ln>
        </p:spPr>
        <p:txBody>
          <a:bodyPr anchorCtr="0" anchor="ctr" bIns="50800" lIns="50800" spcFirstLastPara="1" rIns="50800" wrap="square" tIns="50800">
            <a:spAutoFit/>
          </a:bodyPr>
          <a:lstStyle/>
          <a:p>
            <a:pPr indent="0" lvl="0" marL="0" rtl="0" algn="l">
              <a:lnSpc>
                <a:spcPct val="115000"/>
              </a:lnSpc>
              <a:spcBef>
                <a:spcPts val="0"/>
              </a:spcBef>
              <a:spcAft>
                <a:spcPts val="0"/>
              </a:spcAft>
              <a:buNone/>
            </a:pPr>
            <a:r>
              <a:rPr lang="en-US" sz="2200">
                <a:solidFill>
                  <a:srgbClr val="273239"/>
                </a:solidFill>
                <a:highlight>
                  <a:srgbClr val="FFFFFF"/>
                </a:highlight>
              </a:rPr>
              <a:t>There are various Logical Operators in JavaScript – </a:t>
            </a:r>
            <a:endParaRPr sz="2200">
              <a:solidFill>
                <a:srgbClr val="273239"/>
              </a:solidFill>
              <a:highlight>
                <a:srgbClr val="FFFFFF"/>
              </a:highlight>
            </a:endParaRPr>
          </a:p>
          <a:p>
            <a:pPr indent="-368300" lvl="0" marL="685800" rtl="0" algn="l">
              <a:lnSpc>
                <a:spcPct val="158000"/>
              </a:lnSpc>
              <a:spcBef>
                <a:spcPts val="800"/>
              </a:spcBef>
              <a:spcAft>
                <a:spcPts val="0"/>
              </a:spcAft>
              <a:buClr>
                <a:srgbClr val="273239"/>
              </a:buClr>
              <a:buSzPts val="2200"/>
              <a:buChar char="●"/>
            </a:pPr>
            <a:r>
              <a:rPr b="1" lang="en-US" sz="2200">
                <a:solidFill>
                  <a:srgbClr val="273239"/>
                </a:solidFill>
                <a:highlight>
                  <a:srgbClr val="FFFFFF"/>
                </a:highlight>
              </a:rPr>
              <a:t>&amp;&amp; (Logical AND):</a:t>
            </a:r>
            <a:r>
              <a:rPr lang="en-US" sz="2200">
                <a:solidFill>
                  <a:srgbClr val="273239"/>
                </a:solidFill>
                <a:highlight>
                  <a:srgbClr val="FFFFFF"/>
                </a:highlight>
              </a:rPr>
              <a:t> </a:t>
            </a:r>
            <a:br>
              <a:rPr lang="en-US" sz="2200">
                <a:solidFill>
                  <a:srgbClr val="273239"/>
                </a:solidFill>
                <a:highlight>
                  <a:srgbClr val="FFFFFF"/>
                </a:highlight>
              </a:rPr>
            </a:br>
            <a:r>
              <a:rPr lang="en-US" sz="2200">
                <a:solidFill>
                  <a:srgbClr val="273239"/>
                </a:solidFill>
                <a:highlight>
                  <a:srgbClr val="FFFFFF"/>
                </a:highlight>
              </a:rPr>
              <a:t>It checks whether two operands are non-zero (0, false, undefined, null or “” are considered as zero), if yes then return 1 otherwise 0. </a:t>
            </a:r>
            <a:br>
              <a:rPr lang="en-US" sz="2200">
                <a:solidFill>
                  <a:srgbClr val="273239"/>
                </a:solidFill>
                <a:highlight>
                  <a:srgbClr val="FFFFFF"/>
                </a:highlight>
              </a:rPr>
            </a:br>
            <a:r>
              <a:rPr b="1" lang="en-US" sz="2200">
                <a:solidFill>
                  <a:srgbClr val="273239"/>
                </a:solidFill>
                <a:highlight>
                  <a:srgbClr val="FFFFFF"/>
                </a:highlight>
              </a:rPr>
              <a:t>Example : </a:t>
            </a:r>
            <a:endParaRPr b="1" sz="2200">
              <a:solidFill>
                <a:srgbClr val="273239"/>
              </a:solidFill>
              <a:highlight>
                <a:srgbClr val="FFFFFF"/>
              </a:highlight>
            </a:endParaRPr>
          </a:p>
          <a:p>
            <a:pPr indent="0" lvl="0" marL="0" marR="0" rtl="0" algn="just">
              <a:lnSpc>
                <a:spcPct val="100000"/>
              </a:lnSpc>
              <a:spcBef>
                <a:spcPts val="3600"/>
              </a:spcBef>
              <a:spcAft>
                <a:spcPts val="0"/>
              </a:spcAft>
              <a:buClr>
                <a:srgbClr val="000000"/>
              </a:buClr>
              <a:buSzPts val="3300"/>
              <a:buFont typeface="Arial"/>
              <a:buNone/>
            </a:pPr>
            <a:r>
              <a:rPr lang="en-US" sz="2100">
                <a:solidFill>
                  <a:srgbClr val="273239"/>
                </a:solidFill>
                <a:latin typeface="Courier New"/>
                <a:ea typeface="Courier New"/>
                <a:cs typeface="Courier New"/>
                <a:sym typeface="Courier New"/>
              </a:rPr>
              <a:t>Y = 5 and X = 6</a:t>
            </a:r>
            <a:endParaRPr sz="21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None/>
            </a:pPr>
            <a:r>
              <a:rPr lang="en-US" sz="2100">
                <a:solidFill>
                  <a:srgbClr val="273239"/>
                </a:solidFill>
                <a:latin typeface="Courier New"/>
                <a:ea typeface="Courier New"/>
                <a:cs typeface="Courier New"/>
                <a:sym typeface="Courier New"/>
              </a:rPr>
              <a:t>Y &amp;&amp; X is true.</a:t>
            </a:r>
            <a:endParaRPr sz="2100">
              <a:solidFill>
                <a:srgbClr val="273239"/>
              </a:solidFill>
              <a:latin typeface="Courier New"/>
              <a:ea typeface="Courier New"/>
              <a:cs typeface="Courier New"/>
              <a:sym typeface="Courier New"/>
            </a:endParaRPr>
          </a:p>
          <a:p>
            <a:pPr indent="-368300" lvl="0" marL="685800" rtl="0" algn="l">
              <a:lnSpc>
                <a:spcPct val="158000"/>
              </a:lnSpc>
              <a:spcBef>
                <a:spcPts val="800"/>
              </a:spcBef>
              <a:spcAft>
                <a:spcPts val="0"/>
              </a:spcAft>
              <a:buClr>
                <a:srgbClr val="273239"/>
              </a:buClr>
              <a:buSzPts val="2200"/>
              <a:buChar char="●"/>
            </a:pPr>
            <a:r>
              <a:rPr b="1" lang="en-US" sz="2200">
                <a:solidFill>
                  <a:srgbClr val="273239"/>
                </a:solidFill>
                <a:highlight>
                  <a:srgbClr val="FFFFFF"/>
                </a:highlight>
              </a:rPr>
              <a:t>|| (Logical OR) :</a:t>
            </a:r>
            <a:r>
              <a:rPr lang="en-US" sz="2200">
                <a:solidFill>
                  <a:srgbClr val="273239"/>
                </a:solidFill>
                <a:highlight>
                  <a:srgbClr val="FFFFFF"/>
                </a:highlight>
              </a:rPr>
              <a:t> </a:t>
            </a:r>
            <a:br>
              <a:rPr lang="en-US" sz="2200">
                <a:solidFill>
                  <a:srgbClr val="273239"/>
                </a:solidFill>
                <a:highlight>
                  <a:srgbClr val="FFFFFF"/>
                </a:highlight>
              </a:rPr>
            </a:br>
            <a:r>
              <a:rPr lang="en-US" sz="2200">
                <a:solidFill>
                  <a:srgbClr val="273239"/>
                </a:solidFill>
                <a:highlight>
                  <a:srgbClr val="FFFFFF"/>
                </a:highlight>
              </a:rPr>
              <a:t>It checks whether any one of the two operands is non-zero (0, false, undefined, null, or “” is considered as zero). Thus || returns true if either operand is true and if both are false it returns false. </a:t>
            </a:r>
            <a:br>
              <a:rPr lang="en-US" sz="2200">
                <a:solidFill>
                  <a:srgbClr val="273239"/>
                </a:solidFill>
                <a:highlight>
                  <a:srgbClr val="FFFFFF"/>
                </a:highlight>
              </a:rPr>
            </a:br>
            <a:r>
              <a:rPr b="1" lang="en-US" sz="2200">
                <a:solidFill>
                  <a:srgbClr val="273239"/>
                </a:solidFill>
                <a:highlight>
                  <a:srgbClr val="FFFFFF"/>
                </a:highlight>
              </a:rPr>
              <a:t>Example : </a:t>
            </a:r>
            <a:endParaRPr b="1" sz="2200">
              <a:solidFill>
                <a:srgbClr val="273239"/>
              </a:solidFill>
              <a:highlight>
                <a:srgbClr val="FFFFFF"/>
              </a:highlight>
            </a:endParaRPr>
          </a:p>
          <a:p>
            <a:pPr indent="0" lvl="0" marL="0" marR="0" rtl="0" algn="just">
              <a:lnSpc>
                <a:spcPct val="100000"/>
              </a:lnSpc>
              <a:spcBef>
                <a:spcPts val="3600"/>
              </a:spcBef>
              <a:spcAft>
                <a:spcPts val="0"/>
              </a:spcAft>
              <a:buClr>
                <a:srgbClr val="000000"/>
              </a:buClr>
              <a:buSzPts val="3300"/>
              <a:buFont typeface="Arial"/>
              <a:buNone/>
            </a:pPr>
            <a:r>
              <a:rPr lang="en-US" sz="2100">
                <a:solidFill>
                  <a:srgbClr val="273239"/>
                </a:solidFill>
                <a:latin typeface="Courier New"/>
                <a:ea typeface="Courier New"/>
                <a:cs typeface="Courier New"/>
                <a:sym typeface="Courier New"/>
              </a:rPr>
              <a:t>Y = 5 and X = 0</a:t>
            </a:r>
            <a:endParaRPr sz="21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None/>
            </a:pPr>
            <a:r>
              <a:rPr lang="en-US" sz="2100">
                <a:solidFill>
                  <a:srgbClr val="273239"/>
                </a:solidFill>
                <a:latin typeface="Courier New"/>
                <a:ea typeface="Courier New"/>
                <a:cs typeface="Courier New"/>
                <a:sym typeface="Courier New"/>
              </a:rPr>
              <a:t>Y || X is true.</a:t>
            </a:r>
            <a:endParaRPr sz="2100">
              <a:solidFill>
                <a:srgbClr val="273239"/>
              </a:solidFill>
              <a:latin typeface="Courier New"/>
              <a:ea typeface="Courier New"/>
              <a:cs typeface="Courier New"/>
              <a:sym typeface="Courier New"/>
            </a:endParaRPr>
          </a:p>
          <a:p>
            <a:pPr indent="-368300" lvl="0" marL="685800" rtl="0" algn="l">
              <a:lnSpc>
                <a:spcPct val="158000"/>
              </a:lnSpc>
              <a:spcBef>
                <a:spcPts val="800"/>
              </a:spcBef>
              <a:spcAft>
                <a:spcPts val="0"/>
              </a:spcAft>
              <a:buClr>
                <a:srgbClr val="273239"/>
              </a:buClr>
              <a:buSzPts val="2200"/>
              <a:buChar char="●"/>
            </a:pPr>
            <a:r>
              <a:rPr b="1" lang="en-US" sz="2200">
                <a:solidFill>
                  <a:srgbClr val="273239"/>
                </a:solidFill>
                <a:highlight>
                  <a:srgbClr val="FFFFFF"/>
                </a:highlight>
              </a:rPr>
              <a:t>! (Logical NOT):</a:t>
            </a:r>
            <a:r>
              <a:rPr lang="en-US" sz="2200">
                <a:solidFill>
                  <a:srgbClr val="273239"/>
                </a:solidFill>
                <a:highlight>
                  <a:srgbClr val="FFFFFF"/>
                </a:highlight>
              </a:rPr>
              <a:t> </a:t>
            </a:r>
            <a:br>
              <a:rPr lang="en-US" sz="2200">
                <a:solidFill>
                  <a:srgbClr val="273239"/>
                </a:solidFill>
                <a:highlight>
                  <a:srgbClr val="FFFFFF"/>
                </a:highlight>
              </a:rPr>
            </a:br>
            <a:r>
              <a:rPr lang="en-US" sz="2200">
                <a:solidFill>
                  <a:srgbClr val="273239"/>
                </a:solidFill>
                <a:highlight>
                  <a:srgbClr val="FFFFFF"/>
                </a:highlight>
              </a:rPr>
              <a:t>It reverses the boolean result of the operand (or condition). </a:t>
            </a:r>
            <a:br>
              <a:rPr lang="en-US" sz="2200">
                <a:solidFill>
                  <a:srgbClr val="273239"/>
                </a:solidFill>
                <a:highlight>
                  <a:srgbClr val="FFFFFF"/>
                </a:highlight>
              </a:rPr>
            </a:br>
            <a:r>
              <a:rPr b="1" lang="en-US" sz="2200">
                <a:solidFill>
                  <a:srgbClr val="273239"/>
                </a:solidFill>
                <a:highlight>
                  <a:srgbClr val="FFFFFF"/>
                </a:highlight>
              </a:rPr>
              <a:t>Example : </a:t>
            </a:r>
            <a:endParaRPr b="1" sz="2200">
              <a:solidFill>
                <a:srgbClr val="273239"/>
              </a:solidFill>
              <a:highlight>
                <a:srgbClr val="FFFFFF"/>
              </a:highlight>
            </a:endParaRPr>
          </a:p>
          <a:p>
            <a:pPr indent="0" lvl="0" marL="0" marR="0" rtl="0" algn="just">
              <a:lnSpc>
                <a:spcPct val="100000"/>
              </a:lnSpc>
              <a:spcBef>
                <a:spcPts val="3600"/>
              </a:spcBef>
              <a:spcAft>
                <a:spcPts val="0"/>
              </a:spcAft>
              <a:buClr>
                <a:srgbClr val="000000"/>
              </a:buClr>
              <a:buSzPts val="3300"/>
              <a:buFont typeface="Arial"/>
              <a:buNone/>
            </a:pPr>
            <a:r>
              <a:rPr lang="en-US" sz="2100">
                <a:solidFill>
                  <a:srgbClr val="273239"/>
                </a:solidFill>
                <a:latin typeface="Courier New"/>
                <a:ea typeface="Courier New"/>
                <a:cs typeface="Courier New"/>
                <a:sym typeface="Courier New"/>
              </a:rPr>
              <a:t>Y = 5 and X = 0</a:t>
            </a:r>
            <a:endParaRPr sz="21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800"/>
              </a:spcAft>
              <a:buNone/>
            </a:pPr>
            <a:r>
              <a:rPr lang="en-US" sz="2100">
                <a:solidFill>
                  <a:srgbClr val="273239"/>
                </a:solidFill>
                <a:latin typeface="Courier New"/>
                <a:ea typeface="Courier New"/>
                <a:cs typeface="Courier New"/>
                <a:sym typeface="Courier New"/>
              </a:rPr>
              <a:t>!(Y || X) is false.</a:t>
            </a:r>
            <a:endParaRPr sz="4000">
              <a:highlight>
                <a:srgbClr val="FFFFFF"/>
              </a:highlight>
              <a:latin typeface="Gill Sans"/>
              <a:ea typeface="Gill Sans"/>
              <a:cs typeface="Gill Sans"/>
              <a:sym typeface="Gill Sans"/>
            </a:endParaRPr>
          </a:p>
        </p:txBody>
      </p:sp>
      <p:graphicFrame>
        <p:nvGraphicFramePr>
          <p:cNvPr id="189" name="Google Shape;189;g137c0df2996_0_134"/>
          <p:cNvGraphicFramePr/>
          <p:nvPr/>
        </p:nvGraphicFramePr>
        <p:xfrm>
          <a:off x="16802000" y="4135100"/>
          <a:ext cx="3000000" cy="3000000"/>
        </p:xfrm>
        <a:graphic>
          <a:graphicData uri="http://schemas.openxmlformats.org/drawingml/2006/table">
            <a:tbl>
              <a:tblPr>
                <a:solidFill>
                  <a:srgbClr val="FFFFFF"/>
                </a:solidFill>
                <a:tableStyleId>{B0A54EDE-8C6E-4241-AFCD-3B5E7FCA033F}</a:tableStyleId>
              </a:tblPr>
              <a:tblGrid>
                <a:gridCol w="2677350"/>
                <a:gridCol w="3135575"/>
              </a:tblGrid>
              <a:tr h="323850">
                <a:tc>
                  <a:txBody>
                    <a:bodyPr/>
                    <a:lstStyle/>
                    <a:p>
                      <a:pPr indent="0" lvl="0" marL="0" rtl="0" algn="l">
                        <a:lnSpc>
                          <a:spcPct val="115000"/>
                        </a:lnSpc>
                        <a:spcBef>
                          <a:spcPts val="1500"/>
                        </a:spcBef>
                        <a:spcAft>
                          <a:spcPts val="1500"/>
                        </a:spcAft>
                        <a:buNone/>
                      </a:pPr>
                      <a:r>
                        <a:rPr b="1" lang="en-US" sz="2800">
                          <a:highlight>
                            <a:srgbClr val="FFFFFF"/>
                          </a:highlight>
                          <a:latin typeface="Verdana"/>
                          <a:ea typeface="Verdana"/>
                          <a:cs typeface="Verdana"/>
                          <a:sym typeface="Verdana"/>
                        </a:rPr>
                        <a:t>Operator</a:t>
                      </a:r>
                      <a:endParaRPr b="1" sz="280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b="1" lang="en-US" sz="2800">
                          <a:highlight>
                            <a:srgbClr val="FFFFFF"/>
                          </a:highlight>
                          <a:latin typeface="Verdana"/>
                          <a:ea typeface="Verdana"/>
                          <a:cs typeface="Verdana"/>
                          <a:sym typeface="Verdana"/>
                        </a:rPr>
                        <a:t>Description</a:t>
                      </a:r>
                      <a:endParaRPr b="1" sz="280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&amp;&amp;</a:t>
                      </a:r>
                      <a:endParaRPr sz="280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logical and</a:t>
                      </a:r>
                      <a:endParaRPr sz="280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logical or</a:t>
                      </a:r>
                      <a:endParaRPr sz="280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logical not</a:t>
                      </a:r>
                      <a:endParaRPr sz="280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137c0df2996_0_14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a:t>
            </a:r>
            <a:r>
              <a:rPr lang="en-US" sz="5400">
                <a:solidFill>
                  <a:srgbClr val="535353"/>
                </a:solidFill>
                <a:latin typeface="Gill Sans"/>
                <a:ea typeface="Gill Sans"/>
                <a:cs typeface="Gill Sans"/>
                <a:sym typeface="Gill Sans"/>
              </a:rPr>
              <a:t> – Loops In Javascript</a:t>
            </a:r>
            <a:endParaRPr sz="5400">
              <a:solidFill>
                <a:srgbClr val="535353"/>
              </a:solidFill>
              <a:latin typeface="Gill Sans"/>
              <a:ea typeface="Gill Sans"/>
              <a:cs typeface="Gill Sans"/>
              <a:sym typeface="Gill Sans"/>
            </a:endParaRPr>
          </a:p>
        </p:txBody>
      </p:sp>
      <p:sp>
        <p:nvSpPr>
          <p:cNvPr id="195" name="Google Shape;195;g137c0df2996_0_144"/>
          <p:cNvSpPr txBox="1"/>
          <p:nvPr/>
        </p:nvSpPr>
        <p:spPr>
          <a:xfrm>
            <a:off x="1908325" y="2612973"/>
            <a:ext cx="17946900" cy="54900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Clr>
                <a:srgbClr val="000000"/>
              </a:buClr>
              <a:buSzPts val="3300"/>
              <a:buFont typeface="Arial"/>
              <a:buNone/>
            </a:pPr>
            <a:r>
              <a:rPr lang="en-US" sz="3300">
                <a:highlight>
                  <a:srgbClr val="FFFFFF"/>
                </a:highlight>
                <a:latin typeface="Gill Sans"/>
                <a:ea typeface="Gill Sans"/>
                <a:cs typeface="Gill Sans"/>
                <a:sym typeface="Gill Sans"/>
              </a:rPr>
              <a:t>Looping in programming languages is a feature which facilitates the execution of a set of instructions/functions repeatedly while some condition evaluates to true. For example, suppose we want to print “Hello World” 10 times. This can be done in two ways as shown below</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There are mainly two types of loops:</a:t>
            </a:r>
            <a:endParaRPr sz="3300">
              <a:highlight>
                <a:srgbClr val="FFFFFF"/>
              </a:highlight>
              <a:latin typeface="Gill Sans"/>
              <a:ea typeface="Gill Sans"/>
              <a:cs typeface="Gill Sans"/>
              <a:sym typeface="Gill Sans"/>
            </a:endParaRPr>
          </a:p>
          <a:p>
            <a:pPr indent="-438150" lvl="0" marL="457200" marR="0" rtl="0" algn="just">
              <a:lnSpc>
                <a:spcPct val="100000"/>
              </a:lnSpc>
              <a:spcBef>
                <a:spcPts val="800"/>
              </a:spcBef>
              <a:spcAft>
                <a:spcPts val="0"/>
              </a:spcAft>
              <a:buSzPts val="3300"/>
              <a:buFont typeface="Gill Sans"/>
              <a:buChar char="●"/>
            </a:pPr>
            <a:r>
              <a:rPr b="1" lang="en-US" sz="3300">
                <a:highlight>
                  <a:srgbClr val="FFFFFF"/>
                </a:highlight>
                <a:latin typeface="Gill Sans"/>
                <a:ea typeface="Gill Sans"/>
                <a:cs typeface="Gill Sans"/>
                <a:sym typeface="Gill Sans"/>
              </a:rPr>
              <a:t>Entry Controlled loops:</a:t>
            </a:r>
            <a:r>
              <a:rPr lang="en-US" sz="3300">
                <a:highlight>
                  <a:srgbClr val="FFFFFF"/>
                </a:highlight>
                <a:latin typeface="Gill Sans"/>
                <a:ea typeface="Gill Sans"/>
                <a:cs typeface="Gill Sans"/>
                <a:sym typeface="Gill Sans"/>
              </a:rPr>
              <a:t> In these types of loops, the test condition is tested before entering the loop body. </a:t>
            </a:r>
            <a:r>
              <a:rPr b="1" i="1" lang="en-US" sz="3300">
                <a:highlight>
                  <a:srgbClr val="FFFFFF"/>
                </a:highlight>
                <a:latin typeface="Gill Sans"/>
                <a:ea typeface="Gill Sans"/>
                <a:cs typeface="Gill Sans"/>
                <a:sym typeface="Gill Sans"/>
              </a:rPr>
              <a:t>For Loops and While Loops</a:t>
            </a:r>
            <a:r>
              <a:rPr lang="en-US" sz="3300">
                <a:highlight>
                  <a:srgbClr val="FFFFFF"/>
                </a:highlight>
                <a:latin typeface="Gill Sans"/>
                <a:ea typeface="Gill Sans"/>
                <a:cs typeface="Gill Sans"/>
                <a:sym typeface="Gill Sans"/>
              </a:rPr>
              <a:t> are entry-controlled loops.</a:t>
            </a:r>
            <a:endParaRPr sz="3300">
              <a:highlight>
                <a:srgbClr val="FFFFFF"/>
              </a:highlight>
              <a:latin typeface="Gill Sans"/>
              <a:ea typeface="Gill Sans"/>
              <a:cs typeface="Gill Sans"/>
              <a:sym typeface="Gill Sans"/>
            </a:endParaRPr>
          </a:p>
          <a:p>
            <a:pPr indent="-438150" lvl="0" marL="457200" marR="0" rtl="0" algn="just">
              <a:lnSpc>
                <a:spcPct val="100000"/>
              </a:lnSpc>
              <a:spcBef>
                <a:spcPts val="0"/>
              </a:spcBef>
              <a:spcAft>
                <a:spcPts val="0"/>
              </a:spcAft>
              <a:buSzPts val="3300"/>
              <a:buFont typeface="Gill Sans"/>
              <a:buChar char="●"/>
            </a:pPr>
            <a:r>
              <a:rPr b="1" lang="en-US" sz="3300">
                <a:highlight>
                  <a:srgbClr val="FFFFFF"/>
                </a:highlight>
                <a:latin typeface="Gill Sans"/>
                <a:ea typeface="Gill Sans"/>
                <a:cs typeface="Gill Sans"/>
                <a:sym typeface="Gill Sans"/>
              </a:rPr>
              <a:t>Exit Controlled loops:</a:t>
            </a:r>
            <a:r>
              <a:rPr lang="en-US" sz="3300">
                <a:highlight>
                  <a:srgbClr val="FFFFFF"/>
                </a:highlight>
                <a:latin typeface="Gill Sans"/>
                <a:ea typeface="Gill Sans"/>
                <a:cs typeface="Gill Sans"/>
                <a:sym typeface="Gill Sans"/>
              </a:rPr>
              <a:t> In these types of loops the test condition is tested or evaluated at the end of the loop body. Therefore, the loop body will execute at least once, irrespective of whether the test condition is true or false. The </a:t>
            </a:r>
            <a:r>
              <a:rPr b="1" i="1" lang="en-US" sz="3300">
                <a:highlight>
                  <a:srgbClr val="FFFFFF"/>
                </a:highlight>
                <a:latin typeface="Gill Sans"/>
                <a:ea typeface="Gill Sans"/>
                <a:cs typeface="Gill Sans"/>
                <a:sym typeface="Gill Sans"/>
              </a:rPr>
              <a:t>do-while</a:t>
            </a:r>
            <a:r>
              <a:rPr lang="en-US" sz="3300">
                <a:highlight>
                  <a:srgbClr val="FFFFFF"/>
                </a:highlight>
                <a:latin typeface="Gill Sans"/>
                <a:ea typeface="Gill Sans"/>
                <a:cs typeface="Gill Sans"/>
                <a:sym typeface="Gill Sans"/>
              </a:rPr>
              <a:t> loop is exit controlled loop.</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
        <p:nvSpPr>
          <p:cNvPr id="196" name="Google Shape;196;g137c0df2996_0_144"/>
          <p:cNvSpPr txBox="1"/>
          <p:nvPr/>
        </p:nvSpPr>
        <p:spPr>
          <a:xfrm>
            <a:off x="1165675" y="8102975"/>
            <a:ext cx="66636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&lt;script type = "text/javascript"&gt;</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var i;</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 </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for (i = 0; i &lt; 10; i++)</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a:t>
            </a:r>
            <a:endParaRPr i="1" sz="2300">
              <a:solidFill>
                <a:srgbClr val="273239"/>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    document.write("Hello World!\n");</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a:t>
            </a:r>
            <a:endParaRPr i="1" sz="23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&lt;/script&gt;</a:t>
            </a:r>
            <a:endParaRPr i="1" sz="2300">
              <a:solidFill>
                <a:srgbClr val="273239"/>
              </a:solidFill>
              <a:highlight>
                <a:srgbClr val="FFFFFF"/>
              </a:highlight>
              <a:latin typeface="Courier New"/>
              <a:ea typeface="Courier New"/>
              <a:cs typeface="Courier New"/>
              <a:sym typeface="Courier New"/>
            </a:endParaRPr>
          </a:p>
        </p:txBody>
      </p:sp>
      <p:sp>
        <p:nvSpPr>
          <p:cNvPr id="197" name="Google Shape;197;g137c0df2996_0_144"/>
          <p:cNvSpPr txBox="1"/>
          <p:nvPr/>
        </p:nvSpPr>
        <p:spPr>
          <a:xfrm>
            <a:off x="11598375" y="8102975"/>
            <a:ext cx="78099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100"/>
              <a:t>&lt;script type = "text/javascript"&gt; </a:t>
            </a:r>
            <a:endParaRPr i="1" sz="2100"/>
          </a:p>
          <a:p>
            <a:pPr indent="0" lvl="0" marL="0" rtl="0" algn="l">
              <a:spcBef>
                <a:spcPts val="0"/>
              </a:spcBef>
              <a:spcAft>
                <a:spcPts val="0"/>
              </a:spcAft>
              <a:buNone/>
            </a:pPr>
            <a:r>
              <a:t/>
            </a:r>
            <a:endParaRPr i="1" sz="2100"/>
          </a:p>
          <a:p>
            <a:pPr indent="0" lvl="0" marL="457200" rtl="0" algn="l">
              <a:spcBef>
                <a:spcPts val="0"/>
              </a:spcBef>
              <a:spcAft>
                <a:spcPts val="0"/>
              </a:spcAft>
              <a:buNone/>
            </a:pPr>
            <a:r>
              <a:rPr i="1" lang="en-US" sz="2100"/>
              <a:t>while (i &lt; 10)</a:t>
            </a:r>
            <a:endParaRPr i="1" sz="2100"/>
          </a:p>
          <a:p>
            <a:pPr indent="0" lvl="0" marL="457200" rtl="0" algn="l">
              <a:spcBef>
                <a:spcPts val="0"/>
              </a:spcBef>
              <a:spcAft>
                <a:spcPts val="0"/>
              </a:spcAft>
              <a:buNone/>
            </a:pPr>
            <a:r>
              <a:rPr i="1" lang="en-US" sz="2100"/>
              <a:t>{</a:t>
            </a:r>
            <a:endParaRPr i="1" sz="2100"/>
          </a:p>
          <a:p>
            <a:pPr indent="0" lvl="0" marL="914400" rtl="0" algn="l">
              <a:spcBef>
                <a:spcPts val="0"/>
              </a:spcBef>
              <a:spcAft>
                <a:spcPts val="0"/>
              </a:spcAft>
              <a:buNone/>
            </a:pPr>
            <a:r>
              <a:rPr i="1" lang="en-US" sz="2100"/>
              <a:t>   document.write("Hello World!\n");</a:t>
            </a:r>
            <a:endParaRPr i="1" sz="2100"/>
          </a:p>
          <a:p>
            <a:pPr indent="0" lvl="0" marL="914400" rtl="0" algn="l">
              <a:spcBef>
                <a:spcPts val="0"/>
              </a:spcBef>
              <a:spcAft>
                <a:spcPts val="0"/>
              </a:spcAft>
              <a:buNone/>
            </a:pPr>
            <a:r>
              <a:rPr i="1" lang="en-US" sz="2100"/>
              <a:t>   i++;</a:t>
            </a:r>
            <a:endParaRPr i="1" sz="2100"/>
          </a:p>
          <a:p>
            <a:pPr indent="0" lvl="0" marL="457200" rtl="0" algn="l">
              <a:spcBef>
                <a:spcPts val="0"/>
              </a:spcBef>
              <a:spcAft>
                <a:spcPts val="0"/>
              </a:spcAft>
              <a:buNone/>
            </a:pPr>
            <a:r>
              <a:rPr i="1" lang="en-US" sz="2100"/>
              <a:t>}</a:t>
            </a:r>
            <a:endParaRPr i="1" sz="2100"/>
          </a:p>
          <a:p>
            <a:pPr indent="0" lvl="0" marL="0" rtl="0" algn="l">
              <a:spcBef>
                <a:spcPts val="0"/>
              </a:spcBef>
              <a:spcAft>
                <a:spcPts val="0"/>
              </a:spcAft>
              <a:buNone/>
            </a:pPr>
            <a:r>
              <a:t/>
            </a:r>
            <a:endParaRPr i="1" sz="2100"/>
          </a:p>
          <a:p>
            <a:pPr indent="0" lvl="0" marL="0" rtl="0" algn="l">
              <a:spcBef>
                <a:spcPts val="0"/>
              </a:spcBef>
              <a:spcAft>
                <a:spcPts val="0"/>
              </a:spcAft>
              <a:buNone/>
            </a:pPr>
            <a:r>
              <a:rPr i="1" lang="en-US" sz="2100"/>
              <a:t>&lt;/script&gt;</a:t>
            </a:r>
            <a:endParaRPr i="1"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137c0df2996_0_158"/>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a:t>
            </a:r>
            <a:r>
              <a:rPr lang="en-US" sz="5400">
                <a:solidFill>
                  <a:srgbClr val="535353"/>
                </a:solidFill>
                <a:latin typeface="Gill Sans"/>
                <a:ea typeface="Gill Sans"/>
                <a:cs typeface="Gill Sans"/>
                <a:sym typeface="Gill Sans"/>
              </a:rPr>
              <a:t> –Dialogue Boxes</a:t>
            </a:r>
            <a:endParaRPr sz="5400">
              <a:solidFill>
                <a:srgbClr val="535353"/>
              </a:solidFill>
              <a:latin typeface="Gill Sans"/>
              <a:ea typeface="Gill Sans"/>
              <a:cs typeface="Gill Sans"/>
              <a:sym typeface="Gill Sans"/>
            </a:endParaRPr>
          </a:p>
        </p:txBody>
      </p:sp>
      <p:sp>
        <p:nvSpPr>
          <p:cNvPr id="203" name="Google Shape;203;g137c0df2996_0_158"/>
          <p:cNvSpPr txBox="1"/>
          <p:nvPr/>
        </p:nvSpPr>
        <p:spPr>
          <a:xfrm>
            <a:off x="1908325" y="2612973"/>
            <a:ext cx="17946900" cy="3355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JavaScript uses 3 kinds of dialog boxes: ALERT, PROMPT and CONFIRM. These dialog boxes can be of very much help for making our website look more attractive.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Alert Box:</a:t>
            </a:r>
            <a:endParaRPr b="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None/>
            </a:pPr>
            <a:r>
              <a:rPr lang="en-US" sz="3300">
                <a:highlight>
                  <a:srgbClr val="FFFFFF"/>
                </a:highlight>
                <a:latin typeface="Gill Sans"/>
                <a:ea typeface="Gill Sans"/>
                <a:cs typeface="Gill Sans"/>
                <a:sym typeface="Gill Sans"/>
              </a:rPr>
              <a:t>An alert box is used on the website to show a warning message to the user that they have entered the wrong value other than what is required to fill in that position. Nonetheless, an alert box can still be used for friendlier messages. The alert box gives only one button “OK” to select and proceed.</a:t>
            </a:r>
            <a:endParaRPr sz="3300">
              <a:highlight>
                <a:srgbClr val="FFFFFF"/>
              </a:highlight>
              <a:latin typeface="Gill Sans"/>
              <a:ea typeface="Gill Sans"/>
              <a:cs typeface="Gill Sans"/>
              <a:sym typeface="Gill Sans"/>
            </a:endParaRPr>
          </a:p>
        </p:txBody>
      </p:sp>
      <p:sp>
        <p:nvSpPr>
          <p:cNvPr id="204" name="Google Shape;204;g137c0df2996_0_158"/>
          <p:cNvSpPr txBox="1"/>
          <p:nvPr/>
        </p:nvSpPr>
        <p:spPr>
          <a:xfrm>
            <a:off x="2653475" y="5983750"/>
            <a:ext cx="157641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&lt;!DOCTYPE html&gt;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&lt;html&gt;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&lt;head&gt;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&lt;script type="text/javascript"&gt;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function Warning()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alert ("Warning danger you have not filled everything");</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document.write ("Warning danger you have not filled everything");</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&lt;/script&gt;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&lt;/head&gt;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&lt;body&gt;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&lt;p&gt; Click me &lt;/p&gt;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&lt;form&gt;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&lt;input type="button" value="Click Me" onclick="Warning();" /&gt;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&lt;/form&gt;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&lt;/body&gt;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&lt;/html&gt;</a:t>
            </a:r>
            <a:endParaRPr i="1" sz="2000">
              <a:solidFill>
                <a:srgbClr val="273239"/>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137c0df2996_0_171"/>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a:t>
            </a:r>
            <a:r>
              <a:rPr lang="en-US" sz="5400">
                <a:solidFill>
                  <a:srgbClr val="535353"/>
                </a:solidFill>
                <a:latin typeface="Gill Sans"/>
                <a:ea typeface="Gill Sans"/>
                <a:cs typeface="Gill Sans"/>
                <a:sym typeface="Gill Sans"/>
              </a:rPr>
              <a:t> –Dialogue Boxes</a:t>
            </a:r>
            <a:endParaRPr sz="5400">
              <a:solidFill>
                <a:srgbClr val="535353"/>
              </a:solidFill>
              <a:latin typeface="Gill Sans"/>
              <a:ea typeface="Gill Sans"/>
              <a:cs typeface="Gill Sans"/>
              <a:sym typeface="Gill Sans"/>
            </a:endParaRPr>
          </a:p>
        </p:txBody>
      </p:sp>
      <p:sp>
        <p:nvSpPr>
          <p:cNvPr id="210" name="Google Shape;210;g137c0df2996_0_171"/>
          <p:cNvSpPr txBox="1"/>
          <p:nvPr/>
        </p:nvSpPr>
        <p:spPr>
          <a:xfrm>
            <a:off x="1908325" y="2612973"/>
            <a:ext cx="17946900" cy="3309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b="1" lang="en-US" sz="3000">
                <a:highlight>
                  <a:srgbClr val="FFFFFF"/>
                </a:highlight>
                <a:latin typeface="Gill Sans"/>
                <a:ea typeface="Gill Sans"/>
                <a:cs typeface="Gill Sans"/>
                <a:sym typeface="Gill Sans"/>
              </a:rPr>
              <a:t>Confirm Box:</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A confirm box is often used if you want the user to verify or accept something. When a confirm box pops up, the user will have to click either “OK” or “Cancel” to proceed. If the user clicks on the OK button, the window method confirm() will return true. If the user clicks on the Cancel button, then confirm() returns false and will show null.</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
        <p:nvSpPr>
          <p:cNvPr id="211" name="Google Shape;211;g137c0df2996_0_171"/>
          <p:cNvSpPr txBox="1"/>
          <p:nvPr/>
        </p:nvSpPr>
        <p:spPr>
          <a:xfrm>
            <a:off x="3302725" y="5498050"/>
            <a:ext cx="10899000" cy="738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&lt;!DOCTYPE html&gt;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&lt;html&gt;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&lt;head&gt;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&lt;script type="text/javascript"&gt;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function Confirmation(){</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var Val = confirm("Do you want to continue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if( Val == true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document.write (" CONTINUED!");</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return true;</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else{</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document.write ("NOT CONTINUED!");</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return false;</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&lt;/script&gt;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&lt;/head&gt;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&lt;body&gt;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&lt;p&gt;Click me: &lt;/p&gt;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&lt;form&gt;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&lt;input type="button" value="Click Me" onclick="Confirmation();" /&gt;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&lt;/form&gt;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&lt;/body&gt;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&lt;/html&gt;</a:t>
            </a:r>
            <a:endParaRPr i="1" sz="1800">
              <a:solidFill>
                <a:srgbClr val="273239"/>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137c0df2996_0_181"/>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a:t>
            </a:r>
            <a:r>
              <a:rPr lang="en-US" sz="5400">
                <a:solidFill>
                  <a:srgbClr val="535353"/>
                </a:solidFill>
                <a:latin typeface="Gill Sans"/>
                <a:ea typeface="Gill Sans"/>
                <a:cs typeface="Gill Sans"/>
                <a:sym typeface="Gill Sans"/>
              </a:rPr>
              <a:t> –Dialogue Boxes</a:t>
            </a:r>
            <a:endParaRPr sz="5400">
              <a:solidFill>
                <a:srgbClr val="535353"/>
              </a:solidFill>
              <a:latin typeface="Gill Sans"/>
              <a:ea typeface="Gill Sans"/>
              <a:cs typeface="Gill Sans"/>
              <a:sym typeface="Gill Sans"/>
            </a:endParaRPr>
          </a:p>
        </p:txBody>
      </p:sp>
      <p:sp>
        <p:nvSpPr>
          <p:cNvPr id="217" name="Google Shape;217;g137c0df2996_0_181"/>
          <p:cNvSpPr txBox="1"/>
          <p:nvPr/>
        </p:nvSpPr>
        <p:spPr>
          <a:xfrm>
            <a:off x="1908325" y="2612973"/>
            <a:ext cx="17946900" cy="30786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b="1" lang="en-US" sz="3000">
                <a:highlight>
                  <a:srgbClr val="FFFFFF"/>
                </a:highlight>
                <a:latin typeface="Gill Sans"/>
                <a:ea typeface="Gill Sans"/>
                <a:cs typeface="Gill Sans"/>
                <a:sym typeface="Gill Sans"/>
              </a:rPr>
              <a:t>Prompt Box:</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A prompt box is often used if you want the user to input a value before entering a page. When a prompt box pops up, the user will have to click either “OK” or “Cancel” to proceed after entering an input value. If the user clicks the OK button, the window method prompt() will return the entered value from the text box. If the user clicks the Cancel button, the window method prompt() returns null.</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000">
              <a:highlight>
                <a:srgbClr val="FFFFFF"/>
              </a:highlight>
              <a:latin typeface="Gill Sans"/>
              <a:ea typeface="Gill Sans"/>
              <a:cs typeface="Gill Sans"/>
              <a:sym typeface="Gill Sans"/>
            </a:endParaRPr>
          </a:p>
        </p:txBody>
      </p:sp>
      <p:sp>
        <p:nvSpPr>
          <p:cNvPr id="218" name="Google Shape;218;g137c0df2996_0_181"/>
          <p:cNvSpPr txBox="1"/>
          <p:nvPr/>
        </p:nvSpPr>
        <p:spPr>
          <a:xfrm>
            <a:off x="3361000" y="5167800"/>
            <a:ext cx="130554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t>&lt;!DOCTYPE html&gt;</a:t>
            </a:r>
            <a:endParaRPr i="1" sz="2000"/>
          </a:p>
          <a:p>
            <a:pPr indent="0" lvl="0" marL="0" rtl="0" algn="l">
              <a:spcBef>
                <a:spcPts val="0"/>
              </a:spcBef>
              <a:spcAft>
                <a:spcPts val="0"/>
              </a:spcAft>
              <a:buNone/>
            </a:pPr>
            <a:r>
              <a:rPr i="1" lang="en-US" sz="2000"/>
              <a:t>&lt;html&gt;</a:t>
            </a:r>
            <a:endParaRPr i="1" sz="2000"/>
          </a:p>
          <a:p>
            <a:pPr indent="0" lvl="0" marL="0" rtl="0" algn="l">
              <a:spcBef>
                <a:spcPts val="0"/>
              </a:spcBef>
              <a:spcAft>
                <a:spcPts val="0"/>
              </a:spcAft>
              <a:buNone/>
            </a:pPr>
            <a:r>
              <a:rPr i="1" lang="en-US" sz="2000"/>
              <a:t>&lt;head&gt;		</a:t>
            </a:r>
            <a:endParaRPr i="1" sz="2000"/>
          </a:p>
          <a:p>
            <a:pPr indent="0" lvl="0" marL="0" rtl="0" algn="l">
              <a:spcBef>
                <a:spcPts val="0"/>
              </a:spcBef>
              <a:spcAft>
                <a:spcPts val="0"/>
              </a:spcAft>
              <a:buNone/>
            </a:pPr>
            <a:r>
              <a:rPr i="1" lang="en-US" sz="2000"/>
              <a:t>	&lt;script type="text/javascript"&gt;		</a:t>
            </a:r>
            <a:endParaRPr i="1" sz="2000"/>
          </a:p>
          <a:p>
            <a:pPr indent="0" lvl="0" marL="0" rtl="0" algn="l">
              <a:spcBef>
                <a:spcPts val="0"/>
              </a:spcBef>
              <a:spcAft>
                <a:spcPts val="0"/>
              </a:spcAft>
              <a:buNone/>
            </a:pPr>
            <a:r>
              <a:rPr i="1" lang="en-US" sz="2000"/>
              <a:t>			function Value(){</a:t>
            </a:r>
            <a:endParaRPr i="1" sz="2000"/>
          </a:p>
          <a:p>
            <a:pPr indent="0" lvl="0" marL="0" rtl="0" algn="l">
              <a:spcBef>
                <a:spcPts val="0"/>
              </a:spcBef>
              <a:spcAft>
                <a:spcPts val="0"/>
              </a:spcAft>
              <a:buNone/>
            </a:pPr>
            <a:r>
              <a:rPr i="1" lang="en-US" sz="2000"/>
              <a:t>			var Val = prompt("Enter your name : ", "name");</a:t>
            </a:r>
            <a:endParaRPr i="1" sz="2000"/>
          </a:p>
          <a:p>
            <a:pPr indent="0" lvl="0" marL="0" rtl="0" algn="l">
              <a:spcBef>
                <a:spcPts val="0"/>
              </a:spcBef>
              <a:spcAft>
                <a:spcPts val="0"/>
              </a:spcAft>
              <a:buNone/>
            </a:pPr>
            <a:r>
              <a:rPr i="1" lang="en-US" sz="2000"/>
              <a:t>			document.write("You entered : " + Val);</a:t>
            </a:r>
            <a:endParaRPr i="1" sz="2000"/>
          </a:p>
          <a:p>
            <a:pPr indent="0" lvl="0" marL="0" rtl="0" algn="l">
              <a:spcBef>
                <a:spcPts val="0"/>
              </a:spcBef>
              <a:spcAft>
                <a:spcPts val="0"/>
              </a:spcAft>
              <a:buNone/>
            </a:pPr>
            <a:r>
              <a:rPr i="1" lang="en-US" sz="2000"/>
              <a:t>			}	</a:t>
            </a:r>
            <a:endParaRPr i="1" sz="2000"/>
          </a:p>
          <a:p>
            <a:pPr indent="0" lvl="0" marL="0" rtl="0" algn="l">
              <a:spcBef>
                <a:spcPts val="0"/>
              </a:spcBef>
              <a:spcAft>
                <a:spcPts val="0"/>
              </a:spcAft>
              <a:buNone/>
            </a:pPr>
            <a:r>
              <a:rPr i="1" lang="en-US" sz="2000"/>
              <a:t>	&lt;/script&gt;		</a:t>
            </a:r>
            <a:endParaRPr i="1" sz="2000"/>
          </a:p>
          <a:p>
            <a:pPr indent="0" lvl="0" marL="0" rtl="0" algn="l">
              <a:spcBef>
                <a:spcPts val="0"/>
              </a:spcBef>
              <a:spcAft>
                <a:spcPts val="0"/>
              </a:spcAft>
              <a:buNone/>
            </a:pPr>
            <a:r>
              <a:rPr i="1" lang="en-US" sz="2000"/>
              <a:t>&lt;/head&gt;</a:t>
            </a:r>
            <a:endParaRPr i="1" sz="2000"/>
          </a:p>
          <a:p>
            <a:pPr indent="0" lvl="0" marL="0" rtl="0" algn="l">
              <a:spcBef>
                <a:spcPts val="0"/>
              </a:spcBef>
              <a:spcAft>
                <a:spcPts val="0"/>
              </a:spcAft>
              <a:buNone/>
            </a:pPr>
            <a:r>
              <a:rPr i="1" lang="en-US" sz="2000"/>
              <a:t>	</a:t>
            </a:r>
            <a:endParaRPr i="1" sz="2000"/>
          </a:p>
          <a:p>
            <a:pPr indent="0" lvl="0" marL="0" rtl="0" algn="l">
              <a:spcBef>
                <a:spcPts val="0"/>
              </a:spcBef>
              <a:spcAft>
                <a:spcPts val="0"/>
              </a:spcAft>
              <a:buNone/>
            </a:pPr>
            <a:r>
              <a:rPr i="1" lang="en-US" sz="2000"/>
              <a:t>&lt;body&gt;</a:t>
            </a:r>
            <a:endParaRPr i="1" sz="2000"/>
          </a:p>
          <a:p>
            <a:pPr indent="0" lvl="0" marL="0" rtl="0" algn="l">
              <a:spcBef>
                <a:spcPts val="0"/>
              </a:spcBef>
              <a:spcAft>
                <a:spcPts val="0"/>
              </a:spcAft>
              <a:buNone/>
            </a:pPr>
            <a:r>
              <a:rPr i="1" lang="en-US" sz="2000"/>
              <a:t>		</a:t>
            </a:r>
            <a:endParaRPr i="1" sz="2000"/>
          </a:p>
          <a:p>
            <a:pPr indent="0" lvl="0" marL="0" rtl="0" algn="l">
              <a:spcBef>
                <a:spcPts val="0"/>
              </a:spcBef>
              <a:spcAft>
                <a:spcPts val="0"/>
              </a:spcAft>
              <a:buNone/>
            </a:pPr>
            <a:r>
              <a:t/>
            </a:r>
            <a:endParaRPr i="1" sz="2000"/>
          </a:p>
          <a:p>
            <a:pPr indent="0" lvl="0" marL="0" rtl="0" algn="l">
              <a:spcBef>
                <a:spcPts val="0"/>
              </a:spcBef>
              <a:spcAft>
                <a:spcPts val="0"/>
              </a:spcAft>
              <a:buNone/>
            </a:pPr>
            <a:r>
              <a:rPr i="1" lang="en-US" sz="2000"/>
              <a:t>&lt;p&gt;Click me: &lt;/p&gt;</a:t>
            </a:r>
            <a:endParaRPr i="1" sz="2000"/>
          </a:p>
          <a:p>
            <a:pPr indent="0" lvl="0" marL="0" rtl="0" algn="l">
              <a:spcBef>
                <a:spcPts val="0"/>
              </a:spcBef>
              <a:spcAft>
                <a:spcPts val="0"/>
              </a:spcAft>
              <a:buNone/>
            </a:pPr>
            <a:r>
              <a:t/>
            </a:r>
            <a:endParaRPr i="1" sz="2000"/>
          </a:p>
          <a:p>
            <a:pPr indent="0" lvl="0" marL="0" rtl="0" algn="l">
              <a:spcBef>
                <a:spcPts val="0"/>
              </a:spcBef>
              <a:spcAft>
                <a:spcPts val="0"/>
              </a:spcAft>
              <a:buNone/>
            </a:pPr>
            <a:r>
              <a:rPr i="1" lang="en-US" sz="2000"/>
              <a:t>		</a:t>
            </a:r>
            <a:endParaRPr i="1" sz="2000"/>
          </a:p>
          <a:p>
            <a:pPr indent="0" lvl="0" marL="0" rtl="0" algn="l">
              <a:spcBef>
                <a:spcPts val="0"/>
              </a:spcBef>
              <a:spcAft>
                <a:spcPts val="0"/>
              </a:spcAft>
              <a:buNone/>
            </a:pPr>
            <a:r>
              <a:rPr i="1" lang="en-US" sz="2000"/>
              <a:t>	&lt;form&gt;</a:t>
            </a:r>
            <a:endParaRPr i="1" sz="2000"/>
          </a:p>
          <a:p>
            <a:pPr indent="0" lvl="0" marL="0" rtl="0" algn="l">
              <a:spcBef>
                <a:spcPts val="0"/>
              </a:spcBef>
              <a:spcAft>
                <a:spcPts val="0"/>
              </a:spcAft>
              <a:buNone/>
            </a:pPr>
            <a:r>
              <a:rPr i="1" lang="en-US" sz="2000"/>
              <a:t>		&lt;input type="button" value="Click Me" onclick="Value();" /&gt;</a:t>
            </a:r>
            <a:endParaRPr i="1" sz="2000"/>
          </a:p>
          <a:p>
            <a:pPr indent="0" lvl="0" marL="0" rtl="0" algn="l">
              <a:spcBef>
                <a:spcPts val="0"/>
              </a:spcBef>
              <a:spcAft>
                <a:spcPts val="0"/>
              </a:spcAft>
              <a:buNone/>
            </a:pPr>
            <a:r>
              <a:rPr i="1" lang="en-US" sz="2000"/>
              <a:t>	&lt;/form&gt;</a:t>
            </a:r>
            <a:endParaRPr i="1" sz="2000"/>
          </a:p>
          <a:p>
            <a:pPr indent="0" lvl="0" marL="0" rtl="0" algn="l">
              <a:spcBef>
                <a:spcPts val="0"/>
              </a:spcBef>
              <a:spcAft>
                <a:spcPts val="0"/>
              </a:spcAft>
              <a:buNone/>
            </a:pPr>
            <a:r>
              <a:rPr i="1" lang="en-US" sz="2000"/>
              <a:t>		</a:t>
            </a:r>
            <a:endParaRPr i="1" sz="2000"/>
          </a:p>
          <a:p>
            <a:pPr indent="0" lvl="0" marL="0" rtl="0" algn="l">
              <a:spcBef>
                <a:spcPts val="0"/>
              </a:spcBef>
              <a:spcAft>
                <a:spcPts val="0"/>
              </a:spcAft>
              <a:buNone/>
            </a:pPr>
            <a:r>
              <a:rPr i="1" lang="en-US" sz="2000"/>
              <a:t>&lt;/body&gt;</a:t>
            </a:r>
            <a:endParaRPr i="1" sz="2000"/>
          </a:p>
          <a:p>
            <a:pPr indent="0" lvl="0" marL="0" rtl="0" algn="l">
              <a:spcBef>
                <a:spcPts val="0"/>
              </a:spcBef>
              <a:spcAft>
                <a:spcPts val="0"/>
              </a:spcAft>
              <a:buNone/>
            </a:pPr>
            <a:r>
              <a:rPr i="1" lang="en-US" sz="2000"/>
              <a:t>&lt;/html&gt;</a:t>
            </a:r>
            <a:endParaRPr i="1" sz="2000"/>
          </a:p>
          <a:p>
            <a:pPr indent="0" lvl="0" marL="0" rtl="0" algn="l">
              <a:spcBef>
                <a:spcPts val="0"/>
              </a:spcBef>
              <a:spcAft>
                <a:spcPts val="0"/>
              </a:spcAft>
              <a:buNone/>
            </a:pPr>
            <a:r>
              <a:t/>
            </a:r>
            <a:endParaRPr i="1"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139f138f426_0_0"/>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Resources</a:t>
            </a:r>
            <a:endParaRPr sz="5400">
              <a:solidFill>
                <a:srgbClr val="535353"/>
              </a:solidFill>
              <a:latin typeface="Gill Sans"/>
              <a:ea typeface="Gill Sans"/>
              <a:cs typeface="Gill Sans"/>
              <a:sym typeface="Gill Sans"/>
            </a:endParaRPr>
          </a:p>
        </p:txBody>
      </p:sp>
      <p:sp>
        <p:nvSpPr>
          <p:cNvPr id="224" name="Google Shape;224;g139f138f426_0_0"/>
          <p:cNvSpPr txBox="1"/>
          <p:nvPr/>
        </p:nvSpPr>
        <p:spPr>
          <a:xfrm>
            <a:off x="1908325" y="2612973"/>
            <a:ext cx="17946900" cy="2257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Clr>
                <a:srgbClr val="000000"/>
              </a:buClr>
              <a:buSzPts val="3300"/>
              <a:buFont typeface="Arial"/>
              <a:buNone/>
            </a:pPr>
            <a:r>
              <a:rPr b="1" lang="en-US" sz="3000" u="sng">
                <a:solidFill>
                  <a:schemeClr val="hlink"/>
                </a:solidFill>
                <a:highlight>
                  <a:srgbClr val="FFFFFF"/>
                </a:highlight>
                <a:latin typeface="Gill Sans"/>
                <a:ea typeface="Gill Sans"/>
                <a:cs typeface="Gill Sans"/>
                <a:sym typeface="Gill Sans"/>
                <a:hlinkClick r:id="rId4"/>
              </a:rPr>
              <a:t>https://github.com/Afristec/learn-web-programming-</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b="1" lang="en-US" sz="3000" u="sng">
                <a:solidFill>
                  <a:schemeClr val="hlink"/>
                </a:solidFill>
                <a:highlight>
                  <a:srgbClr val="FFFFFF"/>
                </a:highlight>
                <a:latin typeface="Gill Sans"/>
                <a:ea typeface="Gill Sans"/>
                <a:cs typeface="Gill Sans"/>
                <a:sym typeface="Gill Sans"/>
                <a:hlinkClick r:id="rId5"/>
              </a:rPr>
              <a:t>https://w3schools.com</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b="1" lang="en-US" sz="3000" u="sng">
                <a:solidFill>
                  <a:schemeClr val="hlink"/>
                </a:solidFill>
                <a:highlight>
                  <a:srgbClr val="FFFFFF"/>
                </a:highlight>
                <a:latin typeface="Gill Sans"/>
                <a:ea typeface="Gill Sans"/>
                <a:cs typeface="Gill Sans"/>
                <a:sym typeface="Gill Sans"/>
                <a:hlinkClick r:id="rId6"/>
              </a:rPr>
              <a:t>https://geeksforgeeks.org/</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b="1" sz="3000">
              <a:highlight>
                <a:srgbClr val="FFFFFF"/>
              </a:highlight>
              <a:latin typeface="Gill Sans"/>
              <a:ea typeface="Gill Sans"/>
              <a:cs typeface="Gill Sans"/>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pic>
        <p:nvPicPr>
          <p:cNvPr descr="6438155_preview.png" id="229" name="Google Shape;229;p17"/>
          <p:cNvPicPr preferRelativeResize="0"/>
          <p:nvPr/>
        </p:nvPicPr>
        <p:blipFill rotWithShape="1">
          <a:blip r:embed="rId4">
            <a:alphaModFix/>
          </a:blip>
          <a:srcRect b="0" l="0" r="0" t="0"/>
          <a:stretch/>
        </p:blipFill>
        <p:spPr>
          <a:xfrm>
            <a:off x="6700904" y="4260345"/>
            <a:ext cx="8972753" cy="44291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g12ea7ac047c_0_3"/>
          <p:cNvSpPr txBox="1"/>
          <p:nvPr/>
        </p:nvSpPr>
        <p:spPr>
          <a:xfrm>
            <a:off x="8481231" y="2030308"/>
            <a:ext cx="71616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b="0" i="0" lang="en-US" sz="6400" u="none" cap="none" strike="noStrike">
                <a:solidFill>
                  <a:srgbClr val="535353"/>
                </a:solidFill>
                <a:latin typeface="Gill Sans"/>
                <a:ea typeface="Gill Sans"/>
                <a:cs typeface="Gill Sans"/>
                <a:sym typeface="Gill Sans"/>
              </a:rPr>
              <a:t>What is </a:t>
            </a:r>
            <a:r>
              <a:rPr lang="en-US" sz="6400">
                <a:solidFill>
                  <a:srgbClr val="535353"/>
                </a:solidFill>
                <a:latin typeface="Gill Sans"/>
                <a:ea typeface="Gill Sans"/>
                <a:cs typeface="Gill Sans"/>
                <a:sym typeface="Gill Sans"/>
              </a:rPr>
              <a:t>Javascript</a:t>
            </a:r>
            <a:r>
              <a:rPr b="0" i="0" lang="en-US" sz="6400" u="none" cap="none" strike="noStrike">
                <a:solidFill>
                  <a:srgbClr val="535353"/>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p:txBody>
      </p:sp>
      <p:sp>
        <p:nvSpPr>
          <p:cNvPr id="73" name="Google Shape;73;g12ea7ac047c_0_3"/>
          <p:cNvSpPr txBox="1"/>
          <p:nvPr/>
        </p:nvSpPr>
        <p:spPr>
          <a:xfrm>
            <a:off x="2311900" y="3652423"/>
            <a:ext cx="17946900" cy="70188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Clr>
                <a:srgbClr val="000000"/>
              </a:buClr>
              <a:buSzPts val="3300"/>
              <a:buFont typeface="Arial"/>
              <a:buNone/>
            </a:pPr>
            <a:r>
              <a:rPr lang="en-US" sz="3300">
                <a:highlight>
                  <a:srgbClr val="FFFFFF"/>
                </a:highlight>
                <a:latin typeface="Gill Sans"/>
                <a:ea typeface="Gill Sans"/>
                <a:cs typeface="Gill Sans"/>
                <a:sym typeface="Gill Sans"/>
              </a:rPr>
              <a:t>JavaScript can be implemented using JavaScript statements that are placed within the HTML tags in a web page.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lang="en-US" sz="3300">
                <a:highlight>
                  <a:srgbClr val="FFFFFF"/>
                </a:highlight>
                <a:latin typeface="Gill Sans"/>
                <a:ea typeface="Gill Sans"/>
                <a:cs typeface="Gill Sans"/>
                <a:sym typeface="Gill Sans"/>
              </a:rPr>
              <a:t>You can place the &lt;script&gt; tags, containing your JavaScript, anywhere within you web page, but it is normally recommended that you should keep it within the &lt;head&gt; tags.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&lt;script&gt; tag alerts the browser program to start interpreting all the text between these tags as a script. A simple syntax of your JavaScript will appear as follows.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&lt;script ...&gt;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 	JavaScript code</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&lt;/script&gt;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g137c0df2996_0_4"/>
          <p:cNvSpPr txBox="1"/>
          <p:nvPr/>
        </p:nvSpPr>
        <p:spPr>
          <a:xfrm>
            <a:off x="7227125" y="2030300"/>
            <a:ext cx="100635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Your First JavaScriptCode</a:t>
            </a:r>
            <a:endParaRPr b="0" i="0" sz="1400" u="none" cap="none" strike="noStrike">
              <a:solidFill>
                <a:srgbClr val="000000"/>
              </a:solidFill>
              <a:latin typeface="Arial"/>
              <a:ea typeface="Arial"/>
              <a:cs typeface="Arial"/>
              <a:sym typeface="Arial"/>
            </a:endParaRPr>
          </a:p>
        </p:txBody>
      </p:sp>
      <p:sp>
        <p:nvSpPr>
          <p:cNvPr id="79" name="Google Shape;79;g137c0df2996_0_4"/>
          <p:cNvSpPr txBox="1"/>
          <p:nvPr/>
        </p:nvSpPr>
        <p:spPr>
          <a:xfrm>
            <a:off x="2311900" y="3652423"/>
            <a:ext cx="17946900" cy="9358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Let us take a sample example to print out "Hello World". We added an optional HTML comment that surrounds our JavaScript code. This is to save our code from a browser that does not support JavaScript. The comment ends with a "//--&gt;". Here "//" signifies a comment in JavaScript, so we add that to prevent a browser from reading the end of the HTML comment as a piece of JavaScript code. Next, we call a function document.write which writes a string into our HTML document.</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This function can be used to write text, HTML, or both. Take a look at the following code.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&lt;html&gt;</a:t>
            </a:r>
            <a:endParaRPr i="1"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&lt;body&gt;</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&lt;script language="javascript" type="text/javascript"&gt;</a:t>
            </a:r>
            <a:endParaRPr i="1" sz="33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a:t>
            </a:r>
            <a:endParaRPr i="1" sz="33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 document.write ("Hello World!")</a:t>
            </a:r>
            <a:endParaRPr i="1" sz="33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//--&gt;</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&lt;/script&gt;</a:t>
            </a:r>
            <a:endParaRPr i="1"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&lt;/body&gt;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rPr i="1" lang="en-US" sz="3300">
                <a:highlight>
                  <a:srgbClr val="FFFFFF"/>
                </a:highlight>
                <a:latin typeface="Gill Sans"/>
                <a:ea typeface="Gill Sans"/>
                <a:cs typeface="Gill Sans"/>
                <a:sym typeface="Gill Sans"/>
              </a:rPr>
              <a:t>&lt;/html&gt;</a:t>
            </a:r>
            <a:endParaRPr i="1" sz="3300">
              <a:highlight>
                <a:srgbClr val="FFFFFF"/>
              </a:highlight>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g137c0df2996_0_11"/>
          <p:cNvSpPr txBox="1"/>
          <p:nvPr/>
        </p:nvSpPr>
        <p:spPr>
          <a:xfrm>
            <a:off x="505125" y="1165700"/>
            <a:ext cx="22847100" cy="124218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Whitespace and Line Breaks</a:t>
            </a:r>
            <a:endParaRPr b="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JavaScript ignores spaces, tabs, and newlines that appear in JavaScript programs.You can use spaces, tabs, and newlines freely in your program and you are free to format and indent your programs in a neat and consistent way that makes the code easy to read and understand.</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Semicolons are Optional</a:t>
            </a:r>
            <a:endParaRPr b="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&lt;script language="javascript" type="text/javascript"&gt;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var1 = 10</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var2 = 20</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&lt;/script&gt;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But when formatted in a single line as follows, you must use semicolons: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&lt;script language="javascript" type="text/javascript"&gt;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	&lt;!--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	var1 = 10; var2 = 20;</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	//--&gt;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&lt;/script&gt;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Note</a:t>
            </a:r>
            <a:r>
              <a:rPr lang="en-US" sz="3300">
                <a:highlight>
                  <a:srgbClr val="FFFFFF"/>
                </a:highlight>
                <a:latin typeface="Gill Sans"/>
                <a:ea typeface="Gill Sans"/>
                <a:cs typeface="Gill Sans"/>
                <a:sym typeface="Gill Sans"/>
              </a:rPr>
              <a:t>: It is a good programming practice to use semicolons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g137c0df2996_0_22"/>
          <p:cNvSpPr txBox="1"/>
          <p:nvPr/>
        </p:nvSpPr>
        <p:spPr>
          <a:xfrm>
            <a:off x="485700" y="3594175"/>
            <a:ext cx="22847100" cy="38172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b="1" lang="en-US" sz="3000">
                <a:highlight>
                  <a:srgbClr val="FFFFFF"/>
                </a:highlight>
                <a:latin typeface="Gill Sans"/>
                <a:ea typeface="Gill Sans"/>
                <a:cs typeface="Gill Sans"/>
                <a:sym typeface="Gill Sans"/>
              </a:rPr>
              <a:t>Case Sensitivity</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JavaScript is a case-sensitive language. This means that the language keywords,variables, function names, and any other identifiers must always be typed with a consistent capitalization of letters.</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So the identifiers Time and TIME will convey different meanings in JavaScript.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000">
                <a:highlight>
                  <a:srgbClr val="FFFFFF"/>
                </a:highlight>
                <a:latin typeface="Gill Sans"/>
                <a:ea typeface="Gill Sans"/>
                <a:cs typeface="Gill Sans"/>
                <a:sym typeface="Gill Sans"/>
              </a:rPr>
              <a:t>NOTE</a:t>
            </a:r>
            <a:r>
              <a:rPr lang="en-US" sz="3000">
                <a:highlight>
                  <a:srgbClr val="FFFFFF"/>
                </a:highlight>
                <a:latin typeface="Gill Sans"/>
                <a:ea typeface="Gill Sans"/>
                <a:cs typeface="Gill Sans"/>
                <a:sym typeface="Gill Sans"/>
              </a:rPr>
              <a:t>: Care should be taken while writing variable and function names in JavaScript.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i="1" sz="28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000">
              <a:highlight>
                <a:srgbClr val="FFFFFF"/>
              </a:highlight>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137c0df2996_0_27"/>
          <p:cNvSpPr txBox="1"/>
          <p:nvPr/>
        </p:nvSpPr>
        <p:spPr>
          <a:xfrm>
            <a:off x="446850" y="2156500"/>
            <a:ext cx="22847100" cy="9574200"/>
          </a:xfrm>
          <a:prstGeom prst="rect">
            <a:avLst/>
          </a:prstGeom>
          <a:noFill/>
          <a:ln>
            <a:noFill/>
          </a:ln>
        </p:spPr>
        <p:txBody>
          <a:bodyPr anchorCtr="0" anchor="ctr" bIns="50800" lIns="50800" spcFirstLastPara="1" rIns="50800" wrap="square" tIns="50800">
            <a:spAutoFit/>
          </a:bodyPr>
          <a:lstStyle/>
          <a:p>
            <a:pPr indent="0" lvl="0" marL="0" rtl="0" algn="just">
              <a:spcBef>
                <a:spcPts val="800"/>
              </a:spcBef>
              <a:spcAft>
                <a:spcPts val="0"/>
              </a:spcAft>
              <a:buNone/>
            </a:pPr>
            <a:r>
              <a:rPr b="1" lang="en-US" sz="3000">
                <a:highlight>
                  <a:srgbClr val="FFFFFF"/>
                </a:highlight>
                <a:latin typeface="Gill Sans"/>
                <a:ea typeface="Gill Sans"/>
                <a:cs typeface="Gill Sans"/>
                <a:sym typeface="Gill Sans"/>
              </a:rPr>
              <a:t>Comments in JavaScript</a:t>
            </a:r>
            <a:endParaRPr b="1" sz="3000">
              <a:highlight>
                <a:srgbClr val="FFFFFF"/>
              </a:highlight>
              <a:latin typeface="Gill Sans"/>
              <a:ea typeface="Gill Sans"/>
              <a:cs typeface="Gill Sans"/>
              <a:sym typeface="Gill Sans"/>
            </a:endParaRPr>
          </a:p>
          <a:p>
            <a:pPr indent="0" lvl="0" marL="0" rtl="0" algn="just">
              <a:spcBef>
                <a:spcPts val="800"/>
              </a:spcBef>
              <a:spcAft>
                <a:spcPts val="0"/>
              </a:spcAft>
              <a:buNone/>
            </a:pPr>
            <a:r>
              <a:rPr lang="en-US" sz="3000">
                <a:highlight>
                  <a:srgbClr val="FFFFFF"/>
                </a:highlight>
                <a:latin typeface="Gill Sans"/>
                <a:ea typeface="Gill Sans"/>
                <a:cs typeface="Gill Sans"/>
                <a:sym typeface="Gill Sans"/>
              </a:rPr>
              <a:t>JavaScript supports both C-style and C++-style comments. Thus:</a:t>
            </a:r>
            <a:endParaRPr sz="3000">
              <a:highlight>
                <a:srgbClr val="FFFFFF"/>
              </a:highlight>
              <a:latin typeface="Gill Sans"/>
              <a:ea typeface="Gill Sans"/>
              <a:cs typeface="Gill Sans"/>
              <a:sym typeface="Gill Sans"/>
            </a:endParaRPr>
          </a:p>
          <a:p>
            <a:pPr indent="-419100" lvl="0" marL="457200" rtl="0" algn="just">
              <a:spcBef>
                <a:spcPts val="800"/>
              </a:spcBef>
              <a:spcAft>
                <a:spcPts val="0"/>
              </a:spcAft>
              <a:buSzPts val="3000"/>
              <a:buFont typeface="Gill Sans"/>
              <a:buChar char="●"/>
            </a:pPr>
            <a:r>
              <a:rPr lang="en-US" sz="3000">
                <a:highlight>
                  <a:srgbClr val="FFFFFF"/>
                </a:highlight>
                <a:latin typeface="Gill Sans"/>
                <a:ea typeface="Gill Sans"/>
                <a:cs typeface="Gill Sans"/>
                <a:sym typeface="Gill Sans"/>
              </a:rPr>
              <a:t>Any text between a // and the end of a line is treated as a comment and is ignored by JavaScript.</a:t>
            </a:r>
            <a:endParaRPr sz="3000">
              <a:highlight>
                <a:srgbClr val="FFFFFF"/>
              </a:highlight>
              <a:latin typeface="Gill Sans"/>
              <a:ea typeface="Gill Sans"/>
              <a:cs typeface="Gill Sans"/>
              <a:sym typeface="Gill Sans"/>
            </a:endParaRPr>
          </a:p>
          <a:p>
            <a:pPr indent="-419100" lvl="0" marL="457200" rtl="0" algn="just">
              <a:spcBef>
                <a:spcPts val="0"/>
              </a:spcBef>
              <a:spcAft>
                <a:spcPts val="0"/>
              </a:spcAft>
              <a:buSzPts val="3000"/>
              <a:buFont typeface="Gill Sans"/>
              <a:buChar char="●"/>
            </a:pPr>
            <a:r>
              <a:rPr lang="en-US" sz="3000">
                <a:highlight>
                  <a:srgbClr val="FFFFFF"/>
                </a:highlight>
                <a:latin typeface="Gill Sans"/>
                <a:ea typeface="Gill Sans"/>
                <a:cs typeface="Gill Sans"/>
                <a:sym typeface="Gill Sans"/>
              </a:rPr>
              <a:t>Any text between the characters /* and */ is treated as a comment. This may span multiple lines.</a:t>
            </a:r>
            <a:endParaRPr sz="3000">
              <a:highlight>
                <a:srgbClr val="FFFFFF"/>
              </a:highlight>
              <a:latin typeface="Gill Sans"/>
              <a:ea typeface="Gill Sans"/>
              <a:cs typeface="Gill Sans"/>
              <a:sym typeface="Gill Sans"/>
            </a:endParaRPr>
          </a:p>
          <a:p>
            <a:pPr indent="-419100" lvl="0" marL="457200" rtl="0" algn="just">
              <a:spcBef>
                <a:spcPts val="0"/>
              </a:spcBef>
              <a:spcAft>
                <a:spcPts val="0"/>
              </a:spcAft>
              <a:buSzPts val="3000"/>
              <a:buFont typeface="Gill Sans"/>
              <a:buChar char="●"/>
            </a:pPr>
            <a:r>
              <a:rPr lang="en-US" sz="3000">
                <a:highlight>
                  <a:srgbClr val="FFFFFF"/>
                </a:highlight>
                <a:latin typeface="Gill Sans"/>
                <a:ea typeface="Gill Sans"/>
                <a:cs typeface="Gill Sans"/>
                <a:sym typeface="Gill Sans"/>
              </a:rPr>
              <a:t>JavaScript also recognizes the HTML comment opening sequence &lt;!--.</a:t>
            </a:r>
            <a:endParaRPr sz="3000">
              <a:highlight>
                <a:srgbClr val="FFFFFF"/>
              </a:highlight>
              <a:latin typeface="Gill Sans"/>
              <a:ea typeface="Gill Sans"/>
              <a:cs typeface="Gill Sans"/>
              <a:sym typeface="Gill Sans"/>
            </a:endParaRPr>
          </a:p>
          <a:p>
            <a:pPr indent="-419100" lvl="0" marL="457200" rtl="0" algn="just">
              <a:spcBef>
                <a:spcPts val="0"/>
              </a:spcBef>
              <a:spcAft>
                <a:spcPts val="0"/>
              </a:spcAft>
              <a:buSzPts val="3000"/>
              <a:buFont typeface="Gill Sans"/>
              <a:buChar char="●"/>
            </a:pPr>
            <a:r>
              <a:rPr lang="en-US" sz="3000">
                <a:highlight>
                  <a:srgbClr val="FFFFFF"/>
                </a:highlight>
                <a:latin typeface="Gill Sans"/>
                <a:ea typeface="Gill Sans"/>
                <a:cs typeface="Gill Sans"/>
                <a:sym typeface="Gill Sans"/>
              </a:rPr>
              <a:t>JavaScript treats this as a single-line comment, just as it does the // comment.</a:t>
            </a:r>
            <a:endParaRPr sz="3000">
              <a:highlight>
                <a:srgbClr val="FFFFFF"/>
              </a:highlight>
              <a:latin typeface="Gill Sans"/>
              <a:ea typeface="Gill Sans"/>
              <a:cs typeface="Gill Sans"/>
              <a:sym typeface="Gill Sans"/>
            </a:endParaRPr>
          </a:p>
          <a:p>
            <a:pPr indent="0" lvl="0" marL="0" rtl="0" algn="just">
              <a:spcBef>
                <a:spcPts val="800"/>
              </a:spcBef>
              <a:spcAft>
                <a:spcPts val="0"/>
              </a:spcAft>
              <a:buNone/>
            </a:pPr>
            <a:r>
              <a:rPr lang="en-US" sz="3000">
                <a:highlight>
                  <a:srgbClr val="FFFFFF"/>
                </a:highlight>
                <a:latin typeface="Gill Sans"/>
                <a:ea typeface="Gill Sans"/>
                <a:cs typeface="Gill Sans"/>
                <a:sym typeface="Gill Sans"/>
              </a:rPr>
              <a:t>The HTML comment closing sequence --&gt; is not recognized by JavaScript so it should be written as //--&gt;.</a:t>
            </a:r>
            <a:endParaRPr sz="3000">
              <a:highlight>
                <a:srgbClr val="FFFFFF"/>
              </a:highlight>
              <a:latin typeface="Gill Sans"/>
              <a:ea typeface="Gill Sans"/>
              <a:cs typeface="Gill Sans"/>
              <a:sym typeface="Gill Sans"/>
            </a:endParaRPr>
          </a:p>
          <a:p>
            <a:pPr indent="0" lvl="0" marL="0" rtl="0" algn="just">
              <a:spcBef>
                <a:spcPts val="800"/>
              </a:spcBef>
              <a:spcAft>
                <a:spcPts val="0"/>
              </a:spcAft>
              <a:buNone/>
            </a:pPr>
            <a:r>
              <a:rPr b="1" lang="en-US" sz="3000">
                <a:highlight>
                  <a:srgbClr val="FFFFFF"/>
                </a:highlight>
                <a:latin typeface="Gill Sans"/>
                <a:ea typeface="Gill Sans"/>
                <a:cs typeface="Gill Sans"/>
                <a:sym typeface="Gill Sans"/>
              </a:rPr>
              <a:t>Example</a:t>
            </a:r>
            <a:endParaRPr b="1" sz="3000">
              <a:highlight>
                <a:srgbClr val="FFFFFF"/>
              </a:highlight>
              <a:latin typeface="Gill Sans"/>
              <a:ea typeface="Gill Sans"/>
              <a:cs typeface="Gill Sans"/>
              <a:sym typeface="Gill Sans"/>
            </a:endParaRPr>
          </a:p>
          <a:p>
            <a:pPr indent="0" lvl="0" marL="0" rtl="0" algn="just">
              <a:spcBef>
                <a:spcPts val="800"/>
              </a:spcBef>
              <a:spcAft>
                <a:spcPts val="0"/>
              </a:spcAft>
              <a:buNone/>
            </a:pPr>
            <a:r>
              <a:rPr lang="en-US" sz="3000">
                <a:highlight>
                  <a:srgbClr val="FFFFFF"/>
                </a:highlight>
                <a:latin typeface="Gill Sans"/>
                <a:ea typeface="Gill Sans"/>
                <a:cs typeface="Gill Sans"/>
                <a:sym typeface="Gill Sans"/>
              </a:rPr>
              <a:t>The following example shows how to use comments in JavaScript.</a:t>
            </a:r>
            <a:endParaRPr sz="3000">
              <a:highlight>
                <a:srgbClr val="FFFFFF"/>
              </a:highlight>
              <a:latin typeface="Gill Sans"/>
              <a:ea typeface="Gill Sans"/>
              <a:cs typeface="Gill Sans"/>
              <a:sym typeface="Gill Sans"/>
            </a:endParaRPr>
          </a:p>
          <a:p>
            <a:pPr indent="0" lvl="0" marL="0" rtl="0" algn="just">
              <a:spcBef>
                <a:spcPts val="800"/>
              </a:spcBef>
              <a:spcAft>
                <a:spcPts val="0"/>
              </a:spcAft>
              <a:buNone/>
            </a:pPr>
            <a:r>
              <a:rPr i="1" lang="en-US" sz="2800">
                <a:highlight>
                  <a:srgbClr val="FFFFFF"/>
                </a:highlight>
                <a:latin typeface="Gill Sans"/>
                <a:ea typeface="Gill Sans"/>
                <a:cs typeface="Gill Sans"/>
                <a:sym typeface="Gill Sans"/>
              </a:rPr>
              <a:t>&lt;script language="javascript" type="text/javascript"&gt;</a:t>
            </a:r>
            <a:endParaRPr i="1" sz="2800">
              <a:highlight>
                <a:srgbClr val="FFFFFF"/>
              </a:highlight>
              <a:latin typeface="Gill Sans"/>
              <a:ea typeface="Gill Sans"/>
              <a:cs typeface="Gill Sans"/>
              <a:sym typeface="Gill Sans"/>
            </a:endParaRPr>
          </a:p>
          <a:p>
            <a:pPr indent="0" lvl="0" marL="457200" rtl="0" algn="just">
              <a:spcBef>
                <a:spcPts val="800"/>
              </a:spcBef>
              <a:spcAft>
                <a:spcPts val="0"/>
              </a:spcAft>
              <a:buNone/>
            </a:pPr>
            <a:r>
              <a:rPr i="1" lang="en-US" sz="2800">
                <a:highlight>
                  <a:srgbClr val="FFFFFF"/>
                </a:highlight>
                <a:latin typeface="Gill Sans"/>
                <a:ea typeface="Gill Sans"/>
                <a:cs typeface="Gill Sans"/>
                <a:sym typeface="Gill Sans"/>
              </a:rPr>
              <a:t>&lt;!--</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 This is a comment. It is similar to comments in C++</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 This is a multiline comment in JavaScript</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 It is very similar to comments in C Programming</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a:t>
            </a:r>
            <a:endParaRPr i="1" sz="2800">
              <a:highlight>
                <a:srgbClr val="FFFFFF"/>
              </a:highlight>
              <a:latin typeface="Gill Sans"/>
              <a:ea typeface="Gill Sans"/>
              <a:cs typeface="Gill Sans"/>
              <a:sym typeface="Gill Sans"/>
            </a:endParaRPr>
          </a:p>
          <a:p>
            <a:pPr indent="0" lvl="0" marL="457200" rtl="0" algn="just">
              <a:spcBef>
                <a:spcPts val="800"/>
              </a:spcBef>
              <a:spcAft>
                <a:spcPts val="0"/>
              </a:spcAft>
              <a:buNone/>
            </a:pPr>
            <a:r>
              <a:rPr i="1" lang="en-US" sz="2800">
                <a:highlight>
                  <a:srgbClr val="FFFFFF"/>
                </a:highlight>
                <a:latin typeface="Gill Sans"/>
                <a:ea typeface="Gill Sans"/>
                <a:cs typeface="Gill Sans"/>
                <a:sym typeface="Gill Sans"/>
              </a:rPr>
              <a:t>//--&gt;</a:t>
            </a:r>
            <a:endParaRPr i="1" sz="2800">
              <a:highlight>
                <a:srgbClr val="FFFFFF"/>
              </a:highlight>
              <a:latin typeface="Gill Sans"/>
              <a:ea typeface="Gill Sans"/>
              <a:cs typeface="Gill Sans"/>
              <a:sym typeface="Gill Sans"/>
            </a:endParaRPr>
          </a:p>
          <a:p>
            <a:pPr indent="0" lvl="0" marL="0" rtl="0" algn="just">
              <a:spcBef>
                <a:spcPts val="800"/>
              </a:spcBef>
              <a:spcAft>
                <a:spcPts val="800"/>
              </a:spcAft>
              <a:buNone/>
            </a:pPr>
            <a:r>
              <a:rPr i="1" lang="en-US" sz="2800">
                <a:highlight>
                  <a:srgbClr val="FFFFFF"/>
                </a:highlight>
                <a:latin typeface="Gill Sans"/>
                <a:ea typeface="Gill Sans"/>
                <a:cs typeface="Gill Sans"/>
                <a:sym typeface="Gill Sans"/>
              </a:rPr>
              <a:t>&lt;/script&gt;</a:t>
            </a:r>
            <a:endParaRPr b="1" sz="3000">
              <a:highlight>
                <a:srgbClr val="FFFFFF"/>
              </a:highlight>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g137c0df2996_0_17"/>
          <p:cNvSpPr txBox="1"/>
          <p:nvPr/>
        </p:nvSpPr>
        <p:spPr>
          <a:xfrm>
            <a:off x="7227125" y="2030300"/>
            <a:ext cx="100635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 Placement A</a:t>
            </a:r>
            <a:endParaRPr/>
          </a:p>
        </p:txBody>
      </p:sp>
      <p:sp>
        <p:nvSpPr>
          <p:cNvPr id="100" name="Google Shape;100;g137c0df2996_0_17"/>
          <p:cNvSpPr txBox="1"/>
          <p:nvPr/>
        </p:nvSpPr>
        <p:spPr>
          <a:xfrm>
            <a:off x="2311900" y="3652423"/>
            <a:ext cx="17946900" cy="5187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There is a flexibility given to include JavaScript code anywhere in an HTML document.</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However the most preferred ways to include JavaScript in an HTML file are as follows:</a:t>
            </a:r>
            <a:endParaRPr sz="3300">
              <a:highlight>
                <a:srgbClr val="FFFFFF"/>
              </a:highlight>
              <a:latin typeface="Gill Sans"/>
              <a:ea typeface="Gill Sans"/>
              <a:cs typeface="Gill Sans"/>
              <a:sym typeface="Gill Sans"/>
            </a:endParaRPr>
          </a:p>
          <a:p>
            <a:pPr indent="-438150" lvl="0" marL="914400" marR="0" rtl="0" algn="just">
              <a:lnSpc>
                <a:spcPct val="100000"/>
              </a:lnSpc>
              <a:spcBef>
                <a:spcPts val="800"/>
              </a:spcBef>
              <a:spcAft>
                <a:spcPts val="0"/>
              </a:spcAft>
              <a:buSzPts val="3300"/>
              <a:buFont typeface="Gill Sans"/>
              <a:buAutoNum type="arabicPeriod"/>
            </a:pPr>
            <a:r>
              <a:rPr lang="en-US" sz="3300">
                <a:highlight>
                  <a:srgbClr val="FFFFFF"/>
                </a:highlight>
                <a:latin typeface="Gill Sans"/>
                <a:ea typeface="Gill Sans"/>
                <a:cs typeface="Gill Sans"/>
                <a:sym typeface="Gill Sans"/>
              </a:rPr>
              <a:t>Script in &lt;head&gt;...&lt;/head&gt; section.</a:t>
            </a:r>
            <a:endParaRPr sz="3300">
              <a:highlight>
                <a:srgbClr val="FFFFFF"/>
              </a:highlight>
              <a:latin typeface="Gill Sans"/>
              <a:ea typeface="Gill Sans"/>
              <a:cs typeface="Gill Sans"/>
              <a:sym typeface="Gill Sans"/>
            </a:endParaRPr>
          </a:p>
          <a:p>
            <a:pPr indent="-438150" lvl="0" marL="914400" marR="0" rtl="0" algn="just">
              <a:lnSpc>
                <a:spcPct val="100000"/>
              </a:lnSpc>
              <a:spcBef>
                <a:spcPts val="0"/>
              </a:spcBef>
              <a:spcAft>
                <a:spcPts val="0"/>
              </a:spcAft>
              <a:buSzPts val="3300"/>
              <a:buFont typeface="Gill Sans"/>
              <a:buAutoNum type="arabicPeriod"/>
            </a:pPr>
            <a:r>
              <a:rPr lang="en-US" sz="3300">
                <a:highlight>
                  <a:srgbClr val="FFFFFF"/>
                </a:highlight>
                <a:latin typeface="Gill Sans"/>
                <a:ea typeface="Gill Sans"/>
                <a:cs typeface="Gill Sans"/>
                <a:sym typeface="Gill Sans"/>
              </a:rPr>
              <a:t>Script in &lt;body&gt;...&lt;/body&gt; section.</a:t>
            </a:r>
            <a:endParaRPr sz="3300">
              <a:highlight>
                <a:srgbClr val="FFFFFF"/>
              </a:highlight>
              <a:latin typeface="Gill Sans"/>
              <a:ea typeface="Gill Sans"/>
              <a:cs typeface="Gill Sans"/>
              <a:sym typeface="Gill Sans"/>
            </a:endParaRPr>
          </a:p>
          <a:p>
            <a:pPr indent="-438150" lvl="0" marL="914400" marR="0" rtl="0" algn="just">
              <a:lnSpc>
                <a:spcPct val="100000"/>
              </a:lnSpc>
              <a:spcBef>
                <a:spcPts val="0"/>
              </a:spcBef>
              <a:spcAft>
                <a:spcPts val="0"/>
              </a:spcAft>
              <a:buSzPts val="3300"/>
              <a:buFont typeface="Gill Sans"/>
              <a:buAutoNum type="arabicPeriod"/>
            </a:pPr>
            <a:r>
              <a:rPr lang="en-US" sz="3300">
                <a:highlight>
                  <a:srgbClr val="FFFFFF"/>
                </a:highlight>
                <a:latin typeface="Gill Sans"/>
                <a:ea typeface="Gill Sans"/>
                <a:cs typeface="Gill Sans"/>
                <a:sym typeface="Gill Sans"/>
              </a:rPr>
              <a:t>Script in &lt;body&gt;...&lt;/body&gt; and &lt;head&gt;...&lt;/head&gt; sections.</a:t>
            </a:r>
            <a:endParaRPr sz="3300">
              <a:highlight>
                <a:srgbClr val="FFFFFF"/>
              </a:highlight>
              <a:latin typeface="Gill Sans"/>
              <a:ea typeface="Gill Sans"/>
              <a:cs typeface="Gill Sans"/>
              <a:sym typeface="Gill Sans"/>
            </a:endParaRPr>
          </a:p>
          <a:p>
            <a:pPr indent="-438150" lvl="0" marL="914400" marR="0" rtl="0" algn="just">
              <a:lnSpc>
                <a:spcPct val="100000"/>
              </a:lnSpc>
              <a:spcBef>
                <a:spcPts val="0"/>
              </a:spcBef>
              <a:spcAft>
                <a:spcPts val="0"/>
              </a:spcAft>
              <a:buSzPts val="3300"/>
              <a:buFont typeface="Gill Sans"/>
              <a:buAutoNum type="arabicPeriod"/>
            </a:pPr>
            <a:r>
              <a:rPr lang="en-US" sz="3300">
                <a:highlight>
                  <a:srgbClr val="FFFFFF"/>
                </a:highlight>
                <a:latin typeface="Gill Sans"/>
                <a:ea typeface="Gill Sans"/>
                <a:cs typeface="Gill Sans"/>
                <a:sym typeface="Gill Sans"/>
              </a:rPr>
              <a:t>Script in an external file and then include in &lt;head&gt;...&lt;/head&gt; section.</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In the following section, we will see how we can place JavaScript in an HTML file in</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different ways.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g137c0df2996_0_33"/>
          <p:cNvSpPr txBox="1"/>
          <p:nvPr/>
        </p:nvSpPr>
        <p:spPr>
          <a:xfrm>
            <a:off x="5828325" y="2030300"/>
            <a:ext cx="142989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in &lt;head&gt;...&lt;/head&gt; Section</a:t>
            </a:r>
            <a:endParaRPr/>
          </a:p>
        </p:txBody>
      </p:sp>
      <p:sp>
        <p:nvSpPr>
          <p:cNvPr id="106" name="Google Shape;106;g137c0df2996_0_33"/>
          <p:cNvSpPr txBox="1"/>
          <p:nvPr/>
        </p:nvSpPr>
        <p:spPr>
          <a:xfrm>
            <a:off x="2311900" y="3652423"/>
            <a:ext cx="17946900" cy="95022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If you want to have a script run on some event, such as when a user clicks somewhere, then you will place that script in the head as follows.</a:t>
            </a:r>
            <a:endParaRPr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&lt;html&gt;</a:t>
            </a:r>
            <a:endParaRPr i="1" sz="27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&lt;head&gt;</a:t>
            </a:r>
            <a:endParaRPr i="1" sz="27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&lt;script type="text/javascript"&gt;</a:t>
            </a:r>
            <a:endParaRPr i="1" sz="2700">
              <a:highlight>
                <a:srgbClr val="FFFFFF"/>
              </a:highlight>
              <a:latin typeface="Gill Sans"/>
              <a:ea typeface="Gill Sans"/>
              <a:cs typeface="Gill Sans"/>
              <a:sym typeface="Gill Sans"/>
            </a:endParaRPr>
          </a:p>
          <a:p>
            <a:pPr indent="0" lvl="0" marL="18288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a:t>
            </a:r>
            <a:endParaRPr i="1" sz="2700">
              <a:highlight>
                <a:srgbClr val="FFFFFF"/>
              </a:highlight>
              <a:latin typeface="Gill Sans"/>
              <a:ea typeface="Gill Sans"/>
              <a:cs typeface="Gill Sans"/>
              <a:sym typeface="Gill Sans"/>
            </a:endParaRPr>
          </a:p>
          <a:p>
            <a:pPr indent="0" lvl="0" marL="22860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function sayHello() {</a:t>
            </a:r>
            <a:endParaRPr i="1" sz="2700">
              <a:highlight>
                <a:srgbClr val="FFFFFF"/>
              </a:highlight>
              <a:latin typeface="Gill Sans"/>
              <a:ea typeface="Gill Sans"/>
              <a:cs typeface="Gill Sans"/>
              <a:sym typeface="Gill Sans"/>
            </a:endParaRPr>
          </a:p>
          <a:p>
            <a:pPr indent="0" lvl="0" marL="22860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 alert("Hello World")</a:t>
            </a:r>
            <a:endParaRPr i="1" sz="2700">
              <a:highlight>
                <a:srgbClr val="FFFFFF"/>
              </a:highlight>
              <a:latin typeface="Gill Sans"/>
              <a:ea typeface="Gill Sans"/>
              <a:cs typeface="Gill Sans"/>
              <a:sym typeface="Gill Sans"/>
            </a:endParaRPr>
          </a:p>
          <a:p>
            <a:pPr indent="0" lvl="0" marL="22860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a:t>
            </a:r>
            <a:endParaRPr i="1" sz="2700">
              <a:highlight>
                <a:srgbClr val="FFFFFF"/>
              </a:highlight>
              <a:latin typeface="Gill Sans"/>
              <a:ea typeface="Gill Sans"/>
              <a:cs typeface="Gill Sans"/>
              <a:sym typeface="Gill Sans"/>
            </a:endParaRPr>
          </a:p>
          <a:p>
            <a:pPr indent="0" lvl="0" marL="18288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//--&gt;</a:t>
            </a:r>
            <a:endParaRPr i="1" sz="27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&lt;/script&gt;</a:t>
            </a:r>
            <a:endParaRPr i="1" sz="27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&lt;/head&gt;</a:t>
            </a:r>
            <a:endParaRPr i="1" sz="27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&lt;body&gt;</a:t>
            </a:r>
            <a:endParaRPr i="1" sz="27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Click here for the result</a:t>
            </a:r>
            <a:endParaRPr i="1" sz="27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&lt;input type="button" onclick="sayHello()" value="Say Hello" /&gt;</a:t>
            </a:r>
            <a:endParaRPr i="1" sz="27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&lt;/body&gt;</a:t>
            </a:r>
            <a:endParaRPr i="1" sz="27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&lt;/html&gt;</a:t>
            </a:r>
            <a:endParaRPr i="1" sz="27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