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13716000" cx="24384000"/>
  <p:notesSz cx="6858000" cy="9144000"/>
  <p:embeddedFontLst>
    <p:embeddedFont>
      <p:font typeface="Helvetica Neue"/>
      <p:regular r:id="rId33"/>
      <p:bold r:id="rId34"/>
      <p:italic r:id="rId35"/>
      <p:boldItalic r:id="rId36"/>
    </p:embeddedFont>
    <p:embeddedFont>
      <p:font typeface="Gill Sans"/>
      <p:regular r:id="rId37"/>
      <p:bold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9" roundtripDataSignature="AMtx7mgVGCq0AYvhBMmqOG+TwToIA78B4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4F8510A-9EA8-45D1-8BE3-CD97C30B59C9}">
  <a:tblStyle styleId="{64F8510A-9EA8-45D1-8BE3-CD97C30B59C9}"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HelveticaNeue-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HelveticaNeue-italic.fntdata"/><Relationship Id="rId12" Type="http://schemas.openxmlformats.org/officeDocument/2006/relationships/slide" Target="slides/slide7.xml"/><Relationship Id="rId34" Type="http://schemas.openxmlformats.org/officeDocument/2006/relationships/font" Target="fonts/HelveticaNeue-bold.fntdata"/><Relationship Id="rId15" Type="http://schemas.openxmlformats.org/officeDocument/2006/relationships/slide" Target="slides/slide10.xml"/><Relationship Id="rId37" Type="http://schemas.openxmlformats.org/officeDocument/2006/relationships/font" Target="fonts/GillSans-regular.fntdata"/><Relationship Id="rId14" Type="http://schemas.openxmlformats.org/officeDocument/2006/relationships/slide" Target="slides/slide9.xml"/><Relationship Id="rId36" Type="http://schemas.openxmlformats.org/officeDocument/2006/relationships/font" Target="fonts/HelveticaNeue-boldItalic.fntdata"/><Relationship Id="rId17" Type="http://schemas.openxmlformats.org/officeDocument/2006/relationships/slide" Target="slides/slide12.xml"/><Relationship Id="rId39" Type="http://customschemas.google.com/relationships/presentationmetadata" Target="metadata"/><Relationship Id="rId16" Type="http://schemas.openxmlformats.org/officeDocument/2006/relationships/slide" Target="slides/slide11.xml"/><Relationship Id="rId38" Type="http://schemas.openxmlformats.org/officeDocument/2006/relationships/font" Target="fonts/GillSans-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1pPr>
            <a:lvl2pPr indent="-228600" lvl="1" marL="9144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2pPr>
            <a:lvl3pPr indent="-228600" lvl="2" marL="13716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3pPr>
            <a:lvl4pPr indent="-228600" lvl="3" marL="18288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4pPr>
            <a:lvl5pPr indent="-228600" lvl="4" marL="22860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5pPr>
            <a:lvl6pPr indent="-228600" lvl="5" marL="27432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6pPr>
            <a:lvl7pPr indent="-228600" lvl="6" marL="32004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7pPr>
            <a:lvl8pPr indent="-228600" lvl="7" marL="36576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8pPr>
            <a:lvl9pPr indent="-228600" lvl="8" marL="41148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57" name="Google Shape;57;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37c0df2996_0_4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09" name="Google Shape;109;g137c0df2996_0_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37c0df2996_0_4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15" name="Google Shape;115;g137c0df2996_0_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37c0df2996_0_5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21" name="Google Shape;121;g137c0df2996_0_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37c0df2996_0_6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27" name="Google Shape;127;g137c0df2996_0_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37c0df2996_0_6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33" name="Google Shape;133;g137c0df2996_0_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37c0df2996_0_7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39" name="Google Shape;139;g137c0df2996_0_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37c0df2996_0_7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45" name="Google Shape;145;g137c0df2996_0_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37c0df2996_0_8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51" name="Google Shape;151;g137c0df2996_0_8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37c0df2996_0_9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58" name="Google Shape;158;g137c0df2996_0_9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37c0df2996_0_10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64" name="Google Shape;164;g137c0df2996_0_10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64" name="Google Shape;64;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37c0df2996_0_11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71" name="Google Shape;171;g137c0df2996_0_1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37c0df2996_0_12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78" name="Google Shape;178;g137c0df2996_0_1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37c0df2996_0_13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85" name="Google Shape;185;g137c0df2996_0_1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37c0df2996_0_14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92" name="Google Shape;192;g137c0df2996_0_1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37c0df2996_0_15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200" name="Google Shape;200;g137c0df2996_0_1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37c0df2996_0_17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207" name="Google Shape;207;g137c0df2996_0_1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37c0df2996_0_18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214" name="Google Shape;214;g137c0df2996_0_18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221" name="Google Shape;221;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2ea7ac047c_0_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70" name="Google Shape;70;g12ea7ac047c_0_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37c0df2996_0_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76" name="Google Shape;76;g137c0df2996_0_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37c0df2996_0_1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82" name="Google Shape;82;g137c0df2996_0_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37c0df2996_0_2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87" name="Google Shape;87;g137c0df2996_0_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37c0df2996_0_2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92" name="Google Shape;92;g137c0df2996_0_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37c0df2996_0_1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97" name="Google Shape;97;g137c0df2996_0_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37c0df2996_0_3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03" name="Google Shape;103;g137c0df2996_0_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Horizontal" type="tx">
  <p:cSld name="TITLE_AND_BODY">
    <p:spTree>
      <p:nvGrpSpPr>
        <p:cNvPr id="9" name="Shape 9"/>
        <p:cNvGrpSpPr/>
        <p:nvPr/>
      </p:nvGrpSpPr>
      <p:grpSpPr>
        <a:xfrm>
          <a:off x="0" y="0"/>
          <a:ext cx="0" cy="0"/>
          <a:chOff x="0" y="0"/>
          <a:chExt cx="0" cy="0"/>
        </a:xfrm>
      </p:grpSpPr>
      <p:sp>
        <p:nvSpPr>
          <p:cNvPr id="10" name="Google Shape;10;p19"/>
          <p:cNvSpPr/>
          <p:nvPr>
            <p:ph idx="2" type="pic"/>
          </p:nvPr>
        </p:nvSpPr>
        <p:spPr>
          <a:xfrm>
            <a:off x="4280774" y="-1688429"/>
            <a:ext cx="15829857" cy="11849101"/>
          </a:xfrm>
          <a:prstGeom prst="rect">
            <a:avLst/>
          </a:prstGeom>
          <a:noFill/>
          <a:ln>
            <a:noFill/>
          </a:ln>
        </p:spPr>
      </p:sp>
      <p:sp>
        <p:nvSpPr>
          <p:cNvPr id="11" name="Google Shape;11;p19"/>
          <p:cNvSpPr txBox="1"/>
          <p:nvPr>
            <p:ph type="title"/>
          </p:nvPr>
        </p:nvSpPr>
        <p:spPr>
          <a:xfrm>
            <a:off x="2387600" y="9728200"/>
            <a:ext cx="19621500" cy="1803400"/>
          </a:xfrm>
          <a:prstGeom prst="rect">
            <a:avLst/>
          </a:prstGeom>
          <a:noFill/>
          <a:ln>
            <a:noFill/>
          </a:ln>
        </p:spPr>
        <p:txBody>
          <a:bodyPr anchorCtr="0" anchor="ctr" bIns="50800" lIns="50800" spcFirstLastPara="1" rIns="50800" wrap="square" tIns="50800">
            <a:normAutofit/>
          </a:bodyPr>
          <a:lstStyle>
            <a:lvl1pPr lvl="0" algn="ctr">
              <a:lnSpc>
                <a:spcPct val="100000"/>
              </a:lnSpc>
              <a:spcBef>
                <a:spcPts val="0"/>
              </a:spcBef>
              <a:spcAft>
                <a:spcPts val="0"/>
              </a:spcAft>
              <a:buClr>
                <a:srgbClr val="535353"/>
              </a:buClr>
              <a:buSzPts val="1800"/>
              <a:buNone/>
              <a:defRPr/>
            </a:lvl1pPr>
            <a:lvl2pPr lvl="1" algn="ctr">
              <a:lnSpc>
                <a:spcPct val="100000"/>
              </a:lnSpc>
              <a:spcBef>
                <a:spcPts val="0"/>
              </a:spcBef>
              <a:spcAft>
                <a:spcPts val="0"/>
              </a:spcAft>
              <a:buClr>
                <a:srgbClr val="535353"/>
              </a:buClr>
              <a:buSzPts val="1800"/>
              <a:buNone/>
              <a:defRPr/>
            </a:lvl2pPr>
            <a:lvl3pPr lvl="2" algn="ctr">
              <a:lnSpc>
                <a:spcPct val="100000"/>
              </a:lnSpc>
              <a:spcBef>
                <a:spcPts val="0"/>
              </a:spcBef>
              <a:spcAft>
                <a:spcPts val="0"/>
              </a:spcAft>
              <a:buClr>
                <a:srgbClr val="535353"/>
              </a:buClr>
              <a:buSzPts val="1800"/>
              <a:buNone/>
              <a:defRPr/>
            </a:lvl3pPr>
            <a:lvl4pPr lvl="3" algn="ctr">
              <a:lnSpc>
                <a:spcPct val="100000"/>
              </a:lnSpc>
              <a:spcBef>
                <a:spcPts val="0"/>
              </a:spcBef>
              <a:spcAft>
                <a:spcPts val="0"/>
              </a:spcAft>
              <a:buClr>
                <a:srgbClr val="535353"/>
              </a:buClr>
              <a:buSzPts val="1800"/>
              <a:buNone/>
              <a:defRPr/>
            </a:lvl4pPr>
            <a:lvl5pPr lvl="4" algn="ctr">
              <a:lnSpc>
                <a:spcPct val="100000"/>
              </a:lnSpc>
              <a:spcBef>
                <a:spcPts val="0"/>
              </a:spcBef>
              <a:spcAft>
                <a:spcPts val="0"/>
              </a:spcAft>
              <a:buClr>
                <a:srgbClr val="535353"/>
              </a:buClr>
              <a:buSzPts val="1800"/>
              <a:buNone/>
              <a:defRPr/>
            </a:lvl5pPr>
            <a:lvl6pPr lvl="5" algn="ctr">
              <a:lnSpc>
                <a:spcPct val="100000"/>
              </a:lnSpc>
              <a:spcBef>
                <a:spcPts val="0"/>
              </a:spcBef>
              <a:spcAft>
                <a:spcPts val="0"/>
              </a:spcAft>
              <a:buClr>
                <a:srgbClr val="535353"/>
              </a:buClr>
              <a:buSzPts val="1800"/>
              <a:buNone/>
              <a:defRPr/>
            </a:lvl6pPr>
            <a:lvl7pPr lvl="6" algn="ctr">
              <a:lnSpc>
                <a:spcPct val="100000"/>
              </a:lnSpc>
              <a:spcBef>
                <a:spcPts val="0"/>
              </a:spcBef>
              <a:spcAft>
                <a:spcPts val="0"/>
              </a:spcAft>
              <a:buClr>
                <a:srgbClr val="535353"/>
              </a:buClr>
              <a:buSzPts val="1800"/>
              <a:buNone/>
              <a:defRPr/>
            </a:lvl7pPr>
            <a:lvl8pPr lvl="7" algn="ctr">
              <a:lnSpc>
                <a:spcPct val="100000"/>
              </a:lnSpc>
              <a:spcBef>
                <a:spcPts val="0"/>
              </a:spcBef>
              <a:spcAft>
                <a:spcPts val="0"/>
              </a:spcAft>
              <a:buClr>
                <a:srgbClr val="535353"/>
              </a:buClr>
              <a:buSzPts val="1800"/>
              <a:buNone/>
              <a:defRPr/>
            </a:lvl8pPr>
            <a:lvl9pPr lvl="8" algn="ctr">
              <a:lnSpc>
                <a:spcPct val="100000"/>
              </a:lnSpc>
              <a:spcBef>
                <a:spcPts val="0"/>
              </a:spcBef>
              <a:spcAft>
                <a:spcPts val="0"/>
              </a:spcAft>
              <a:buClr>
                <a:srgbClr val="535353"/>
              </a:buClr>
              <a:buSzPts val="1800"/>
              <a:buNone/>
              <a:defRPr/>
            </a:lvl9pPr>
          </a:lstStyle>
          <a:p/>
        </p:txBody>
      </p:sp>
      <p:sp>
        <p:nvSpPr>
          <p:cNvPr id="12" name="Google Shape;12;p19"/>
          <p:cNvSpPr txBox="1"/>
          <p:nvPr>
            <p:ph idx="1" type="body"/>
          </p:nvPr>
        </p:nvSpPr>
        <p:spPr>
          <a:xfrm>
            <a:off x="2387600" y="11518900"/>
            <a:ext cx="19621500" cy="1600200"/>
          </a:xfrm>
          <a:prstGeom prst="rect">
            <a:avLst/>
          </a:prstGeom>
          <a:noFill/>
          <a:ln>
            <a:noFill/>
          </a:ln>
        </p:spPr>
        <p:txBody>
          <a:bodyPr anchorCtr="0" anchor="t" bIns="50800" lIns="50800" spcFirstLastPara="1" rIns="50800" wrap="square" tIns="50800">
            <a:normAutofit/>
          </a:bodyPr>
          <a:lstStyle>
            <a:lvl1pPr indent="-228600" lvl="0" marL="457200" algn="ctr">
              <a:lnSpc>
                <a:spcPct val="100000"/>
              </a:lnSpc>
              <a:spcBef>
                <a:spcPts val="0"/>
              </a:spcBef>
              <a:spcAft>
                <a:spcPts val="0"/>
              </a:spcAft>
              <a:buClr>
                <a:srgbClr val="535353"/>
              </a:buClr>
              <a:buSzPts val="1800"/>
              <a:buNone/>
              <a:defRPr/>
            </a:lvl1pPr>
            <a:lvl2pPr indent="-228600" lvl="1" marL="914400" algn="ctr">
              <a:lnSpc>
                <a:spcPct val="100000"/>
              </a:lnSpc>
              <a:spcBef>
                <a:spcPts val="0"/>
              </a:spcBef>
              <a:spcAft>
                <a:spcPts val="0"/>
              </a:spcAft>
              <a:buClr>
                <a:srgbClr val="535353"/>
              </a:buClr>
              <a:buSzPts val="1800"/>
              <a:buNone/>
              <a:defRPr/>
            </a:lvl2pPr>
            <a:lvl3pPr indent="-228600" lvl="2" marL="1371600" algn="ctr">
              <a:lnSpc>
                <a:spcPct val="100000"/>
              </a:lnSpc>
              <a:spcBef>
                <a:spcPts val="0"/>
              </a:spcBef>
              <a:spcAft>
                <a:spcPts val="0"/>
              </a:spcAft>
              <a:buClr>
                <a:srgbClr val="535353"/>
              </a:buClr>
              <a:buSzPts val="1800"/>
              <a:buNone/>
              <a:defRPr/>
            </a:lvl3pPr>
            <a:lvl4pPr indent="-228600" lvl="3" marL="1828800" algn="ctr">
              <a:lnSpc>
                <a:spcPct val="100000"/>
              </a:lnSpc>
              <a:spcBef>
                <a:spcPts val="0"/>
              </a:spcBef>
              <a:spcAft>
                <a:spcPts val="0"/>
              </a:spcAft>
              <a:buClr>
                <a:srgbClr val="535353"/>
              </a:buClr>
              <a:buSzPts val="1800"/>
              <a:buNone/>
              <a:defRPr/>
            </a:lvl4pPr>
            <a:lvl5pPr indent="-228600" lvl="4" marL="2286000" algn="ctr">
              <a:lnSpc>
                <a:spcPct val="100000"/>
              </a:lnSpc>
              <a:spcBef>
                <a:spcPts val="0"/>
              </a:spcBef>
              <a:spcAft>
                <a:spcPts val="0"/>
              </a:spcAft>
              <a:buClr>
                <a:srgbClr val="535353"/>
              </a:buClr>
              <a:buSzPts val="1800"/>
              <a:buNone/>
              <a:defRPr/>
            </a:lvl5pPr>
            <a:lvl6pPr indent="-322326" lvl="5" marL="2743200" algn="l">
              <a:lnSpc>
                <a:spcPct val="100000"/>
              </a:lnSpc>
              <a:spcBef>
                <a:spcPts val="5300"/>
              </a:spcBef>
              <a:spcAft>
                <a:spcPts val="0"/>
              </a:spcAft>
              <a:buClr>
                <a:srgbClr val="535353"/>
              </a:buClr>
              <a:buSzPts val="1476"/>
              <a:buChar char="•"/>
              <a:defRPr/>
            </a:lvl6pPr>
            <a:lvl7pPr indent="-322326" lvl="6" marL="3200400" algn="l">
              <a:lnSpc>
                <a:spcPct val="100000"/>
              </a:lnSpc>
              <a:spcBef>
                <a:spcPts val="5300"/>
              </a:spcBef>
              <a:spcAft>
                <a:spcPts val="0"/>
              </a:spcAft>
              <a:buClr>
                <a:srgbClr val="535353"/>
              </a:buClr>
              <a:buSzPts val="1476"/>
              <a:buChar char="•"/>
              <a:defRPr/>
            </a:lvl7pPr>
            <a:lvl8pPr indent="-322326" lvl="7" marL="3657600" algn="l">
              <a:lnSpc>
                <a:spcPct val="100000"/>
              </a:lnSpc>
              <a:spcBef>
                <a:spcPts val="5300"/>
              </a:spcBef>
              <a:spcAft>
                <a:spcPts val="0"/>
              </a:spcAft>
              <a:buClr>
                <a:srgbClr val="535353"/>
              </a:buClr>
              <a:buSzPts val="1476"/>
              <a:buChar char="•"/>
              <a:defRPr/>
            </a:lvl8pPr>
            <a:lvl9pPr indent="-322326" lvl="8" marL="4114800" algn="l">
              <a:lnSpc>
                <a:spcPct val="100000"/>
              </a:lnSpc>
              <a:spcBef>
                <a:spcPts val="5300"/>
              </a:spcBef>
              <a:spcAft>
                <a:spcPts val="0"/>
              </a:spcAft>
              <a:buClr>
                <a:srgbClr val="535353"/>
              </a:buClr>
              <a:buSzPts val="1476"/>
              <a:buChar char="•"/>
              <a:defRPr/>
            </a:lvl9pPr>
          </a:lstStyle>
          <a:p/>
        </p:txBody>
      </p:sp>
      <p:sp>
        <p:nvSpPr>
          <p:cNvPr id="13" name="Google Shape;13;p19"/>
          <p:cNvSpPr txBox="1"/>
          <p:nvPr>
            <p:ph idx="12" type="sldNum"/>
          </p:nvPr>
        </p:nvSpPr>
        <p:spPr>
          <a:xfrm>
            <a:off x="11976100" y="13081000"/>
            <a:ext cx="419100" cy="4572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1pPr>
            <a:lvl2pPr indent="0" lvl="1"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2pPr>
            <a:lvl3pPr indent="0" lvl="2"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3pPr>
            <a:lvl4pPr indent="0" lvl="3"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4pPr>
            <a:lvl5pPr indent="0" lvl="4"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5pPr>
            <a:lvl6pPr indent="0" lvl="5"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6pPr>
            <a:lvl7pPr indent="0" lvl="6"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7pPr>
            <a:lvl8pPr indent="0" lvl="7"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8pPr>
            <a:lvl9pPr indent="0" lvl="8"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3 Up">
  <p:cSld name="Photo - 3 Up">
    <p:spTree>
      <p:nvGrpSpPr>
        <p:cNvPr id="43" name="Shape 43"/>
        <p:cNvGrpSpPr/>
        <p:nvPr/>
      </p:nvGrpSpPr>
      <p:grpSpPr>
        <a:xfrm>
          <a:off x="0" y="0"/>
          <a:ext cx="0" cy="0"/>
          <a:chOff x="0" y="0"/>
          <a:chExt cx="0" cy="0"/>
        </a:xfrm>
      </p:grpSpPr>
      <p:sp>
        <p:nvSpPr>
          <p:cNvPr id="44" name="Google Shape;44;p28"/>
          <p:cNvSpPr/>
          <p:nvPr>
            <p:ph idx="2" type="pic"/>
          </p:nvPr>
        </p:nvSpPr>
        <p:spPr>
          <a:xfrm>
            <a:off x="12420509" y="5714207"/>
            <a:ext cx="11023601" cy="8255001"/>
          </a:xfrm>
          <a:prstGeom prst="rect">
            <a:avLst/>
          </a:prstGeom>
          <a:noFill/>
          <a:ln>
            <a:noFill/>
          </a:ln>
        </p:spPr>
      </p:sp>
      <p:sp>
        <p:nvSpPr>
          <p:cNvPr id="45" name="Google Shape;45;p28"/>
          <p:cNvSpPr/>
          <p:nvPr>
            <p:ph idx="3" type="pic"/>
          </p:nvPr>
        </p:nvSpPr>
        <p:spPr>
          <a:xfrm>
            <a:off x="12420600" y="-673100"/>
            <a:ext cx="11023600" cy="8255000"/>
          </a:xfrm>
          <a:prstGeom prst="rect">
            <a:avLst/>
          </a:prstGeom>
          <a:noFill/>
          <a:ln>
            <a:noFill/>
          </a:ln>
        </p:spPr>
      </p:sp>
      <p:sp>
        <p:nvSpPr>
          <p:cNvPr id="46" name="Google Shape;46;p28"/>
          <p:cNvSpPr/>
          <p:nvPr>
            <p:ph idx="4" type="pic"/>
          </p:nvPr>
        </p:nvSpPr>
        <p:spPr>
          <a:xfrm>
            <a:off x="-825499" y="-2108200"/>
            <a:ext cx="13804901" cy="18443211"/>
          </a:xfrm>
          <a:prstGeom prst="rect">
            <a:avLst/>
          </a:prstGeom>
          <a:noFill/>
          <a:ln>
            <a:noFill/>
          </a:ln>
        </p:spPr>
      </p:sp>
      <p:sp>
        <p:nvSpPr>
          <p:cNvPr id="47" name="Google Shape;47;p28"/>
          <p:cNvSpPr txBox="1"/>
          <p:nvPr>
            <p:ph idx="12" type="sldNum"/>
          </p:nvPr>
        </p:nvSpPr>
        <p:spPr>
          <a:xfrm>
            <a:off x="11976100" y="13081000"/>
            <a:ext cx="419100" cy="4572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1pPr>
            <a:lvl2pPr indent="0" lvl="1"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2pPr>
            <a:lvl3pPr indent="0" lvl="2"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3pPr>
            <a:lvl4pPr indent="0" lvl="3"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4pPr>
            <a:lvl5pPr indent="0" lvl="4"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5pPr>
            <a:lvl6pPr indent="0" lvl="5"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6pPr>
            <a:lvl7pPr indent="0" lvl="6"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7pPr>
            <a:lvl8pPr indent="0" lvl="7"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8pPr>
            <a:lvl9pPr indent="0" lvl="8"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48" name="Shape 48"/>
        <p:cNvGrpSpPr/>
        <p:nvPr/>
      </p:nvGrpSpPr>
      <p:grpSpPr>
        <a:xfrm>
          <a:off x="0" y="0"/>
          <a:ext cx="0" cy="0"/>
          <a:chOff x="0" y="0"/>
          <a:chExt cx="0" cy="0"/>
        </a:xfrm>
      </p:grpSpPr>
      <p:sp>
        <p:nvSpPr>
          <p:cNvPr id="49" name="Google Shape;49;p29"/>
          <p:cNvSpPr txBox="1"/>
          <p:nvPr>
            <p:ph idx="1" type="body"/>
          </p:nvPr>
        </p:nvSpPr>
        <p:spPr>
          <a:xfrm>
            <a:off x="2387600" y="8001000"/>
            <a:ext cx="19621500" cy="647700"/>
          </a:xfrm>
          <a:prstGeom prst="rect">
            <a:avLst/>
          </a:prstGeom>
          <a:noFill/>
          <a:ln>
            <a:noFill/>
          </a:ln>
        </p:spPr>
        <p:txBody>
          <a:bodyPr anchorCtr="0" anchor="t" bIns="50800" lIns="50800" spcFirstLastPara="1" rIns="50800" wrap="square" tIns="50800">
            <a:spAutoFit/>
          </a:bodyPr>
          <a:lstStyle>
            <a:lvl1pPr indent="-228600" lvl="0" marL="457200" algn="ctr">
              <a:lnSpc>
                <a:spcPct val="100000"/>
              </a:lnSpc>
              <a:spcBef>
                <a:spcPts val="0"/>
              </a:spcBef>
              <a:spcAft>
                <a:spcPts val="0"/>
              </a:spcAft>
              <a:buClr>
                <a:srgbClr val="535353"/>
              </a:buClr>
              <a:buSzPts val="3800"/>
              <a:buFont typeface="Gill Sans"/>
              <a:buNone/>
              <a:defRPr sz="3800"/>
            </a:lvl1pPr>
            <a:lvl2pPr indent="-322326" lvl="1" marL="914400" algn="l">
              <a:lnSpc>
                <a:spcPct val="100000"/>
              </a:lnSpc>
              <a:spcBef>
                <a:spcPts val="5300"/>
              </a:spcBef>
              <a:spcAft>
                <a:spcPts val="0"/>
              </a:spcAft>
              <a:buClr>
                <a:srgbClr val="535353"/>
              </a:buClr>
              <a:buSzPts val="1476"/>
              <a:buChar char="•"/>
              <a:defRPr/>
            </a:lvl2pPr>
            <a:lvl3pPr indent="-322325" lvl="2" marL="1371600" algn="l">
              <a:lnSpc>
                <a:spcPct val="100000"/>
              </a:lnSpc>
              <a:spcBef>
                <a:spcPts val="5300"/>
              </a:spcBef>
              <a:spcAft>
                <a:spcPts val="0"/>
              </a:spcAft>
              <a:buClr>
                <a:srgbClr val="535353"/>
              </a:buClr>
              <a:buSzPts val="1476"/>
              <a:buChar char="•"/>
              <a:defRPr/>
            </a:lvl3pPr>
            <a:lvl4pPr indent="-322325" lvl="3" marL="1828800" algn="l">
              <a:lnSpc>
                <a:spcPct val="100000"/>
              </a:lnSpc>
              <a:spcBef>
                <a:spcPts val="5300"/>
              </a:spcBef>
              <a:spcAft>
                <a:spcPts val="0"/>
              </a:spcAft>
              <a:buClr>
                <a:srgbClr val="535353"/>
              </a:buClr>
              <a:buSzPts val="1476"/>
              <a:buChar char="•"/>
              <a:defRPr/>
            </a:lvl4pPr>
            <a:lvl5pPr indent="-322326" lvl="4" marL="2286000" algn="l">
              <a:lnSpc>
                <a:spcPct val="100000"/>
              </a:lnSpc>
              <a:spcBef>
                <a:spcPts val="5300"/>
              </a:spcBef>
              <a:spcAft>
                <a:spcPts val="0"/>
              </a:spcAft>
              <a:buClr>
                <a:srgbClr val="535353"/>
              </a:buClr>
              <a:buSzPts val="1476"/>
              <a:buChar char="•"/>
              <a:defRPr/>
            </a:lvl5pPr>
            <a:lvl6pPr indent="-322326" lvl="5" marL="2743200" algn="l">
              <a:lnSpc>
                <a:spcPct val="100000"/>
              </a:lnSpc>
              <a:spcBef>
                <a:spcPts val="5300"/>
              </a:spcBef>
              <a:spcAft>
                <a:spcPts val="0"/>
              </a:spcAft>
              <a:buClr>
                <a:srgbClr val="535353"/>
              </a:buClr>
              <a:buSzPts val="1476"/>
              <a:buChar char="•"/>
              <a:defRPr/>
            </a:lvl6pPr>
            <a:lvl7pPr indent="-322326" lvl="6" marL="3200400" algn="l">
              <a:lnSpc>
                <a:spcPct val="100000"/>
              </a:lnSpc>
              <a:spcBef>
                <a:spcPts val="5300"/>
              </a:spcBef>
              <a:spcAft>
                <a:spcPts val="0"/>
              </a:spcAft>
              <a:buClr>
                <a:srgbClr val="535353"/>
              </a:buClr>
              <a:buSzPts val="1476"/>
              <a:buChar char="•"/>
              <a:defRPr/>
            </a:lvl7pPr>
            <a:lvl8pPr indent="-322326" lvl="7" marL="3657600" algn="l">
              <a:lnSpc>
                <a:spcPct val="100000"/>
              </a:lnSpc>
              <a:spcBef>
                <a:spcPts val="5300"/>
              </a:spcBef>
              <a:spcAft>
                <a:spcPts val="0"/>
              </a:spcAft>
              <a:buClr>
                <a:srgbClr val="535353"/>
              </a:buClr>
              <a:buSzPts val="1476"/>
              <a:buChar char="•"/>
              <a:defRPr/>
            </a:lvl8pPr>
            <a:lvl9pPr indent="-322326" lvl="8" marL="4114800" algn="l">
              <a:lnSpc>
                <a:spcPct val="100000"/>
              </a:lnSpc>
              <a:spcBef>
                <a:spcPts val="5300"/>
              </a:spcBef>
              <a:spcAft>
                <a:spcPts val="0"/>
              </a:spcAft>
              <a:buClr>
                <a:srgbClr val="535353"/>
              </a:buClr>
              <a:buSzPts val="1476"/>
              <a:buChar char="•"/>
              <a:defRPr/>
            </a:lvl9pPr>
          </a:lstStyle>
          <a:p/>
        </p:txBody>
      </p:sp>
      <p:sp>
        <p:nvSpPr>
          <p:cNvPr id="50" name="Google Shape;50;p29"/>
          <p:cNvSpPr txBox="1"/>
          <p:nvPr>
            <p:ph idx="2" type="body"/>
          </p:nvPr>
        </p:nvSpPr>
        <p:spPr>
          <a:xfrm>
            <a:off x="2374900" y="5892800"/>
            <a:ext cx="19621500" cy="850900"/>
          </a:xfrm>
          <a:prstGeom prst="rect">
            <a:avLst/>
          </a:prstGeom>
          <a:noFill/>
          <a:ln>
            <a:noFill/>
          </a:ln>
        </p:spPr>
        <p:txBody>
          <a:bodyPr anchorCtr="0" anchor="ctr" bIns="50800" lIns="50800" spcFirstLastPara="1" rIns="50800" wrap="square" tIns="50800">
            <a:spAutoFit/>
          </a:bodyPr>
          <a:lstStyle>
            <a:lvl1pPr indent="-228600" lvl="0" marL="457200" algn="ctr">
              <a:lnSpc>
                <a:spcPct val="100000"/>
              </a:lnSpc>
              <a:spcBef>
                <a:spcPts val="0"/>
              </a:spcBef>
              <a:spcAft>
                <a:spcPts val="0"/>
              </a:spcAft>
              <a:buClr>
                <a:srgbClr val="535353"/>
              </a:buClr>
              <a:buSzPts val="1800"/>
              <a:buNone/>
              <a:defRPr/>
            </a:lvl1pPr>
            <a:lvl2pPr indent="-322326" lvl="1" marL="914400" algn="l">
              <a:lnSpc>
                <a:spcPct val="100000"/>
              </a:lnSpc>
              <a:spcBef>
                <a:spcPts val="5300"/>
              </a:spcBef>
              <a:spcAft>
                <a:spcPts val="0"/>
              </a:spcAft>
              <a:buClr>
                <a:srgbClr val="535353"/>
              </a:buClr>
              <a:buSzPts val="1476"/>
              <a:buChar char="•"/>
              <a:defRPr/>
            </a:lvl2pPr>
            <a:lvl3pPr indent="-322325" lvl="2" marL="1371600" algn="l">
              <a:lnSpc>
                <a:spcPct val="100000"/>
              </a:lnSpc>
              <a:spcBef>
                <a:spcPts val="5300"/>
              </a:spcBef>
              <a:spcAft>
                <a:spcPts val="0"/>
              </a:spcAft>
              <a:buClr>
                <a:srgbClr val="535353"/>
              </a:buClr>
              <a:buSzPts val="1476"/>
              <a:buChar char="•"/>
              <a:defRPr/>
            </a:lvl3pPr>
            <a:lvl4pPr indent="-322325" lvl="3" marL="1828800" algn="l">
              <a:lnSpc>
                <a:spcPct val="100000"/>
              </a:lnSpc>
              <a:spcBef>
                <a:spcPts val="5300"/>
              </a:spcBef>
              <a:spcAft>
                <a:spcPts val="0"/>
              </a:spcAft>
              <a:buClr>
                <a:srgbClr val="535353"/>
              </a:buClr>
              <a:buSzPts val="1476"/>
              <a:buChar char="•"/>
              <a:defRPr/>
            </a:lvl4pPr>
            <a:lvl5pPr indent="-322326" lvl="4" marL="2286000" algn="l">
              <a:lnSpc>
                <a:spcPct val="100000"/>
              </a:lnSpc>
              <a:spcBef>
                <a:spcPts val="5300"/>
              </a:spcBef>
              <a:spcAft>
                <a:spcPts val="0"/>
              </a:spcAft>
              <a:buClr>
                <a:srgbClr val="535353"/>
              </a:buClr>
              <a:buSzPts val="1476"/>
              <a:buChar char="•"/>
              <a:defRPr/>
            </a:lvl5pPr>
            <a:lvl6pPr indent="-322326" lvl="5" marL="2743200" algn="l">
              <a:lnSpc>
                <a:spcPct val="100000"/>
              </a:lnSpc>
              <a:spcBef>
                <a:spcPts val="5300"/>
              </a:spcBef>
              <a:spcAft>
                <a:spcPts val="0"/>
              </a:spcAft>
              <a:buClr>
                <a:srgbClr val="535353"/>
              </a:buClr>
              <a:buSzPts val="1476"/>
              <a:buChar char="•"/>
              <a:defRPr/>
            </a:lvl6pPr>
            <a:lvl7pPr indent="-322326" lvl="6" marL="3200400" algn="l">
              <a:lnSpc>
                <a:spcPct val="100000"/>
              </a:lnSpc>
              <a:spcBef>
                <a:spcPts val="5300"/>
              </a:spcBef>
              <a:spcAft>
                <a:spcPts val="0"/>
              </a:spcAft>
              <a:buClr>
                <a:srgbClr val="535353"/>
              </a:buClr>
              <a:buSzPts val="1476"/>
              <a:buChar char="•"/>
              <a:defRPr/>
            </a:lvl7pPr>
            <a:lvl8pPr indent="-322326" lvl="7" marL="3657600" algn="l">
              <a:lnSpc>
                <a:spcPct val="100000"/>
              </a:lnSpc>
              <a:spcBef>
                <a:spcPts val="5300"/>
              </a:spcBef>
              <a:spcAft>
                <a:spcPts val="0"/>
              </a:spcAft>
              <a:buClr>
                <a:srgbClr val="535353"/>
              </a:buClr>
              <a:buSzPts val="1476"/>
              <a:buChar char="•"/>
              <a:defRPr/>
            </a:lvl8pPr>
            <a:lvl9pPr indent="-322326" lvl="8" marL="4114800" algn="l">
              <a:lnSpc>
                <a:spcPct val="100000"/>
              </a:lnSpc>
              <a:spcBef>
                <a:spcPts val="5300"/>
              </a:spcBef>
              <a:spcAft>
                <a:spcPts val="0"/>
              </a:spcAft>
              <a:buClr>
                <a:srgbClr val="535353"/>
              </a:buClr>
              <a:buSzPts val="1476"/>
              <a:buChar char="•"/>
              <a:defRPr/>
            </a:lvl9pPr>
          </a:lstStyle>
          <a:p/>
        </p:txBody>
      </p:sp>
      <p:sp>
        <p:nvSpPr>
          <p:cNvPr id="51" name="Google Shape;51;p29"/>
          <p:cNvSpPr txBox="1"/>
          <p:nvPr>
            <p:ph idx="12" type="sldNum"/>
          </p:nvPr>
        </p:nvSpPr>
        <p:spPr>
          <a:xfrm>
            <a:off x="11976100" y="13081000"/>
            <a:ext cx="419100" cy="4572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1pPr>
            <a:lvl2pPr indent="0" lvl="1"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2pPr>
            <a:lvl3pPr indent="0" lvl="2"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3pPr>
            <a:lvl4pPr indent="0" lvl="3"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4pPr>
            <a:lvl5pPr indent="0" lvl="4"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5pPr>
            <a:lvl6pPr indent="0" lvl="5"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6pPr>
            <a:lvl7pPr indent="0" lvl="6"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7pPr>
            <a:lvl8pPr indent="0" lvl="7"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8pPr>
            <a:lvl9pPr indent="0" lvl="8"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p:cSld name="Photo">
    <p:spTree>
      <p:nvGrpSpPr>
        <p:cNvPr id="52" name="Shape 52"/>
        <p:cNvGrpSpPr/>
        <p:nvPr/>
      </p:nvGrpSpPr>
      <p:grpSpPr>
        <a:xfrm>
          <a:off x="0" y="0"/>
          <a:ext cx="0" cy="0"/>
          <a:chOff x="0" y="0"/>
          <a:chExt cx="0" cy="0"/>
        </a:xfrm>
      </p:grpSpPr>
      <p:sp>
        <p:nvSpPr>
          <p:cNvPr id="53" name="Google Shape;53;p30"/>
          <p:cNvSpPr/>
          <p:nvPr>
            <p:ph idx="2" type="pic"/>
          </p:nvPr>
        </p:nvSpPr>
        <p:spPr>
          <a:xfrm>
            <a:off x="0" y="0"/>
            <a:ext cx="24384000" cy="13716000"/>
          </a:xfrm>
          <a:prstGeom prst="rect">
            <a:avLst/>
          </a:prstGeom>
          <a:noFill/>
          <a:ln>
            <a:noFill/>
          </a:ln>
        </p:spPr>
      </p:sp>
      <p:sp>
        <p:nvSpPr>
          <p:cNvPr id="54" name="Google Shape;54;p30"/>
          <p:cNvSpPr txBox="1"/>
          <p:nvPr>
            <p:ph idx="12" type="sldNum"/>
          </p:nvPr>
        </p:nvSpPr>
        <p:spPr>
          <a:xfrm>
            <a:off x="11976100" y="13081000"/>
            <a:ext cx="419100" cy="4572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1pPr>
            <a:lvl2pPr indent="0" lvl="1"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2pPr>
            <a:lvl3pPr indent="0" lvl="2"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3pPr>
            <a:lvl4pPr indent="0" lvl="3"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4pPr>
            <a:lvl5pPr indent="0" lvl="4"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5pPr>
            <a:lvl6pPr indent="0" lvl="5"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6pPr>
            <a:lvl7pPr indent="0" lvl="6"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7pPr>
            <a:lvl8pPr indent="0" lvl="7"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8pPr>
            <a:lvl9pPr indent="0" lvl="8"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14" name="Shape 14"/>
        <p:cNvGrpSpPr/>
        <p:nvPr/>
      </p:nvGrpSpPr>
      <p:grpSpPr>
        <a:xfrm>
          <a:off x="0" y="0"/>
          <a:ext cx="0" cy="0"/>
          <a:chOff x="0" y="0"/>
          <a:chExt cx="0" cy="0"/>
        </a:xfrm>
      </p:grpSpPr>
      <p:sp>
        <p:nvSpPr>
          <p:cNvPr id="15" name="Google Shape;15;p20"/>
          <p:cNvSpPr txBox="1"/>
          <p:nvPr>
            <p:ph idx="12" type="sldNum"/>
          </p:nvPr>
        </p:nvSpPr>
        <p:spPr>
          <a:xfrm>
            <a:off x="11976100" y="13081000"/>
            <a:ext cx="419100" cy="4572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1pPr>
            <a:lvl2pPr indent="0" lvl="1"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2pPr>
            <a:lvl3pPr indent="0" lvl="2"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3pPr>
            <a:lvl4pPr indent="0" lvl="3"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4pPr>
            <a:lvl5pPr indent="0" lvl="4"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5pPr>
            <a:lvl6pPr indent="0" lvl="5"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6pPr>
            <a:lvl7pPr indent="0" lvl="6"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7pPr>
            <a:lvl8pPr indent="0" lvl="7"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8pPr>
            <a:lvl9pPr indent="0" lvl="8"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Centre">
  <p:cSld name="Title - Centre">
    <p:spTree>
      <p:nvGrpSpPr>
        <p:cNvPr id="16" name="Shape 16"/>
        <p:cNvGrpSpPr/>
        <p:nvPr/>
      </p:nvGrpSpPr>
      <p:grpSpPr>
        <a:xfrm>
          <a:off x="0" y="0"/>
          <a:ext cx="0" cy="0"/>
          <a:chOff x="0" y="0"/>
          <a:chExt cx="0" cy="0"/>
        </a:xfrm>
      </p:grpSpPr>
      <p:sp>
        <p:nvSpPr>
          <p:cNvPr id="17" name="Google Shape;17;p22"/>
          <p:cNvSpPr txBox="1"/>
          <p:nvPr>
            <p:ph type="title"/>
          </p:nvPr>
        </p:nvSpPr>
        <p:spPr>
          <a:xfrm>
            <a:off x="673100" y="4572000"/>
            <a:ext cx="23050500" cy="4559300"/>
          </a:xfrm>
          <a:prstGeom prst="rect">
            <a:avLst/>
          </a:prstGeom>
          <a:noFill/>
          <a:ln>
            <a:noFill/>
          </a:ln>
        </p:spPr>
        <p:txBody>
          <a:bodyPr anchorCtr="0" anchor="ctr" bIns="50800" lIns="50800" spcFirstLastPara="1" rIns="50800" wrap="square" tIns="50800">
            <a:normAutofit/>
          </a:bodyPr>
          <a:lstStyle>
            <a:lvl1pPr lvl="0" algn="ctr">
              <a:lnSpc>
                <a:spcPct val="100000"/>
              </a:lnSpc>
              <a:spcBef>
                <a:spcPts val="0"/>
              </a:spcBef>
              <a:spcAft>
                <a:spcPts val="0"/>
              </a:spcAft>
              <a:buClr>
                <a:srgbClr val="535353"/>
              </a:buClr>
              <a:buSzPts val="1800"/>
              <a:buNone/>
              <a:defRPr/>
            </a:lvl1pPr>
            <a:lvl2pPr lvl="1" algn="ctr">
              <a:lnSpc>
                <a:spcPct val="100000"/>
              </a:lnSpc>
              <a:spcBef>
                <a:spcPts val="0"/>
              </a:spcBef>
              <a:spcAft>
                <a:spcPts val="0"/>
              </a:spcAft>
              <a:buClr>
                <a:srgbClr val="535353"/>
              </a:buClr>
              <a:buSzPts val="1800"/>
              <a:buNone/>
              <a:defRPr/>
            </a:lvl2pPr>
            <a:lvl3pPr lvl="2" algn="ctr">
              <a:lnSpc>
                <a:spcPct val="100000"/>
              </a:lnSpc>
              <a:spcBef>
                <a:spcPts val="0"/>
              </a:spcBef>
              <a:spcAft>
                <a:spcPts val="0"/>
              </a:spcAft>
              <a:buClr>
                <a:srgbClr val="535353"/>
              </a:buClr>
              <a:buSzPts val="1800"/>
              <a:buNone/>
              <a:defRPr/>
            </a:lvl3pPr>
            <a:lvl4pPr lvl="3" algn="ctr">
              <a:lnSpc>
                <a:spcPct val="100000"/>
              </a:lnSpc>
              <a:spcBef>
                <a:spcPts val="0"/>
              </a:spcBef>
              <a:spcAft>
                <a:spcPts val="0"/>
              </a:spcAft>
              <a:buClr>
                <a:srgbClr val="535353"/>
              </a:buClr>
              <a:buSzPts val="1800"/>
              <a:buNone/>
              <a:defRPr/>
            </a:lvl4pPr>
            <a:lvl5pPr lvl="4" algn="ctr">
              <a:lnSpc>
                <a:spcPct val="100000"/>
              </a:lnSpc>
              <a:spcBef>
                <a:spcPts val="0"/>
              </a:spcBef>
              <a:spcAft>
                <a:spcPts val="0"/>
              </a:spcAft>
              <a:buClr>
                <a:srgbClr val="535353"/>
              </a:buClr>
              <a:buSzPts val="1800"/>
              <a:buNone/>
              <a:defRPr/>
            </a:lvl5pPr>
            <a:lvl6pPr lvl="5" algn="ctr">
              <a:lnSpc>
                <a:spcPct val="100000"/>
              </a:lnSpc>
              <a:spcBef>
                <a:spcPts val="0"/>
              </a:spcBef>
              <a:spcAft>
                <a:spcPts val="0"/>
              </a:spcAft>
              <a:buClr>
                <a:srgbClr val="535353"/>
              </a:buClr>
              <a:buSzPts val="1800"/>
              <a:buNone/>
              <a:defRPr/>
            </a:lvl6pPr>
            <a:lvl7pPr lvl="6" algn="ctr">
              <a:lnSpc>
                <a:spcPct val="100000"/>
              </a:lnSpc>
              <a:spcBef>
                <a:spcPts val="0"/>
              </a:spcBef>
              <a:spcAft>
                <a:spcPts val="0"/>
              </a:spcAft>
              <a:buClr>
                <a:srgbClr val="535353"/>
              </a:buClr>
              <a:buSzPts val="1800"/>
              <a:buNone/>
              <a:defRPr/>
            </a:lvl7pPr>
            <a:lvl8pPr lvl="7" algn="ctr">
              <a:lnSpc>
                <a:spcPct val="100000"/>
              </a:lnSpc>
              <a:spcBef>
                <a:spcPts val="0"/>
              </a:spcBef>
              <a:spcAft>
                <a:spcPts val="0"/>
              </a:spcAft>
              <a:buClr>
                <a:srgbClr val="535353"/>
              </a:buClr>
              <a:buSzPts val="1800"/>
              <a:buNone/>
              <a:defRPr/>
            </a:lvl8pPr>
            <a:lvl9pPr lvl="8" algn="ctr">
              <a:lnSpc>
                <a:spcPct val="100000"/>
              </a:lnSpc>
              <a:spcBef>
                <a:spcPts val="0"/>
              </a:spcBef>
              <a:spcAft>
                <a:spcPts val="0"/>
              </a:spcAft>
              <a:buClr>
                <a:srgbClr val="535353"/>
              </a:buClr>
              <a:buSzPts val="1800"/>
              <a:buNone/>
              <a:defRPr/>
            </a:lvl9pPr>
          </a:lstStyle>
          <a:p/>
        </p:txBody>
      </p:sp>
      <p:sp>
        <p:nvSpPr>
          <p:cNvPr id="18" name="Google Shape;18;p22"/>
          <p:cNvSpPr txBox="1"/>
          <p:nvPr>
            <p:ph idx="12" type="sldNum"/>
          </p:nvPr>
        </p:nvSpPr>
        <p:spPr>
          <a:xfrm>
            <a:off x="11976100" y="13081000"/>
            <a:ext cx="419100" cy="4572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1pPr>
            <a:lvl2pPr indent="0" lvl="1"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2pPr>
            <a:lvl3pPr indent="0" lvl="2"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3pPr>
            <a:lvl4pPr indent="0" lvl="3"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4pPr>
            <a:lvl5pPr indent="0" lvl="4"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5pPr>
            <a:lvl6pPr indent="0" lvl="5"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6pPr>
            <a:lvl7pPr indent="0" lvl="6"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7pPr>
            <a:lvl8pPr indent="0" lvl="7"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8pPr>
            <a:lvl9pPr indent="0" lvl="8"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ullets &amp; Photo">
  <p:cSld name="Title, Bullets &amp; Photo">
    <p:spTree>
      <p:nvGrpSpPr>
        <p:cNvPr id="19" name="Shape 19"/>
        <p:cNvGrpSpPr/>
        <p:nvPr/>
      </p:nvGrpSpPr>
      <p:grpSpPr>
        <a:xfrm>
          <a:off x="0" y="0"/>
          <a:ext cx="0" cy="0"/>
          <a:chOff x="0" y="0"/>
          <a:chExt cx="0" cy="0"/>
        </a:xfrm>
      </p:grpSpPr>
      <p:sp>
        <p:nvSpPr>
          <p:cNvPr id="20" name="Google Shape;20;p21"/>
          <p:cNvSpPr/>
          <p:nvPr>
            <p:ph idx="2" type="pic"/>
          </p:nvPr>
        </p:nvSpPr>
        <p:spPr>
          <a:xfrm>
            <a:off x="11814854" y="3233783"/>
            <a:ext cx="11753235" cy="10447317"/>
          </a:xfrm>
          <a:prstGeom prst="rect">
            <a:avLst/>
          </a:prstGeom>
          <a:noFill/>
          <a:ln>
            <a:noFill/>
          </a:ln>
        </p:spPr>
      </p:sp>
      <p:sp>
        <p:nvSpPr>
          <p:cNvPr id="21" name="Google Shape;21;p21"/>
          <p:cNvSpPr txBox="1"/>
          <p:nvPr>
            <p:ph type="title"/>
          </p:nvPr>
        </p:nvSpPr>
        <p:spPr>
          <a:xfrm>
            <a:off x="673100" y="355600"/>
            <a:ext cx="23050500" cy="3429000"/>
          </a:xfrm>
          <a:prstGeom prst="rect">
            <a:avLst/>
          </a:prstGeom>
          <a:noFill/>
          <a:ln>
            <a:noFill/>
          </a:ln>
        </p:spPr>
        <p:txBody>
          <a:bodyPr anchorCtr="0" anchor="ctr" bIns="50800" lIns="50800" spcFirstLastPara="1" rIns="50800" wrap="square" tIns="50800">
            <a:normAutofit/>
          </a:bodyPr>
          <a:lstStyle>
            <a:lvl1pPr lvl="0" algn="ctr">
              <a:lnSpc>
                <a:spcPct val="100000"/>
              </a:lnSpc>
              <a:spcBef>
                <a:spcPts val="0"/>
              </a:spcBef>
              <a:spcAft>
                <a:spcPts val="0"/>
              </a:spcAft>
              <a:buClr>
                <a:srgbClr val="535353"/>
              </a:buClr>
              <a:buSzPts val="1800"/>
              <a:buNone/>
              <a:defRPr/>
            </a:lvl1pPr>
            <a:lvl2pPr lvl="1" algn="ctr">
              <a:lnSpc>
                <a:spcPct val="100000"/>
              </a:lnSpc>
              <a:spcBef>
                <a:spcPts val="0"/>
              </a:spcBef>
              <a:spcAft>
                <a:spcPts val="0"/>
              </a:spcAft>
              <a:buClr>
                <a:srgbClr val="535353"/>
              </a:buClr>
              <a:buSzPts val="1800"/>
              <a:buNone/>
              <a:defRPr/>
            </a:lvl2pPr>
            <a:lvl3pPr lvl="2" algn="ctr">
              <a:lnSpc>
                <a:spcPct val="100000"/>
              </a:lnSpc>
              <a:spcBef>
                <a:spcPts val="0"/>
              </a:spcBef>
              <a:spcAft>
                <a:spcPts val="0"/>
              </a:spcAft>
              <a:buClr>
                <a:srgbClr val="535353"/>
              </a:buClr>
              <a:buSzPts val="1800"/>
              <a:buNone/>
              <a:defRPr/>
            </a:lvl3pPr>
            <a:lvl4pPr lvl="3" algn="ctr">
              <a:lnSpc>
                <a:spcPct val="100000"/>
              </a:lnSpc>
              <a:spcBef>
                <a:spcPts val="0"/>
              </a:spcBef>
              <a:spcAft>
                <a:spcPts val="0"/>
              </a:spcAft>
              <a:buClr>
                <a:srgbClr val="535353"/>
              </a:buClr>
              <a:buSzPts val="1800"/>
              <a:buNone/>
              <a:defRPr/>
            </a:lvl4pPr>
            <a:lvl5pPr lvl="4" algn="ctr">
              <a:lnSpc>
                <a:spcPct val="100000"/>
              </a:lnSpc>
              <a:spcBef>
                <a:spcPts val="0"/>
              </a:spcBef>
              <a:spcAft>
                <a:spcPts val="0"/>
              </a:spcAft>
              <a:buClr>
                <a:srgbClr val="535353"/>
              </a:buClr>
              <a:buSzPts val="1800"/>
              <a:buNone/>
              <a:defRPr/>
            </a:lvl5pPr>
            <a:lvl6pPr lvl="5" algn="ctr">
              <a:lnSpc>
                <a:spcPct val="100000"/>
              </a:lnSpc>
              <a:spcBef>
                <a:spcPts val="0"/>
              </a:spcBef>
              <a:spcAft>
                <a:spcPts val="0"/>
              </a:spcAft>
              <a:buClr>
                <a:srgbClr val="535353"/>
              </a:buClr>
              <a:buSzPts val="1800"/>
              <a:buNone/>
              <a:defRPr/>
            </a:lvl6pPr>
            <a:lvl7pPr lvl="6" algn="ctr">
              <a:lnSpc>
                <a:spcPct val="100000"/>
              </a:lnSpc>
              <a:spcBef>
                <a:spcPts val="0"/>
              </a:spcBef>
              <a:spcAft>
                <a:spcPts val="0"/>
              </a:spcAft>
              <a:buClr>
                <a:srgbClr val="535353"/>
              </a:buClr>
              <a:buSzPts val="1800"/>
              <a:buNone/>
              <a:defRPr/>
            </a:lvl7pPr>
            <a:lvl8pPr lvl="7" algn="ctr">
              <a:lnSpc>
                <a:spcPct val="100000"/>
              </a:lnSpc>
              <a:spcBef>
                <a:spcPts val="0"/>
              </a:spcBef>
              <a:spcAft>
                <a:spcPts val="0"/>
              </a:spcAft>
              <a:buClr>
                <a:srgbClr val="535353"/>
              </a:buClr>
              <a:buSzPts val="1800"/>
              <a:buNone/>
              <a:defRPr/>
            </a:lvl8pPr>
            <a:lvl9pPr lvl="8" algn="ctr">
              <a:lnSpc>
                <a:spcPct val="100000"/>
              </a:lnSpc>
              <a:spcBef>
                <a:spcPts val="0"/>
              </a:spcBef>
              <a:spcAft>
                <a:spcPts val="0"/>
              </a:spcAft>
              <a:buClr>
                <a:srgbClr val="535353"/>
              </a:buClr>
              <a:buSzPts val="1800"/>
              <a:buNone/>
              <a:defRPr/>
            </a:lvl9pPr>
          </a:lstStyle>
          <a:p/>
        </p:txBody>
      </p:sp>
      <p:sp>
        <p:nvSpPr>
          <p:cNvPr id="22" name="Google Shape;22;p21"/>
          <p:cNvSpPr txBox="1"/>
          <p:nvPr>
            <p:ph idx="1" type="body"/>
          </p:nvPr>
        </p:nvSpPr>
        <p:spPr>
          <a:xfrm>
            <a:off x="673100" y="3835400"/>
            <a:ext cx="11049000" cy="8864600"/>
          </a:xfrm>
          <a:prstGeom prst="rect">
            <a:avLst/>
          </a:prstGeom>
          <a:noFill/>
          <a:ln>
            <a:noFill/>
          </a:ln>
        </p:spPr>
        <p:txBody>
          <a:bodyPr anchorCtr="0" anchor="ctr" bIns="50800" lIns="50800" spcFirstLastPara="1" rIns="50800" wrap="square" tIns="50800">
            <a:normAutofit/>
          </a:bodyPr>
          <a:lstStyle>
            <a:lvl1pPr indent="-322326" lvl="0" marL="457200" algn="l">
              <a:lnSpc>
                <a:spcPct val="100000"/>
              </a:lnSpc>
              <a:spcBef>
                <a:spcPts val="5300"/>
              </a:spcBef>
              <a:spcAft>
                <a:spcPts val="0"/>
              </a:spcAft>
              <a:buClr>
                <a:srgbClr val="535353"/>
              </a:buClr>
              <a:buSzPts val="1476"/>
              <a:buChar char="•"/>
              <a:defRPr/>
            </a:lvl1pPr>
            <a:lvl2pPr indent="-322326" lvl="1" marL="914400" algn="l">
              <a:lnSpc>
                <a:spcPct val="100000"/>
              </a:lnSpc>
              <a:spcBef>
                <a:spcPts val="5300"/>
              </a:spcBef>
              <a:spcAft>
                <a:spcPts val="0"/>
              </a:spcAft>
              <a:buClr>
                <a:srgbClr val="535353"/>
              </a:buClr>
              <a:buSzPts val="1476"/>
              <a:buChar char="•"/>
              <a:defRPr/>
            </a:lvl2pPr>
            <a:lvl3pPr indent="-322325" lvl="2" marL="1371600" algn="l">
              <a:lnSpc>
                <a:spcPct val="100000"/>
              </a:lnSpc>
              <a:spcBef>
                <a:spcPts val="5300"/>
              </a:spcBef>
              <a:spcAft>
                <a:spcPts val="0"/>
              </a:spcAft>
              <a:buClr>
                <a:srgbClr val="535353"/>
              </a:buClr>
              <a:buSzPts val="1476"/>
              <a:buChar char="•"/>
              <a:defRPr/>
            </a:lvl3pPr>
            <a:lvl4pPr indent="-322325" lvl="3" marL="1828800" algn="l">
              <a:lnSpc>
                <a:spcPct val="100000"/>
              </a:lnSpc>
              <a:spcBef>
                <a:spcPts val="5300"/>
              </a:spcBef>
              <a:spcAft>
                <a:spcPts val="0"/>
              </a:spcAft>
              <a:buClr>
                <a:srgbClr val="535353"/>
              </a:buClr>
              <a:buSzPts val="1476"/>
              <a:buChar char="•"/>
              <a:defRPr/>
            </a:lvl4pPr>
            <a:lvl5pPr indent="-322326" lvl="4" marL="2286000" algn="l">
              <a:lnSpc>
                <a:spcPct val="100000"/>
              </a:lnSpc>
              <a:spcBef>
                <a:spcPts val="5300"/>
              </a:spcBef>
              <a:spcAft>
                <a:spcPts val="0"/>
              </a:spcAft>
              <a:buClr>
                <a:srgbClr val="535353"/>
              </a:buClr>
              <a:buSzPts val="1476"/>
              <a:buChar char="•"/>
              <a:defRPr/>
            </a:lvl5pPr>
            <a:lvl6pPr indent="-322326" lvl="5" marL="2743200" algn="l">
              <a:lnSpc>
                <a:spcPct val="100000"/>
              </a:lnSpc>
              <a:spcBef>
                <a:spcPts val="5300"/>
              </a:spcBef>
              <a:spcAft>
                <a:spcPts val="0"/>
              </a:spcAft>
              <a:buClr>
                <a:srgbClr val="535353"/>
              </a:buClr>
              <a:buSzPts val="1476"/>
              <a:buChar char="•"/>
              <a:defRPr/>
            </a:lvl6pPr>
            <a:lvl7pPr indent="-322326" lvl="6" marL="3200400" algn="l">
              <a:lnSpc>
                <a:spcPct val="100000"/>
              </a:lnSpc>
              <a:spcBef>
                <a:spcPts val="5300"/>
              </a:spcBef>
              <a:spcAft>
                <a:spcPts val="0"/>
              </a:spcAft>
              <a:buClr>
                <a:srgbClr val="535353"/>
              </a:buClr>
              <a:buSzPts val="1476"/>
              <a:buChar char="•"/>
              <a:defRPr/>
            </a:lvl7pPr>
            <a:lvl8pPr indent="-322326" lvl="7" marL="3657600" algn="l">
              <a:lnSpc>
                <a:spcPct val="100000"/>
              </a:lnSpc>
              <a:spcBef>
                <a:spcPts val="5300"/>
              </a:spcBef>
              <a:spcAft>
                <a:spcPts val="0"/>
              </a:spcAft>
              <a:buClr>
                <a:srgbClr val="535353"/>
              </a:buClr>
              <a:buSzPts val="1476"/>
              <a:buChar char="•"/>
              <a:defRPr/>
            </a:lvl8pPr>
            <a:lvl9pPr indent="-322326" lvl="8" marL="4114800" algn="l">
              <a:lnSpc>
                <a:spcPct val="100000"/>
              </a:lnSpc>
              <a:spcBef>
                <a:spcPts val="5300"/>
              </a:spcBef>
              <a:spcAft>
                <a:spcPts val="0"/>
              </a:spcAft>
              <a:buClr>
                <a:srgbClr val="535353"/>
              </a:buClr>
              <a:buSzPts val="1476"/>
              <a:buChar char="•"/>
              <a:defRPr/>
            </a:lvl9pPr>
          </a:lstStyle>
          <a:p/>
        </p:txBody>
      </p:sp>
      <p:sp>
        <p:nvSpPr>
          <p:cNvPr id="23" name="Google Shape;23;p21"/>
          <p:cNvSpPr txBox="1"/>
          <p:nvPr>
            <p:ph idx="12" type="sldNum"/>
          </p:nvPr>
        </p:nvSpPr>
        <p:spPr>
          <a:xfrm>
            <a:off x="11976100" y="13081000"/>
            <a:ext cx="419100" cy="4572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1pPr>
            <a:lvl2pPr indent="0" lvl="1"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2pPr>
            <a:lvl3pPr indent="0" lvl="2"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3pPr>
            <a:lvl4pPr indent="0" lvl="3"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4pPr>
            <a:lvl5pPr indent="0" lvl="4"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5pPr>
            <a:lvl6pPr indent="0" lvl="5"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6pPr>
            <a:lvl7pPr indent="0" lvl="6"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7pPr>
            <a:lvl8pPr indent="0" lvl="7"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8pPr>
            <a:lvl9pPr indent="0" lvl="8"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p:cSld name="Title &amp; Bullets">
    <p:spTree>
      <p:nvGrpSpPr>
        <p:cNvPr id="24" name="Shape 24"/>
        <p:cNvGrpSpPr/>
        <p:nvPr/>
      </p:nvGrpSpPr>
      <p:grpSpPr>
        <a:xfrm>
          <a:off x="0" y="0"/>
          <a:ext cx="0" cy="0"/>
          <a:chOff x="0" y="0"/>
          <a:chExt cx="0" cy="0"/>
        </a:xfrm>
      </p:grpSpPr>
      <p:sp>
        <p:nvSpPr>
          <p:cNvPr id="25" name="Google Shape;25;p23"/>
          <p:cNvSpPr txBox="1"/>
          <p:nvPr>
            <p:ph type="title"/>
          </p:nvPr>
        </p:nvSpPr>
        <p:spPr>
          <a:xfrm>
            <a:off x="673100" y="355600"/>
            <a:ext cx="23050500" cy="3429000"/>
          </a:xfrm>
          <a:prstGeom prst="rect">
            <a:avLst/>
          </a:prstGeom>
          <a:noFill/>
          <a:ln>
            <a:noFill/>
          </a:ln>
        </p:spPr>
        <p:txBody>
          <a:bodyPr anchorCtr="0" anchor="ctr" bIns="50800" lIns="50800" spcFirstLastPara="1" rIns="50800" wrap="square" tIns="50800">
            <a:normAutofit/>
          </a:bodyPr>
          <a:lstStyle>
            <a:lvl1pPr lvl="0" algn="ctr">
              <a:lnSpc>
                <a:spcPct val="100000"/>
              </a:lnSpc>
              <a:spcBef>
                <a:spcPts val="0"/>
              </a:spcBef>
              <a:spcAft>
                <a:spcPts val="0"/>
              </a:spcAft>
              <a:buClr>
                <a:srgbClr val="535353"/>
              </a:buClr>
              <a:buSzPts val="1800"/>
              <a:buNone/>
              <a:defRPr/>
            </a:lvl1pPr>
            <a:lvl2pPr lvl="1" algn="ctr">
              <a:lnSpc>
                <a:spcPct val="100000"/>
              </a:lnSpc>
              <a:spcBef>
                <a:spcPts val="0"/>
              </a:spcBef>
              <a:spcAft>
                <a:spcPts val="0"/>
              </a:spcAft>
              <a:buClr>
                <a:srgbClr val="535353"/>
              </a:buClr>
              <a:buSzPts val="1800"/>
              <a:buNone/>
              <a:defRPr/>
            </a:lvl2pPr>
            <a:lvl3pPr lvl="2" algn="ctr">
              <a:lnSpc>
                <a:spcPct val="100000"/>
              </a:lnSpc>
              <a:spcBef>
                <a:spcPts val="0"/>
              </a:spcBef>
              <a:spcAft>
                <a:spcPts val="0"/>
              </a:spcAft>
              <a:buClr>
                <a:srgbClr val="535353"/>
              </a:buClr>
              <a:buSzPts val="1800"/>
              <a:buNone/>
              <a:defRPr/>
            </a:lvl3pPr>
            <a:lvl4pPr lvl="3" algn="ctr">
              <a:lnSpc>
                <a:spcPct val="100000"/>
              </a:lnSpc>
              <a:spcBef>
                <a:spcPts val="0"/>
              </a:spcBef>
              <a:spcAft>
                <a:spcPts val="0"/>
              </a:spcAft>
              <a:buClr>
                <a:srgbClr val="535353"/>
              </a:buClr>
              <a:buSzPts val="1800"/>
              <a:buNone/>
              <a:defRPr/>
            </a:lvl4pPr>
            <a:lvl5pPr lvl="4" algn="ctr">
              <a:lnSpc>
                <a:spcPct val="100000"/>
              </a:lnSpc>
              <a:spcBef>
                <a:spcPts val="0"/>
              </a:spcBef>
              <a:spcAft>
                <a:spcPts val="0"/>
              </a:spcAft>
              <a:buClr>
                <a:srgbClr val="535353"/>
              </a:buClr>
              <a:buSzPts val="1800"/>
              <a:buNone/>
              <a:defRPr/>
            </a:lvl5pPr>
            <a:lvl6pPr lvl="5" algn="ctr">
              <a:lnSpc>
                <a:spcPct val="100000"/>
              </a:lnSpc>
              <a:spcBef>
                <a:spcPts val="0"/>
              </a:spcBef>
              <a:spcAft>
                <a:spcPts val="0"/>
              </a:spcAft>
              <a:buClr>
                <a:srgbClr val="535353"/>
              </a:buClr>
              <a:buSzPts val="1800"/>
              <a:buNone/>
              <a:defRPr/>
            </a:lvl6pPr>
            <a:lvl7pPr lvl="6" algn="ctr">
              <a:lnSpc>
                <a:spcPct val="100000"/>
              </a:lnSpc>
              <a:spcBef>
                <a:spcPts val="0"/>
              </a:spcBef>
              <a:spcAft>
                <a:spcPts val="0"/>
              </a:spcAft>
              <a:buClr>
                <a:srgbClr val="535353"/>
              </a:buClr>
              <a:buSzPts val="1800"/>
              <a:buNone/>
              <a:defRPr/>
            </a:lvl7pPr>
            <a:lvl8pPr lvl="7" algn="ctr">
              <a:lnSpc>
                <a:spcPct val="100000"/>
              </a:lnSpc>
              <a:spcBef>
                <a:spcPts val="0"/>
              </a:spcBef>
              <a:spcAft>
                <a:spcPts val="0"/>
              </a:spcAft>
              <a:buClr>
                <a:srgbClr val="535353"/>
              </a:buClr>
              <a:buSzPts val="1800"/>
              <a:buNone/>
              <a:defRPr/>
            </a:lvl8pPr>
            <a:lvl9pPr lvl="8" algn="ctr">
              <a:lnSpc>
                <a:spcPct val="100000"/>
              </a:lnSpc>
              <a:spcBef>
                <a:spcPts val="0"/>
              </a:spcBef>
              <a:spcAft>
                <a:spcPts val="0"/>
              </a:spcAft>
              <a:buClr>
                <a:srgbClr val="535353"/>
              </a:buClr>
              <a:buSzPts val="1800"/>
              <a:buNone/>
              <a:defRPr/>
            </a:lvl9pPr>
          </a:lstStyle>
          <a:p/>
        </p:txBody>
      </p:sp>
      <p:sp>
        <p:nvSpPr>
          <p:cNvPr id="26" name="Google Shape;26;p23"/>
          <p:cNvSpPr txBox="1"/>
          <p:nvPr>
            <p:ph idx="1" type="body"/>
          </p:nvPr>
        </p:nvSpPr>
        <p:spPr>
          <a:xfrm>
            <a:off x="673100" y="3835400"/>
            <a:ext cx="23050500" cy="8864600"/>
          </a:xfrm>
          <a:prstGeom prst="rect">
            <a:avLst/>
          </a:prstGeom>
          <a:noFill/>
          <a:ln>
            <a:noFill/>
          </a:ln>
        </p:spPr>
        <p:txBody>
          <a:bodyPr anchorCtr="0" anchor="ctr" bIns="50800" lIns="50800" spcFirstLastPara="1" rIns="50800" wrap="square" tIns="50800">
            <a:normAutofit/>
          </a:bodyPr>
          <a:lstStyle>
            <a:lvl1pPr indent="-561848" lvl="0" marL="457200" algn="l">
              <a:lnSpc>
                <a:spcPct val="120000"/>
              </a:lnSpc>
              <a:spcBef>
                <a:spcPts val="6500"/>
              </a:spcBef>
              <a:spcAft>
                <a:spcPts val="0"/>
              </a:spcAft>
              <a:buClr>
                <a:srgbClr val="535353"/>
              </a:buClr>
              <a:buSzPts val="5248"/>
              <a:buFont typeface="Gill Sans"/>
              <a:buChar char="•"/>
              <a:defRPr sz="6400"/>
            </a:lvl1pPr>
            <a:lvl2pPr indent="-561848" lvl="1" marL="914400" algn="l">
              <a:lnSpc>
                <a:spcPct val="120000"/>
              </a:lnSpc>
              <a:spcBef>
                <a:spcPts val="6500"/>
              </a:spcBef>
              <a:spcAft>
                <a:spcPts val="0"/>
              </a:spcAft>
              <a:buClr>
                <a:srgbClr val="535353"/>
              </a:buClr>
              <a:buSzPts val="5248"/>
              <a:buFont typeface="Gill Sans"/>
              <a:buChar char="•"/>
              <a:defRPr sz="6400"/>
            </a:lvl2pPr>
            <a:lvl3pPr indent="-561848" lvl="2" marL="1371600" algn="l">
              <a:lnSpc>
                <a:spcPct val="120000"/>
              </a:lnSpc>
              <a:spcBef>
                <a:spcPts val="6500"/>
              </a:spcBef>
              <a:spcAft>
                <a:spcPts val="0"/>
              </a:spcAft>
              <a:buClr>
                <a:srgbClr val="535353"/>
              </a:buClr>
              <a:buSzPts val="5248"/>
              <a:buFont typeface="Gill Sans"/>
              <a:buChar char="•"/>
              <a:defRPr sz="6400"/>
            </a:lvl3pPr>
            <a:lvl4pPr indent="-561848" lvl="3" marL="1828800" algn="l">
              <a:lnSpc>
                <a:spcPct val="120000"/>
              </a:lnSpc>
              <a:spcBef>
                <a:spcPts val="6500"/>
              </a:spcBef>
              <a:spcAft>
                <a:spcPts val="0"/>
              </a:spcAft>
              <a:buClr>
                <a:srgbClr val="535353"/>
              </a:buClr>
              <a:buSzPts val="5248"/>
              <a:buFont typeface="Gill Sans"/>
              <a:buChar char="•"/>
              <a:defRPr sz="6400"/>
            </a:lvl4pPr>
            <a:lvl5pPr indent="-561848" lvl="4" marL="2286000" algn="l">
              <a:lnSpc>
                <a:spcPct val="120000"/>
              </a:lnSpc>
              <a:spcBef>
                <a:spcPts val="6500"/>
              </a:spcBef>
              <a:spcAft>
                <a:spcPts val="0"/>
              </a:spcAft>
              <a:buClr>
                <a:srgbClr val="535353"/>
              </a:buClr>
              <a:buSzPts val="5248"/>
              <a:buFont typeface="Gill Sans"/>
              <a:buChar char="•"/>
              <a:defRPr sz="6400"/>
            </a:lvl5pPr>
            <a:lvl6pPr indent="-322326" lvl="5" marL="2743200" algn="l">
              <a:lnSpc>
                <a:spcPct val="100000"/>
              </a:lnSpc>
              <a:spcBef>
                <a:spcPts val="5300"/>
              </a:spcBef>
              <a:spcAft>
                <a:spcPts val="0"/>
              </a:spcAft>
              <a:buClr>
                <a:srgbClr val="535353"/>
              </a:buClr>
              <a:buSzPts val="1476"/>
              <a:buChar char="•"/>
              <a:defRPr/>
            </a:lvl6pPr>
            <a:lvl7pPr indent="-322326" lvl="6" marL="3200400" algn="l">
              <a:lnSpc>
                <a:spcPct val="100000"/>
              </a:lnSpc>
              <a:spcBef>
                <a:spcPts val="5300"/>
              </a:spcBef>
              <a:spcAft>
                <a:spcPts val="0"/>
              </a:spcAft>
              <a:buClr>
                <a:srgbClr val="535353"/>
              </a:buClr>
              <a:buSzPts val="1476"/>
              <a:buChar char="•"/>
              <a:defRPr/>
            </a:lvl7pPr>
            <a:lvl8pPr indent="-322326" lvl="7" marL="3657600" algn="l">
              <a:lnSpc>
                <a:spcPct val="100000"/>
              </a:lnSpc>
              <a:spcBef>
                <a:spcPts val="5300"/>
              </a:spcBef>
              <a:spcAft>
                <a:spcPts val="0"/>
              </a:spcAft>
              <a:buClr>
                <a:srgbClr val="535353"/>
              </a:buClr>
              <a:buSzPts val="1476"/>
              <a:buChar char="•"/>
              <a:defRPr/>
            </a:lvl8pPr>
            <a:lvl9pPr indent="-322326" lvl="8" marL="4114800" algn="l">
              <a:lnSpc>
                <a:spcPct val="100000"/>
              </a:lnSpc>
              <a:spcBef>
                <a:spcPts val="5300"/>
              </a:spcBef>
              <a:spcAft>
                <a:spcPts val="0"/>
              </a:spcAft>
              <a:buClr>
                <a:srgbClr val="535353"/>
              </a:buClr>
              <a:buSzPts val="1476"/>
              <a:buChar char="•"/>
              <a:defRPr/>
            </a:lvl9pPr>
          </a:lstStyle>
          <a:p/>
        </p:txBody>
      </p:sp>
      <p:sp>
        <p:nvSpPr>
          <p:cNvPr id="27" name="Google Shape;27;p23"/>
          <p:cNvSpPr txBox="1"/>
          <p:nvPr>
            <p:ph idx="12" type="sldNum"/>
          </p:nvPr>
        </p:nvSpPr>
        <p:spPr>
          <a:xfrm>
            <a:off x="11976100" y="13081000"/>
            <a:ext cx="419100" cy="4572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1pPr>
            <a:lvl2pPr indent="0" lvl="1"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2pPr>
            <a:lvl3pPr indent="0" lvl="2"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3pPr>
            <a:lvl4pPr indent="0" lvl="3"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4pPr>
            <a:lvl5pPr indent="0" lvl="4"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5pPr>
            <a:lvl6pPr indent="0" lvl="5"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6pPr>
            <a:lvl7pPr indent="0" lvl="6"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7pPr>
            <a:lvl8pPr indent="0" lvl="7"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8pPr>
            <a:lvl9pPr indent="0" lvl="8"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Subtitle" type="title">
  <p:cSld name="TITLE">
    <p:spTree>
      <p:nvGrpSpPr>
        <p:cNvPr id="28" name="Shape 28"/>
        <p:cNvGrpSpPr/>
        <p:nvPr/>
      </p:nvGrpSpPr>
      <p:grpSpPr>
        <a:xfrm>
          <a:off x="0" y="0"/>
          <a:ext cx="0" cy="0"/>
          <a:chOff x="0" y="0"/>
          <a:chExt cx="0" cy="0"/>
        </a:xfrm>
      </p:grpSpPr>
      <p:sp>
        <p:nvSpPr>
          <p:cNvPr id="29" name="Google Shape;29;p24"/>
          <p:cNvSpPr txBox="1"/>
          <p:nvPr>
            <p:ph type="title"/>
          </p:nvPr>
        </p:nvSpPr>
        <p:spPr>
          <a:xfrm>
            <a:off x="673100" y="2870200"/>
            <a:ext cx="23050500" cy="4559300"/>
          </a:xfrm>
          <a:prstGeom prst="rect">
            <a:avLst/>
          </a:prstGeom>
          <a:noFill/>
          <a:ln>
            <a:noFill/>
          </a:ln>
        </p:spPr>
        <p:txBody>
          <a:bodyPr anchorCtr="0" anchor="b" bIns="50800" lIns="50800" spcFirstLastPara="1" rIns="50800" wrap="square" tIns="50800">
            <a:normAutofit/>
          </a:bodyPr>
          <a:lstStyle>
            <a:lvl1pPr lvl="0" algn="ctr">
              <a:lnSpc>
                <a:spcPct val="100000"/>
              </a:lnSpc>
              <a:spcBef>
                <a:spcPts val="0"/>
              </a:spcBef>
              <a:spcAft>
                <a:spcPts val="0"/>
              </a:spcAft>
              <a:buClr>
                <a:srgbClr val="535353"/>
              </a:buClr>
              <a:buSzPts val="1800"/>
              <a:buNone/>
              <a:defRPr/>
            </a:lvl1pPr>
            <a:lvl2pPr lvl="1" algn="ctr">
              <a:lnSpc>
                <a:spcPct val="100000"/>
              </a:lnSpc>
              <a:spcBef>
                <a:spcPts val="0"/>
              </a:spcBef>
              <a:spcAft>
                <a:spcPts val="0"/>
              </a:spcAft>
              <a:buClr>
                <a:srgbClr val="535353"/>
              </a:buClr>
              <a:buSzPts val="1800"/>
              <a:buNone/>
              <a:defRPr/>
            </a:lvl2pPr>
            <a:lvl3pPr lvl="2" algn="ctr">
              <a:lnSpc>
                <a:spcPct val="100000"/>
              </a:lnSpc>
              <a:spcBef>
                <a:spcPts val="0"/>
              </a:spcBef>
              <a:spcAft>
                <a:spcPts val="0"/>
              </a:spcAft>
              <a:buClr>
                <a:srgbClr val="535353"/>
              </a:buClr>
              <a:buSzPts val="1800"/>
              <a:buNone/>
              <a:defRPr/>
            </a:lvl3pPr>
            <a:lvl4pPr lvl="3" algn="ctr">
              <a:lnSpc>
                <a:spcPct val="100000"/>
              </a:lnSpc>
              <a:spcBef>
                <a:spcPts val="0"/>
              </a:spcBef>
              <a:spcAft>
                <a:spcPts val="0"/>
              </a:spcAft>
              <a:buClr>
                <a:srgbClr val="535353"/>
              </a:buClr>
              <a:buSzPts val="1800"/>
              <a:buNone/>
              <a:defRPr/>
            </a:lvl4pPr>
            <a:lvl5pPr lvl="4" algn="ctr">
              <a:lnSpc>
                <a:spcPct val="100000"/>
              </a:lnSpc>
              <a:spcBef>
                <a:spcPts val="0"/>
              </a:spcBef>
              <a:spcAft>
                <a:spcPts val="0"/>
              </a:spcAft>
              <a:buClr>
                <a:srgbClr val="535353"/>
              </a:buClr>
              <a:buSzPts val="1800"/>
              <a:buNone/>
              <a:defRPr/>
            </a:lvl5pPr>
            <a:lvl6pPr lvl="5" algn="ctr">
              <a:lnSpc>
                <a:spcPct val="100000"/>
              </a:lnSpc>
              <a:spcBef>
                <a:spcPts val="0"/>
              </a:spcBef>
              <a:spcAft>
                <a:spcPts val="0"/>
              </a:spcAft>
              <a:buClr>
                <a:srgbClr val="535353"/>
              </a:buClr>
              <a:buSzPts val="1800"/>
              <a:buNone/>
              <a:defRPr/>
            </a:lvl6pPr>
            <a:lvl7pPr lvl="6" algn="ctr">
              <a:lnSpc>
                <a:spcPct val="100000"/>
              </a:lnSpc>
              <a:spcBef>
                <a:spcPts val="0"/>
              </a:spcBef>
              <a:spcAft>
                <a:spcPts val="0"/>
              </a:spcAft>
              <a:buClr>
                <a:srgbClr val="535353"/>
              </a:buClr>
              <a:buSzPts val="1800"/>
              <a:buNone/>
              <a:defRPr/>
            </a:lvl7pPr>
            <a:lvl8pPr lvl="7" algn="ctr">
              <a:lnSpc>
                <a:spcPct val="100000"/>
              </a:lnSpc>
              <a:spcBef>
                <a:spcPts val="0"/>
              </a:spcBef>
              <a:spcAft>
                <a:spcPts val="0"/>
              </a:spcAft>
              <a:buClr>
                <a:srgbClr val="535353"/>
              </a:buClr>
              <a:buSzPts val="1800"/>
              <a:buNone/>
              <a:defRPr/>
            </a:lvl8pPr>
            <a:lvl9pPr lvl="8" algn="ctr">
              <a:lnSpc>
                <a:spcPct val="100000"/>
              </a:lnSpc>
              <a:spcBef>
                <a:spcPts val="0"/>
              </a:spcBef>
              <a:spcAft>
                <a:spcPts val="0"/>
              </a:spcAft>
              <a:buClr>
                <a:srgbClr val="535353"/>
              </a:buClr>
              <a:buSzPts val="1800"/>
              <a:buNone/>
              <a:defRPr/>
            </a:lvl9pPr>
          </a:lstStyle>
          <a:p/>
        </p:txBody>
      </p:sp>
      <p:sp>
        <p:nvSpPr>
          <p:cNvPr id="30" name="Google Shape;30;p24"/>
          <p:cNvSpPr txBox="1"/>
          <p:nvPr>
            <p:ph idx="1" type="body"/>
          </p:nvPr>
        </p:nvSpPr>
        <p:spPr>
          <a:xfrm>
            <a:off x="673100" y="7416800"/>
            <a:ext cx="23050500" cy="1816100"/>
          </a:xfrm>
          <a:prstGeom prst="rect">
            <a:avLst/>
          </a:prstGeom>
          <a:noFill/>
          <a:ln>
            <a:noFill/>
          </a:ln>
        </p:spPr>
        <p:txBody>
          <a:bodyPr anchorCtr="0" anchor="t" bIns="50800" lIns="50800" spcFirstLastPara="1" rIns="50800" wrap="square" tIns="50800">
            <a:normAutofit/>
          </a:bodyPr>
          <a:lstStyle>
            <a:lvl1pPr indent="-228600" lvl="0" marL="457200" algn="ctr">
              <a:lnSpc>
                <a:spcPct val="100000"/>
              </a:lnSpc>
              <a:spcBef>
                <a:spcPts val="0"/>
              </a:spcBef>
              <a:spcAft>
                <a:spcPts val="0"/>
              </a:spcAft>
              <a:buClr>
                <a:srgbClr val="535353"/>
              </a:buClr>
              <a:buSzPts val="1800"/>
              <a:buNone/>
              <a:defRPr/>
            </a:lvl1pPr>
            <a:lvl2pPr indent="-228600" lvl="1" marL="914400" algn="ctr">
              <a:lnSpc>
                <a:spcPct val="100000"/>
              </a:lnSpc>
              <a:spcBef>
                <a:spcPts val="0"/>
              </a:spcBef>
              <a:spcAft>
                <a:spcPts val="0"/>
              </a:spcAft>
              <a:buClr>
                <a:srgbClr val="535353"/>
              </a:buClr>
              <a:buSzPts val="1800"/>
              <a:buNone/>
              <a:defRPr/>
            </a:lvl2pPr>
            <a:lvl3pPr indent="-228600" lvl="2" marL="1371600" algn="ctr">
              <a:lnSpc>
                <a:spcPct val="100000"/>
              </a:lnSpc>
              <a:spcBef>
                <a:spcPts val="0"/>
              </a:spcBef>
              <a:spcAft>
                <a:spcPts val="0"/>
              </a:spcAft>
              <a:buClr>
                <a:srgbClr val="535353"/>
              </a:buClr>
              <a:buSzPts val="1800"/>
              <a:buNone/>
              <a:defRPr/>
            </a:lvl3pPr>
            <a:lvl4pPr indent="-228600" lvl="3" marL="1828800" algn="ctr">
              <a:lnSpc>
                <a:spcPct val="100000"/>
              </a:lnSpc>
              <a:spcBef>
                <a:spcPts val="0"/>
              </a:spcBef>
              <a:spcAft>
                <a:spcPts val="0"/>
              </a:spcAft>
              <a:buClr>
                <a:srgbClr val="535353"/>
              </a:buClr>
              <a:buSzPts val="1800"/>
              <a:buNone/>
              <a:defRPr/>
            </a:lvl4pPr>
            <a:lvl5pPr indent="-228600" lvl="4" marL="2286000" algn="ctr">
              <a:lnSpc>
                <a:spcPct val="100000"/>
              </a:lnSpc>
              <a:spcBef>
                <a:spcPts val="0"/>
              </a:spcBef>
              <a:spcAft>
                <a:spcPts val="0"/>
              </a:spcAft>
              <a:buClr>
                <a:srgbClr val="535353"/>
              </a:buClr>
              <a:buSzPts val="1800"/>
              <a:buNone/>
              <a:defRPr/>
            </a:lvl5pPr>
            <a:lvl6pPr indent="-322326" lvl="5" marL="2743200" algn="l">
              <a:lnSpc>
                <a:spcPct val="100000"/>
              </a:lnSpc>
              <a:spcBef>
                <a:spcPts val="5300"/>
              </a:spcBef>
              <a:spcAft>
                <a:spcPts val="0"/>
              </a:spcAft>
              <a:buClr>
                <a:srgbClr val="535353"/>
              </a:buClr>
              <a:buSzPts val="1476"/>
              <a:buChar char="•"/>
              <a:defRPr/>
            </a:lvl6pPr>
            <a:lvl7pPr indent="-322326" lvl="6" marL="3200400" algn="l">
              <a:lnSpc>
                <a:spcPct val="100000"/>
              </a:lnSpc>
              <a:spcBef>
                <a:spcPts val="5300"/>
              </a:spcBef>
              <a:spcAft>
                <a:spcPts val="0"/>
              </a:spcAft>
              <a:buClr>
                <a:srgbClr val="535353"/>
              </a:buClr>
              <a:buSzPts val="1476"/>
              <a:buChar char="•"/>
              <a:defRPr/>
            </a:lvl7pPr>
            <a:lvl8pPr indent="-322326" lvl="7" marL="3657600" algn="l">
              <a:lnSpc>
                <a:spcPct val="100000"/>
              </a:lnSpc>
              <a:spcBef>
                <a:spcPts val="5300"/>
              </a:spcBef>
              <a:spcAft>
                <a:spcPts val="0"/>
              </a:spcAft>
              <a:buClr>
                <a:srgbClr val="535353"/>
              </a:buClr>
              <a:buSzPts val="1476"/>
              <a:buChar char="•"/>
              <a:defRPr/>
            </a:lvl8pPr>
            <a:lvl9pPr indent="-322326" lvl="8" marL="4114800" algn="l">
              <a:lnSpc>
                <a:spcPct val="100000"/>
              </a:lnSpc>
              <a:spcBef>
                <a:spcPts val="5300"/>
              </a:spcBef>
              <a:spcAft>
                <a:spcPts val="0"/>
              </a:spcAft>
              <a:buClr>
                <a:srgbClr val="535353"/>
              </a:buClr>
              <a:buSzPts val="1476"/>
              <a:buChar char="•"/>
              <a:defRPr/>
            </a:lvl9pPr>
          </a:lstStyle>
          <a:p/>
        </p:txBody>
      </p:sp>
      <p:sp>
        <p:nvSpPr>
          <p:cNvPr id="31" name="Google Shape;31;p24"/>
          <p:cNvSpPr txBox="1"/>
          <p:nvPr>
            <p:ph idx="12" type="sldNum"/>
          </p:nvPr>
        </p:nvSpPr>
        <p:spPr>
          <a:xfrm>
            <a:off x="11976100" y="13081000"/>
            <a:ext cx="419100" cy="4572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1pPr>
            <a:lvl2pPr indent="0" lvl="1"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2pPr>
            <a:lvl3pPr indent="0" lvl="2"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3pPr>
            <a:lvl4pPr indent="0" lvl="3"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4pPr>
            <a:lvl5pPr indent="0" lvl="4"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5pPr>
            <a:lvl6pPr indent="0" lvl="5"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6pPr>
            <a:lvl7pPr indent="0" lvl="6"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7pPr>
            <a:lvl8pPr indent="0" lvl="7"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8pPr>
            <a:lvl9pPr indent="0" lvl="8"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Vertical">
  <p:cSld name="Photo - Vertical">
    <p:spTree>
      <p:nvGrpSpPr>
        <p:cNvPr id="32" name="Shape 32"/>
        <p:cNvGrpSpPr/>
        <p:nvPr/>
      </p:nvGrpSpPr>
      <p:grpSpPr>
        <a:xfrm>
          <a:off x="0" y="0"/>
          <a:ext cx="0" cy="0"/>
          <a:chOff x="0" y="0"/>
          <a:chExt cx="0" cy="0"/>
        </a:xfrm>
      </p:grpSpPr>
      <p:sp>
        <p:nvSpPr>
          <p:cNvPr id="33" name="Google Shape;33;p25"/>
          <p:cNvSpPr/>
          <p:nvPr>
            <p:ph idx="2" type="pic"/>
          </p:nvPr>
        </p:nvSpPr>
        <p:spPr>
          <a:xfrm>
            <a:off x="10590462" y="1511300"/>
            <a:ext cx="13644824" cy="12128732"/>
          </a:xfrm>
          <a:prstGeom prst="rect">
            <a:avLst/>
          </a:prstGeom>
          <a:noFill/>
          <a:ln>
            <a:noFill/>
          </a:ln>
        </p:spPr>
      </p:sp>
      <p:sp>
        <p:nvSpPr>
          <p:cNvPr id="34" name="Google Shape;34;p25"/>
          <p:cNvSpPr txBox="1"/>
          <p:nvPr>
            <p:ph type="title"/>
          </p:nvPr>
        </p:nvSpPr>
        <p:spPr>
          <a:xfrm>
            <a:off x="673100" y="1435100"/>
            <a:ext cx="11049000" cy="5461000"/>
          </a:xfrm>
          <a:prstGeom prst="rect">
            <a:avLst/>
          </a:prstGeom>
          <a:noFill/>
          <a:ln>
            <a:noFill/>
          </a:ln>
        </p:spPr>
        <p:txBody>
          <a:bodyPr anchorCtr="0" anchor="b" bIns="50800" lIns="50800" spcFirstLastPara="1" rIns="50800" wrap="square" tIns="50800">
            <a:normAutofit/>
          </a:bodyPr>
          <a:lstStyle>
            <a:lvl1pPr lvl="0" algn="ctr">
              <a:lnSpc>
                <a:spcPct val="100000"/>
              </a:lnSpc>
              <a:spcBef>
                <a:spcPts val="0"/>
              </a:spcBef>
              <a:spcAft>
                <a:spcPts val="0"/>
              </a:spcAft>
              <a:buClr>
                <a:srgbClr val="535353"/>
              </a:buClr>
              <a:buSzPts val="1800"/>
              <a:buNone/>
              <a:defRPr/>
            </a:lvl1pPr>
            <a:lvl2pPr lvl="1" algn="ctr">
              <a:lnSpc>
                <a:spcPct val="100000"/>
              </a:lnSpc>
              <a:spcBef>
                <a:spcPts val="0"/>
              </a:spcBef>
              <a:spcAft>
                <a:spcPts val="0"/>
              </a:spcAft>
              <a:buClr>
                <a:srgbClr val="535353"/>
              </a:buClr>
              <a:buSzPts val="1800"/>
              <a:buNone/>
              <a:defRPr/>
            </a:lvl2pPr>
            <a:lvl3pPr lvl="2" algn="ctr">
              <a:lnSpc>
                <a:spcPct val="100000"/>
              </a:lnSpc>
              <a:spcBef>
                <a:spcPts val="0"/>
              </a:spcBef>
              <a:spcAft>
                <a:spcPts val="0"/>
              </a:spcAft>
              <a:buClr>
                <a:srgbClr val="535353"/>
              </a:buClr>
              <a:buSzPts val="1800"/>
              <a:buNone/>
              <a:defRPr/>
            </a:lvl3pPr>
            <a:lvl4pPr lvl="3" algn="ctr">
              <a:lnSpc>
                <a:spcPct val="100000"/>
              </a:lnSpc>
              <a:spcBef>
                <a:spcPts val="0"/>
              </a:spcBef>
              <a:spcAft>
                <a:spcPts val="0"/>
              </a:spcAft>
              <a:buClr>
                <a:srgbClr val="535353"/>
              </a:buClr>
              <a:buSzPts val="1800"/>
              <a:buNone/>
              <a:defRPr/>
            </a:lvl4pPr>
            <a:lvl5pPr lvl="4" algn="ctr">
              <a:lnSpc>
                <a:spcPct val="100000"/>
              </a:lnSpc>
              <a:spcBef>
                <a:spcPts val="0"/>
              </a:spcBef>
              <a:spcAft>
                <a:spcPts val="0"/>
              </a:spcAft>
              <a:buClr>
                <a:srgbClr val="535353"/>
              </a:buClr>
              <a:buSzPts val="1800"/>
              <a:buNone/>
              <a:defRPr/>
            </a:lvl5pPr>
            <a:lvl6pPr lvl="5" algn="ctr">
              <a:lnSpc>
                <a:spcPct val="100000"/>
              </a:lnSpc>
              <a:spcBef>
                <a:spcPts val="0"/>
              </a:spcBef>
              <a:spcAft>
                <a:spcPts val="0"/>
              </a:spcAft>
              <a:buClr>
                <a:srgbClr val="535353"/>
              </a:buClr>
              <a:buSzPts val="1800"/>
              <a:buNone/>
              <a:defRPr/>
            </a:lvl6pPr>
            <a:lvl7pPr lvl="6" algn="ctr">
              <a:lnSpc>
                <a:spcPct val="100000"/>
              </a:lnSpc>
              <a:spcBef>
                <a:spcPts val="0"/>
              </a:spcBef>
              <a:spcAft>
                <a:spcPts val="0"/>
              </a:spcAft>
              <a:buClr>
                <a:srgbClr val="535353"/>
              </a:buClr>
              <a:buSzPts val="1800"/>
              <a:buNone/>
              <a:defRPr/>
            </a:lvl7pPr>
            <a:lvl8pPr lvl="7" algn="ctr">
              <a:lnSpc>
                <a:spcPct val="100000"/>
              </a:lnSpc>
              <a:spcBef>
                <a:spcPts val="0"/>
              </a:spcBef>
              <a:spcAft>
                <a:spcPts val="0"/>
              </a:spcAft>
              <a:buClr>
                <a:srgbClr val="535353"/>
              </a:buClr>
              <a:buSzPts val="1800"/>
              <a:buNone/>
              <a:defRPr/>
            </a:lvl8pPr>
            <a:lvl9pPr lvl="8" algn="ctr">
              <a:lnSpc>
                <a:spcPct val="100000"/>
              </a:lnSpc>
              <a:spcBef>
                <a:spcPts val="0"/>
              </a:spcBef>
              <a:spcAft>
                <a:spcPts val="0"/>
              </a:spcAft>
              <a:buClr>
                <a:srgbClr val="535353"/>
              </a:buClr>
              <a:buSzPts val="1800"/>
              <a:buNone/>
              <a:defRPr/>
            </a:lvl9pPr>
          </a:lstStyle>
          <a:p/>
        </p:txBody>
      </p:sp>
      <p:sp>
        <p:nvSpPr>
          <p:cNvPr id="35" name="Google Shape;35;p25"/>
          <p:cNvSpPr txBox="1"/>
          <p:nvPr>
            <p:ph idx="1" type="body"/>
          </p:nvPr>
        </p:nvSpPr>
        <p:spPr>
          <a:xfrm>
            <a:off x="673100" y="6870700"/>
            <a:ext cx="11049000" cy="5461000"/>
          </a:xfrm>
          <a:prstGeom prst="rect">
            <a:avLst/>
          </a:prstGeom>
          <a:noFill/>
          <a:ln>
            <a:noFill/>
          </a:ln>
        </p:spPr>
        <p:txBody>
          <a:bodyPr anchorCtr="0" anchor="t" bIns="50800" lIns="50800" spcFirstLastPara="1" rIns="50800" wrap="square" tIns="50800">
            <a:normAutofit/>
          </a:bodyPr>
          <a:lstStyle>
            <a:lvl1pPr indent="-228600" lvl="0" marL="457200" algn="ctr">
              <a:lnSpc>
                <a:spcPct val="100000"/>
              </a:lnSpc>
              <a:spcBef>
                <a:spcPts val="0"/>
              </a:spcBef>
              <a:spcAft>
                <a:spcPts val="0"/>
              </a:spcAft>
              <a:buClr>
                <a:srgbClr val="535353"/>
              </a:buClr>
              <a:buSzPts val="1800"/>
              <a:buNone/>
              <a:defRPr/>
            </a:lvl1pPr>
            <a:lvl2pPr indent="-228600" lvl="1" marL="914400" algn="ctr">
              <a:lnSpc>
                <a:spcPct val="100000"/>
              </a:lnSpc>
              <a:spcBef>
                <a:spcPts val="0"/>
              </a:spcBef>
              <a:spcAft>
                <a:spcPts val="0"/>
              </a:spcAft>
              <a:buClr>
                <a:srgbClr val="535353"/>
              </a:buClr>
              <a:buSzPts val="1800"/>
              <a:buNone/>
              <a:defRPr/>
            </a:lvl2pPr>
            <a:lvl3pPr indent="-228600" lvl="2" marL="1371600" algn="ctr">
              <a:lnSpc>
                <a:spcPct val="100000"/>
              </a:lnSpc>
              <a:spcBef>
                <a:spcPts val="0"/>
              </a:spcBef>
              <a:spcAft>
                <a:spcPts val="0"/>
              </a:spcAft>
              <a:buClr>
                <a:srgbClr val="535353"/>
              </a:buClr>
              <a:buSzPts val="1800"/>
              <a:buNone/>
              <a:defRPr/>
            </a:lvl3pPr>
            <a:lvl4pPr indent="-228600" lvl="3" marL="1828800" algn="ctr">
              <a:lnSpc>
                <a:spcPct val="100000"/>
              </a:lnSpc>
              <a:spcBef>
                <a:spcPts val="0"/>
              </a:spcBef>
              <a:spcAft>
                <a:spcPts val="0"/>
              </a:spcAft>
              <a:buClr>
                <a:srgbClr val="535353"/>
              </a:buClr>
              <a:buSzPts val="1800"/>
              <a:buNone/>
              <a:defRPr/>
            </a:lvl4pPr>
            <a:lvl5pPr indent="-228600" lvl="4" marL="2286000" algn="ctr">
              <a:lnSpc>
                <a:spcPct val="100000"/>
              </a:lnSpc>
              <a:spcBef>
                <a:spcPts val="0"/>
              </a:spcBef>
              <a:spcAft>
                <a:spcPts val="0"/>
              </a:spcAft>
              <a:buClr>
                <a:srgbClr val="535353"/>
              </a:buClr>
              <a:buSzPts val="1800"/>
              <a:buNone/>
              <a:defRPr/>
            </a:lvl5pPr>
            <a:lvl6pPr indent="-322326" lvl="5" marL="2743200" algn="l">
              <a:lnSpc>
                <a:spcPct val="100000"/>
              </a:lnSpc>
              <a:spcBef>
                <a:spcPts val="5300"/>
              </a:spcBef>
              <a:spcAft>
                <a:spcPts val="0"/>
              </a:spcAft>
              <a:buClr>
                <a:srgbClr val="535353"/>
              </a:buClr>
              <a:buSzPts val="1476"/>
              <a:buChar char="•"/>
              <a:defRPr/>
            </a:lvl6pPr>
            <a:lvl7pPr indent="-322326" lvl="6" marL="3200400" algn="l">
              <a:lnSpc>
                <a:spcPct val="100000"/>
              </a:lnSpc>
              <a:spcBef>
                <a:spcPts val="5300"/>
              </a:spcBef>
              <a:spcAft>
                <a:spcPts val="0"/>
              </a:spcAft>
              <a:buClr>
                <a:srgbClr val="535353"/>
              </a:buClr>
              <a:buSzPts val="1476"/>
              <a:buChar char="•"/>
              <a:defRPr/>
            </a:lvl7pPr>
            <a:lvl8pPr indent="-322326" lvl="7" marL="3657600" algn="l">
              <a:lnSpc>
                <a:spcPct val="100000"/>
              </a:lnSpc>
              <a:spcBef>
                <a:spcPts val="5300"/>
              </a:spcBef>
              <a:spcAft>
                <a:spcPts val="0"/>
              </a:spcAft>
              <a:buClr>
                <a:srgbClr val="535353"/>
              </a:buClr>
              <a:buSzPts val="1476"/>
              <a:buChar char="•"/>
              <a:defRPr/>
            </a:lvl8pPr>
            <a:lvl9pPr indent="-322326" lvl="8" marL="4114800" algn="l">
              <a:lnSpc>
                <a:spcPct val="100000"/>
              </a:lnSpc>
              <a:spcBef>
                <a:spcPts val="5300"/>
              </a:spcBef>
              <a:spcAft>
                <a:spcPts val="0"/>
              </a:spcAft>
              <a:buClr>
                <a:srgbClr val="535353"/>
              </a:buClr>
              <a:buSzPts val="1476"/>
              <a:buChar char="•"/>
              <a:defRPr/>
            </a:lvl9pPr>
          </a:lstStyle>
          <a:p/>
        </p:txBody>
      </p:sp>
      <p:sp>
        <p:nvSpPr>
          <p:cNvPr id="36" name="Google Shape;36;p25"/>
          <p:cNvSpPr txBox="1"/>
          <p:nvPr>
            <p:ph idx="12" type="sldNum"/>
          </p:nvPr>
        </p:nvSpPr>
        <p:spPr>
          <a:xfrm>
            <a:off x="11976100" y="13081000"/>
            <a:ext cx="419100" cy="4572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1pPr>
            <a:lvl2pPr indent="0" lvl="1"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2pPr>
            <a:lvl3pPr indent="0" lvl="2"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3pPr>
            <a:lvl4pPr indent="0" lvl="3"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4pPr>
            <a:lvl5pPr indent="0" lvl="4"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5pPr>
            <a:lvl6pPr indent="0" lvl="5"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6pPr>
            <a:lvl7pPr indent="0" lvl="6"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7pPr>
            <a:lvl8pPr indent="0" lvl="7"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8pPr>
            <a:lvl9pPr indent="0" lvl="8"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op">
  <p:cSld name="Title - Top">
    <p:spTree>
      <p:nvGrpSpPr>
        <p:cNvPr id="37" name="Shape 37"/>
        <p:cNvGrpSpPr/>
        <p:nvPr/>
      </p:nvGrpSpPr>
      <p:grpSpPr>
        <a:xfrm>
          <a:off x="0" y="0"/>
          <a:ext cx="0" cy="0"/>
          <a:chOff x="0" y="0"/>
          <a:chExt cx="0" cy="0"/>
        </a:xfrm>
      </p:grpSpPr>
      <p:sp>
        <p:nvSpPr>
          <p:cNvPr id="38" name="Google Shape;38;p26"/>
          <p:cNvSpPr txBox="1"/>
          <p:nvPr>
            <p:ph type="title"/>
          </p:nvPr>
        </p:nvSpPr>
        <p:spPr>
          <a:xfrm>
            <a:off x="673100" y="355600"/>
            <a:ext cx="23050500" cy="3429000"/>
          </a:xfrm>
          <a:prstGeom prst="rect">
            <a:avLst/>
          </a:prstGeom>
          <a:noFill/>
          <a:ln>
            <a:noFill/>
          </a:ln>
        </p:spPr>
        <p:txBody>
          <a:bodyPr anchorCtr="0" anchor="ctr" bIns="50800" lIns="50800" spcFirstLastPara="1" rIns="50800" wrap="square" tIns="50800">
            <a:normAutofit/>
          </a:bodyPr>
          <a:lstStyle>
            <a:lvl1pPr lvl="0" algn="ctr">
              <a:lnSpc>
                <a:spcPct val="100000"/>
              </a:lnSpc>
              <a:spcBef>
                <a:spcPts val="0"/>
              </a:spcBef>
              <a:spcAft>
                <a:spcPts val="0"/>
              </a:spcAft>
              <a:buClr>
                <a:srgbClr val="535353"/>
              </a:buClr>
              <a:buSzPts val="1800"/>
              <a:buNone/>
              <a:defRPr/>
            </a:lvl1pPr>
            <a:lvl2pPr lvl="1" algn="ctr">
              <a:lnSpc>
                <a:spcPct val="100000"/>
              </a:lnSpc>
              <a:spcBef>
                <a:spcPts val="0"/>
              </a:spcBef>
              <a:spcAft>
                <a:spcPts val="0"/>
              </a:spcAft>
              <a:buClr>
                <a:srgbClr val="535353"/>
              </a:buClr>
              <a:buSzPts val="1800"/>
              <a:buNone/>
              <a:defRPr/>
            </a:lvl2pPr>
            <a:lvl3pPr lvl="2" algn="ctr">
              <a:lnSpc>
                <a:spcPct val="100000"/>
              </a:lnSpc>
              <a:spcBef>
                <a:spcPts val="0"/>
              </a:spcBef>
              <a:spcAft>
                <a:spcPts val="0"/>
              </a:spcAft>
              <a:buClr>
                <a:srgbClr val="535353"/>
              </a:buClr>
              <a:buSzPts val="1800"/>
              <a:buNone/>
              <a:defRPr/>
            </a:lvl3pPr>
            <a:lvl4pPr lvl="3" algn="ctr">
              <a:lnSpc>
                <a:spcPct val="100000"/>
              </a:lnSpc>
              <a:spcBef>
                <a:spcPts val="0"/>
              </a:spcBef>
              <a:spcAft>
                <a:spcPts val="0"/>
              </a:spcAft>
              <a:buClr>
                <a:srgbClr val="535353"/>
              </a:buClr>
              <a:buSzPts val="1800"/>
              <a:buNone/>
              <a:defRPr/>
            </a:lvl4pPr>
            <a:lvl5pPr lvl="4" algn="ctr">
              <a:lnSpc>
                <a:spcPct val="100000"/>
              </a:lnSpc>
              <a:spcBef>
                <a:spcPts val="0"/>
              </a:spcBef>
              <a:spcAft>
                <a:spcPts val="0"/>
              </a:spcAft>
              <a:buClr>
                <a:srgbClr val="535353"/>
              </a:buClr>
              <a:buSzPts val="1800"/>
              <a:buNone/>
              <a:defRPr/>
            </a:lvl5pPr>
            <a:lvl6pPr lvl="5" algn="ctr">
              <a:lnSpc>
                <a:spcPct val="100000"/>
              </a:lnSpc>
              <a:spcBef>
                <a:spcPts val="0"/>
              </a:spcBef>
              <a:spcAft>
                <a:spcPts val="0"/>
              </a:spcAft>
              <a:buClr>
                <a:srgbClr val="535353"/>
              </a:buClr>
              <a:buSzPts val="1800"/>
              <a:buNone/>
              <a:defRPr/>
            </a:lvl6pPr>
            <a:lvl7pPr lvl="6" algn="ctr">
              <a:lnSpc>
                <a:spcPct val="100000"/>
              </a:lnSpc>
              <a:spcBef>
                <a:spcPts val="0"/>
              </a:spcBef>
              <a:spcAft>
                <a:spcPts val="0"/>
              </a:spcAft>
              <a:buClr>
                <a:srgbClr val="535353"/>
              </a:buClr>
              <a:buSzPts val="1800"/>
              <a:buNone/>
              <a:defRPr/>
            </a:lvl7pPr>
            <a:lvl8pPr lvl="7" algn="ctr">
              <a:lnSpc>
                <a:spcPct val="100000"/>
              </a:lnSpc>
              <a:spcBef>
                <a:spcPts val="0"/>
              </a:spcBef>
              <a:spcAft>
                <a:spcPts val="0"/>
              </a:spcAft>
              <a:buClr>
                <a:srgbClr val="535353"/>
              </a:buClr>
              <a:buSzPts val="1800"/>
              <a:buNone/>
              <a:defRPr/>
            </a:lvl8pPr>
            <a:lvl9pPr lvl="8" algn="ctr">
              <a:lnSpc>
                <a:spcPct val="100000"/>
              </a:lnSpc>
              <a:spcBef>
                <a:spcPts val="0"/>
              </a:spcBef>
              <a:spcAft>
                <a:spcPts val="0"/>
              </a:spcAft>
              <a:buClr>
                <a:srgbClr val="535353"/>
              </a:buClr>
              <a:buSzPts val="1800"/>
              <a:buNone/>
              <a:defRPr/>
            </a:lvl9pPr>
          </a:lstStyle>
          <a:p/>
        </p:txBody>
      </p:sp>
      <p:sp>
        <p:nvSpPr>
          <p:cNvPr id="39" name="Google Shape;39;p26"/>
          <p:cNvSpPr txBox="1"/>
          <p:nvPr>
            <p:ph idx="12" type="sldNum"/>
          </p:nvPr>
        </p:nvSpPr>
        <p:spPr>
          <a:xfrm>
            <a:off x="11976100" y="13081000"/>
            <a:ext cx="419100" cy="4572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1pPr>
            <a:lvl2pPr indent="0" lvl="1"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2pPr>
            <a:lvl3pPr indent="0" lvl="2"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3pPr>
            <a:lvl4pPr indent="0" lvl="3"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4pPr>
            <a:lvl5pPr indent="0" lvl="4"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5pPr>
            <a:lvl6pPr indent="0" lvl="5"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6pPr>
            <a:lvl7pPr indent="0" lvl="6"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7pPr>
            <a:lvl8pPr indent="0" lvl="7"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8pPr>
            <a:lvl9pPr indent="0" lvl="8"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s">
  <p:cSld name="Bullets">
    <p:spTree>
      <p:nvGrpSpPr>
        <p:cNvPr id="40" name="Shape 40"/>
        <p:cNvGrpSpPr/>
        <p:nvPr/>
      </p:nvGrpSpPr>
      <p:grpSpPr>
        <a:xfrm>
          <a:off x="0" y="0"/>
          <a:ext cx="0" cy="0"/>
          <a:chOff x="0" y="0"/>
          <a:chExt cx="0" cy="0"/>
        </a:xfrm>
      </p:grpSpPr>
      <p:sp>
        <p:nvSpPr>
          <p:cNvPr id="41" name="Google Shape;41;p27"/>
          <p:cNvSpPr txBox="1"/>
          <p:nvPr>
            <p:ph idx="1" type="body"/>
          </p:nvPr>
        </p:nvSpPr>
        <p:spPr>
          <a:xfrm>
            <a:off x="1435100" y="1066800"/>
            <a:ext cx="21501100" cy="11557000"/>
          </a:xfrm>
          <a:prstGeom prst="rect">
            <a:avLst/>
          </a:prstGeom>
          <a:noFill/>
          <a:ln>
            <a:noFill/>
          </a:ln>
        </p:spPr>
        <p:txBody>
          <a:bodyPr anchorCtr="0" anchor="ctr" bIns="50800" lIns="50800" spcFirstLastPara="1" rIns="50800" wrap="square" tIns="50800">
            <a:normAutofit/>
          </a:bodyPr>
          <a:lstStyle>
            <a:lvl1pPr indent="-561848" lvl="0" marL="457200" algn="l">
              <a:lnSpc>
                <a:spcPct val="120000"/>
              </a:lnSpc>
              <a:spcBef>
                <a:spcPts val="6500"/>
              </a:spcBef>
              <a:spcAft>
                <a:spcPts val="0"/>
              </a:spcAft>
              <a:buClr>
                <a:srgbClr val="535353"/>
              </a:buClr>
              <a:buSzPts val="5248"/>
              <a:buFont typeface="Gill Sans"/>
              <a:buChar char="•"/>
              <a:defRPr sz="6400"/>
            </a:lvl1pPr>
            <a:lvl2pPr indent="-561848" lvl="1" marL="914400" algn="l">
              <a:lnSpc>
                <a:spcPct val="120000"/>
              </a:lnSpc>
              <a:spcBef>
                <a:spcPts val="6500"/>
              </a:spcBef>
              <a:spcAft>
                <a:spcPts val="0"/>
              </a:spcAft>
              <a:buClr>
                <a:srgbClr val="535353"/>
              </a:buClr>
              <a:buSzPts val="5248"/>
              <a:buFont typeface="Gill Sans"/>
              <a:buChar char="•"/>
              <a:defRPr sz="6400"/>
            </a:lvl2pPr>
            <a:lvl3pPr indent="-561848" lvl="2" marL="1371600" algn="l">
              <a:lnSpc>
                <a:spcPct val="120000"/>
              </a:lnSpc>
              <a:spcBef>
                <a:spcPts val="6500"/>
              </a:spcBef>
              <a:spcAft>
                <a:spcPts val="0"/>
              </a:spcAft>
              <a:buClr>
                <a:srgbClr val="535353"/>
              </a:buClr>
              <a:buSzPts val="5248"/>
              <a:buFont typeface="Gill Sans"/>
              <a:buChar char="•"/>
              <a:defRPr sz="6400"/>
            </a:lvl3pPr>
            <a:lvl4pPr indent="-561848" lvl="3" marL="1828800" algn="l">
              <a:lnSpc>
                <a:spcPct val="120000"/>
              </a:lnSpc>
              <a:spcBef>
                <a:spcPts val="6500"/>
              </a:spcBef>
              <a:spcAft>
                <a:spcPts val="0"/>
              </a:spcAft>
              <a:buClr>
                <a:srgbClr val="535353"/>
              </a:buClr>
              <a:buSzPts val="5248"/>
              <a:buFont typeface="Gill Sans"/>
              <a:buChar char="•"/>
              <a:defRPr sz="6400"/>
            </a:lvl4pPr>
            <a:lvl5pPr indent="-561848" lvl="4" marL="2286000" algn="l">
              <a:lnSpc>
                <a:spcPct val="120000"/>
              </a:lnSpc>
              <a:spcBef>
                <a:spcPts val="6500"/>
              </a:spcBef>
              <a:spcAft>
                <a:spcPts val="0"/>
              </a:spcAft>
              <a:buClr>
                <a:srgbClr val="535353"/>
              </a:buClr>
              <a:buSzPts val="5248"/>
              <a:buFont typeface="Gill Sans"/>
              <a:buChar char="•"/>
              <a:defRPr sz="6400"/>
            </a:lvl5pPr>
            <a:lvl6pPr indent="-322326" lvl="5" marL="2743200" algn="l">
              <a:lnSpc>
                <a:spcPct val="100000"/>
              </a:lnSpc>
              <a:spcBef>
                <a:spcPts val="5300"/>
              </a:spcBef>
              <a:spcAft>
                <a:spcPts val="0"/>
              </a:spcAft>
              <a:buClr>
                <a:srgbClr val="535353"/>
              </a:buClr>
              <a:buSzPts val="1476"/>
              <a:buChar char="•"/>
              <a:defRPr/>
            </a:lvl6pPr>
            <a:lvl7pPr indent="-322326" lvl="6" marL="3200400" algn="l">
              <a:lnSpc>
                <a:spcPct val="100000"/>
              </a:lnSpc>
              <a:spcBef>
                <a:spcPts val="5300"/>
              </a:spcBef>
              <a:spcAft>
                <a:spcPts val="0"/>
              </a:spcAft>
              <a:buClr>
                <a:srgbClr val="535353"/>
              </a:buClr>
              <a:buSzPts val="1476"/>
              <a:buChar char="•"/>
              <a:defRPr/>
            </a:lvl7pPr>
            <a:lvl8pPr indent="-322326" lvl="7" marL="3657600" algn="l">
              <a:lnSpc>
                <a:spcPct val="100000"/>
              </a:lnSpc>
              <a:spcBef>
                <a:spcPts val="5300"/>
              </a:spcBef>
              <a:spcAft>
                <a:spcPts val="0"/>
              </a:spcAft>
              <a:buClr>
                <a:srgbClr val="535353"/>
              </a:buClr>
              <a:buSzPts val="1476"/>
              <a:buChar char="•"/>
              <a:defRPr/>
            </a:lvl8pPr>
            <a:lvl9pPr indent="-322326" lvl="8" marL="4114800" algn="l">
              <a:lnSpc>
                <a:spcPct val="100000"/>
              </a:lnSpc>
              <a:spcBef>
                <a:spcPts val="5300"/>
              </a:spcBef>
              <a:spcAft>
                <a:spcPts val="0"/>
              </a:spcAft>
              <a:buClr>
                <a:srgbClr val="535353"/>
              </a:buClr>
              <a:buSzPts val="1476"/>
              <a:buChar char="•"/>
              <a:defRPr/>
            </a:lvl9pPr>
          </a:lstStyle>
          <a:p/>
        </p:txBody>
      </p:sp>
      <p:sp>
        <p:nvSpPr>
          <p:cNvPr id="42" name="Google Shape;42;p27"/>
          <p:cNvSpPr txBox="1"/>
          <p:nvPr>
            <p:ph idx="12" type="sldNum"/>
          </p:nvPr>
        </p:nvSpPr>
        <p:spPr>
          <a:xfrm>
            <a:off x="11976100" y="13081000"/>
            <a:ext cx="419100" cy="4572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1pPr>
            <a:lvl2pPr indent="0" lvl="1"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2pPr>
            <a:lvl3pPr indent="0" lvl="2"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3pPr>
            <a:lvl4pPr indent="0" lvl="3"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4pPr>
            <a:lvl5pPr indent="0" lvl="4"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5pPr>
            <a:lvl6pPr indent="0" lvl="5"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6pPr>
            <a:lvl7pPr indent="0" lvl="6"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7pPr>
            <a:lvl8pPr indent="0" lvl="7"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8pPr>
            <a:lvl9pPr indent="0" lvl="8" marL="0" marR="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8"/>
          <p:cNvSpPr txBox="1"/>
          <p:nvPr>
            <p:ph type="title"/>
          </p:nvPr>
        </p:nvSpPr>
        <p:spPr>
          <a:xfrm>
            <a:off x="673100" y="355600"/>
            <a:ext cx="23050500" cy="3429000"/>
          </a:xfrm>
          <a:prstGeom prst="rect">
            <a:avLst/>
          </a:prstGeom>
          <a:noFill/>
          <a:ln>
            <a:noFill/>
          </a:ln>
        </p:spPr>
        <p:txBody>
          <a:bodyPr anchorCtr="0" anchor="ctr" bIns="50800" lIns="50800" spcFirstLastPara="1" rIns="50800" wrap="square" tIns="50800">
            <a:normAutofit/>
          </a:bodyPr>
          <a:lstStyle>
            <a:lvl1pPr lvl="0" marR="0" rtl="0" algn="ctr">
              <a:lnSpc>
                <a:spcPct val="100000"/>
              </a:lnSpc>
              <a:spcBef>
                <a:spcPts val="0"/>
              </a:spcBef>
              <a:spcAft>
                <a:spcPts val="0"/>
              </a:spcAft>
              <a:buClr>
                <a:srgbClr val="535353"/>
              </a:buClr>
              <a:buSzPts val="10000"/>
              <a:buFont typeface="Gill Sans"/>
              <a:buNone/>
              <a:defRPr b="0" i="0" sz="10000" u="none" cap="none" strike="noStrike">
                <a:solidFill>
                  <a:srgbClr val="535353"/>
                </a:solidFill>
                <a:latin typeface="Gill Sans"/>
                <a:ea typeface="Gill Sans"/>
                <a:cs typeface="Gill Sans"/>
                <a:sym typeface="Gill Sans"/>
              </a:defRPr>
            </a:lvl1pPr>
            <a:lvl2pPr lvl="1" marR="0" rtl="0" algn="ctr">
              <a:lnSpc>
                <a:spcPct val="100000"/>
              </a:lnSpc>
              <a:spcBef>
                <a:spcPts val="0"/>
              </a:spcBef>
              <a:spcAft>
                <a:spcPts val="0"/>
              </a:spcAft>
              <a:buClr>
                <a:srgbClr val="535353"/>
              </a:buClr>
              <a:buSzPts val="10000"/>
              <a:buFont typeface="Gill Sans"/>
              <a:buNone/>
              <a:defRPr b="0" i="0" sz="10000" u="none" cap="none" strike="noStrike">
                <a:solidFill>
                  <a:srgbClr val="535353"/>
                </a:solidFill>
                <a:latin typeface="Gill Sans"/>
                <a:ea typeface="Gill Sans"/>
                <a:cs typeface="Gill Sans"/>
                <a:sym typeface="Gill Sans"/>
              </a:defRPr>
            </a:lvl2pPr>
            <a:lvl3pPr lvl="2" marR="0" rtl="0" algn="ctr">
              <a:lnSpc>
                <a:spcPct val="100000"/>
              </a:lnSpc>
              <a:spcBef>
                <a:spcPts val="0"/>
              </a:spcBef>
              <a:spcAft>
                <a:spcPts val="0"/>
              </a:spcAft>
              <a:buClr>
                <a:srgbClr val="535353"/>
              </a:buClr>
              <a:buSzPts val="10000"/>
              <a:buFont typeface="Gill Sans"/>
              <a:buNone/>
              <a:defRPr b="0" i="0" sz="10000" u="none" cap="none" strike="noStrike">
                <a:solidFill>
                  <a:srgbClr val="535353"/>
                </a:solidFill>
                <a:latin typeface="Gill Sans"/>
                <a:ea typeface="Gill Sans"/>
                <a:cs typeface="Gill Sans"/>
                <a:sym typeface="Gill Sans"/>
              </a:defRPr>
            </a:lvl3pPr>
            <a:lvl4pPr lvl="3" marR="0" rtl="0" algn="ctr">
              <a:lnSpc>
                <a:spcPct val="100000"/>
              </a:lnSpc>
              <a:spcBef>
                <a:spcPts val="0"/>
              </a:spcBef>
              <a:spcAft>
                <a:spcPts val="0"/>
              </a:spcAft>
              <a:buClr>
                <a:srgbClr val="535353"/>
              </a:buClr>
              <a:buSzPts val="10000"/>
              <a:buFont typeface="Gill Sans"/>
              <a:buNone/>
              <a:defRPr b="0" i="0" sz="10000" u="none" cap="none" strike="noStrike">
                <a:solidFill>
                  <a:srgbClr val="535353"/>
                </a:solidFill>
                <a:latin typeface="Gill Sans"/>
                <a:ea typeface="Gill Sans"/>
                <a:cs typeface="Gill Sans"/>
                <a:sym typeface="Gill Sans"/>
              </a:defRPr>
            </a:lvl4pPr>
            <a:lvl5pPr lvl="4" marR="0" rtl="0" algn="ctr">
              <a:lnSpc>
                <a:spcPct val="100000"/>
              </a:lnSpc>
              <a:spcBef>
                <a:spcPts val="0"/>
              </a:spcBef>
              <a:spcAft>
                <a:spcPts val="0"/>
              </a:spcAft>
              <a:buClr>
                <a:srgbClr val="535353"/>
              </a:buClr>
              <a:buSzPts val="10000"/>
              <a:buFont typeface="Gill Sans"/>
              <a:buNone/>
              <a:defRPr b="0" i="0" sz="10000" u="none" cap="none" strike="noStrike">
                <a:solidFill>
                  <a:srgbClr val="535353"/>
                </a:solidFill>
                <a:latin typeface="Gill Sans"/>
                <a:ea typeface="Gill Sans"/>
                <a:cs typeface="Gill Sans"/>
                <a:sym typeface="Gill Sans"/>
              </a:defRPr>
            </a:lvl5pPr>
            <a:lvl6pPr lvl="5" marR="0" rtl="0" algn="ctr">
              <a:lnSpc>
                <a:spcPct val="100000"/>
              </a:lnSpc>
              <a:spcBef>
                <a:spcPts val="0"/>
              </a:spcBef>
              <a:spcAft>
                <a:spcPts val="0"/>
              </a:spcAft>
              <a:buClr>
                <a:srgbClr val="535353"/>
              </a:buClr>
              <a:buSzPts val="10000"/>
              <a:buFont typeface="Gill Sans"/>
              <a:buNone/>
              <a:defRPr b="0" i="0" sz="10000" u="none" cap="none" strike="noStrike">
                <a:solidFill>
                  <a:srgbClr val="535353"/>
                </a:solidFill>
                <a:latin typeface="Gill Sans"/>
                <a:ea typeface="Gill Sans"/>
                <a:cs typeface="Gill Sans"/>
                <a:sym typeface="Gill Sans"/>
              </a:defRPr>
            </a:lvl6pPr>
            <a:lvl7pPr lvl="6" marR="0" rtl="0" algn="ctr">
              <a:lnSpc>
                <a:spcPct val="100000"/>
              </a:lnSpc>
              <a:spcBef>
                <a:spcPts val="0"/>
              </a:spcBef>
              <a:spcAft>
                <a:spcPts val="0"/>
              </a:spcAft>
              <a:buClr>
                <a:srgbClr val="535353"/>
              </a:buClr>
              <a:buSzPts val="10000"/>
              <a:buFont typeface="Gill Sans"/>
              <a:buNone/>
              <a:defRPr b="0" i="0" sz="10000" u="none" cap="none" strike="noStrike">
                <a:solidFill>
                  <a:srgbClr val="535353"/>
                </a:solidFill>
                <a:latin typeface="Gill Sans"/>
                <a:ea typeface="Gill Sans"/>
                <a:cs typeface="Gill Sans"/>
                <a:sym typeface="Gill Sans"/>
              </a:defRPr>
            </a:lvl7pPr>
            <a:lvl8pPr lvl="7" marR="0" rtl="0" algn="ctr">
              <a:lnSpc>
                <a:spcPct val="100000"/>
              </a:lnSpc>
              <a:spcBef>
                <a:spcPts val="0"/>
              </a:spcBef>
              <a:spcAft>
                <a:spcPts val="0"/>
              </a:spcAft>
              <a:buClr>
                <a:srgbClr val="535353"/>
              </a:buClr>
              <a:buSzPts val="10000"/>
              <a:buFont typeface="Gill Sans"/>
              <a:buNone/>
              <a:defRPr b="0" i="0" sz="10000" u="none" cap="none" strike="noStrike">
                <a:solidFill>
                  <a:srgbClr val="535353"/>
                </a:solidFill>
                <a:latin typeface="Gill Sans"/>
                <a:ea typeface="Gill Sans"/>
                <a:cs typeface="Gill Sans"/>
                <a:sym typeface="Gill Sans"/>
              </a:defRPr>
            </a:lvl8pPr>
            <a:lvl9pPr lvl="8" marR="0" rtl="0" algn="ctr">
              <a:lnSpc>
                <a:spcPct val="100000"/>
              </a:lnSpc>
              <a:spcBef>
                <a:spcPts val="0"/>
              </a:spcBef>
              <a:spcAft>
                <a:spcPts val="0"/>
              </a:spcAft>
              <a:buClr>
                <a:srgbClr val="535353"/>
              </a:buClr>
              <a:buSzPts val="10000"/>
              <a:buFont typeface="Gill Sans"/>
              <a:buNone/>
              <a:defRPr b="0" i="0" sz="10000" u="none" cap="none" strike="noStrike">
                <a:solidFill>
                  <a:srgbClr val="535353"/>
                </a:solidFill>
                <a:latin typeface="Gill Sans"/>
                <a:ea typeface="Gill Sans"/>
                <a:cs typeface="Gill Sans"/>
                <a:sym typeface="Gill Sans"/>
              </a:defRPr>
            </a:lvl9pPr>
          </a:lstStyle>
          <a:p/>
        </p:txBody>
      </p:sp>
      <p:sp>
        <p:nvSpPr>
          <p:cNvPr id="7" name="Google Shape;7;p18"/>
          <p:cNvSpPr txBox="1"/>
          <p:nvPr>
            <p:ph idx="1" type="body"/>
          </p:nvPr>
        </p:nvSpPr>
        <p:spPr>
          <a:xfrm>
            <a:off x="673100" y="3835400"/>
            <a:ext cx="23050500" cy="8864600"/>
          </a:xfrm>
          <a:prstGeom prst="rect">
            <a:avLst/>
          </a:prstGeom>
          <a:noFill/>
          <a:ln>
            <a:noFill/>
          </a:ln>
        </p:spPr>
        <p:txBody>
          <a:bodyPr anchorCtr="0" anchor="ctr" bIns="50800" lIns="50800" spcFirstLastPara="1" rIns="50800" wrap="square" tIns="50800">
            <a:normAutofit/>
          </a:bodyPr>
          <a:lstStyle>
            <a:lvl1pPr indent="-499364" lvl="0" marL="457200" marR="0" rtl="0" algn="l">
              <a:lnSpc>
                <a:spcPct val="100000"/>
              </a:lnSpc>
              <a:spcBef>
                <a:spcPts val="5300"/>
              </a:spcBef>
              <a:spcAft>
                <a:spcPts val="0"/>
              </a:spcAft>
              <a:buClr>
                <a:srgbClr val="535353"/>
              </a:buClr>
              <a:buSzPts val="4264"/>
              <a:buFont typeface="Gill Sans"/>
              <a:buChar char="•"/>
              <a:defRPr b="0" i="0" sz="5200" u="none" cap="none" strike="noStrike">
                <a:solidFill>
                  <a:srgbClr val="535353"/>
                </a:solidFill>
                <a:latin typeface="Gill Sans"/>
                <a:ea typeface="Gill Sans"/>
                <a:cs typeface="Gill Sans"/>
                <a:sym typeface="Gill Sans"/>
              </a:defRPr>
            </a:lvl1pPr>
            <a:lvl2pPr indent="-499364" lvl="1" marL="914400" marR="0" rtl="0" algn="l">
              <a:lnSpc>
                <a:spcPct val="100000"/>
              </a:lnSpc>
              <a:spcBef>
                <a:spcPts val="5300"/>
              </a:spcBef>
              <a:spcAft>
                <a:spcPts val="0"/>
              </a:spcAft>
              <a:buClr>
                <a:srgbClr val="535353"/>
              </a:buClr>
              <a:buSzPts val="4264"/>
              <a:buFont typeface="Gill Sans"/>
              <a:buChar char="•"/>
              <a:defRPr b="0" i="0" sz="5200" u="none" cap="none" strike="noStrike">
                <a:solidFill>
                  <a:srgbClr val="535353"/>
                </a:solidFill>
                <a:latin typeface="Gill Sans"/>
                <a:ea typeface="Gill Sans"/>
                <a:cs typeface="Gill Sans"/>
                <a:sym typeface="Gill Sans"/>
              </a:defRPr>
            </a:lvl2pPr>
            <a:lvl3pPr indent="-499364" lvl="2" marL="1371600" marR="0" rtl="0" algn="l">
              <a:lnSpc>
                <a:spcPct val="100000"/>
              </a:lnSpc>
              <a:spcBef>
                <a:spcPts val="5300"/>
              </a:spcBef>
              <a:spcAft>
                <a:spcPts val="0"/>
              </a:spcAft>
              <a:buClr>
                <a:srgbClr val="535353"/>
              </a:buClr>
              <a:buSzPts val="4264"/>
              <a:buFont typeface="Gill Sans"/>
              <a:buChar char="•"/>
              <a:defRPr b="0" i="0" sz="5200" u="none" cap="none" strike="noStrike">
                <a:solidFill>
                  <a:srgbClr val="535353"/>
                </a:solidFill>
                <a:latin typeface="Gill Sans"/>
                <a:ea typeface="Gill Sans"/>
                <a:cs typeface="Gill Sans"/>
                <a:sym typeface="Gill Sans"/>
              </a:defRPr>
            </a:lvl3pPr>
            <a:lvl4pPr indent="-499364" lvl="3" marL="1828800" marR="0" rtl="0" algn="l">
              <a:lnSpc>
                <a:spcPct val="100000"/>
              </a:lnSpc>
              <a:spcBef>
                <a:spcPts val="5300"/>
              </a:spcBef>
              <a:spcAft>
                <a:spcPts val="0"/>
              </a:spcAft>
              <a:buClr>
                <a:srgbClr val="535353"/>
              </a:buClr>
              <a:buSzPts val="4264"/>
              <a:buFont typeface="Gill Sans"/>
              <a:buChar char="•"/>
              <a:defRPr b="0" i="0" sz="5200" u="none" cap="none" strike="noStrike">
                <a:solidFill>
                  <a:srgbClr val="535353"/>
                </a:solidFill>
                <a:latin typeface="Gill Sans"/>
                <a:ea typeface="Gill Sans"/>
                <a:cs typeface="Gill Sans"/>
                <a:sym typeface="Gill Sans"/>
              </a:defRPr>
            </a:lvl4pPr>
            <a:lvl5pPr indent="-499364" lvl="4" marL="2286000" marR="0" rtl="0" algn="l">
              <a:lnSpc>
                <a:spcPct val="100000"/>
              </a:lnSpc>
              <a:spcBef>
                <a:spcPts val="5300"/>
              </a:spcBef>
              <a:spcAft>
                <a:spcPts val="0"/>
              </a:spcAft>
              <a:buClr>
                <a:srgbClr val="535353"/>
              </a:buClr>
              <a:buSzPts val="4264"/>
              <a:buFont typeface="Gill Sans"/>
              <a:buChar char="•"/>
              <a:defRPr b="0" i="0" sz="5200" u="none" cap="none" strike="noStrike">
                <a:solidFill>
                  <a:srgbClr val="535353"/>
                </a:solidFill>
                <a:latin typeface="Gill Sans"/>
                <a:ea typeface="Gill Sans"/>
                <a:cs typeface="Gill Sans"/>
                <a:sym typeface="Gill Sans"/>
              </a:defRPr>
            </a:lvl5pPr>
            <a:lvl6pPr indent="-499364" lvl="5" marL="2743200" marR="0" rtl="0" algn="l">
              <a:lnSpc>
                <a:spcPct val="100000"/>
              </a:lnSpc>
              <a:spcBef>
                <a:spcPts val="5300"/>
              </a:spcBef>
              <a:spcAft>
                <a:spcPts val="0"/>
              </a:spcAft>
              <a:buClr>
                <a:srgbClr val="535353"/>
              </a:buClr>
              <a:buSzPts val="4264"/>
              <a:buFont typeface="Gill Sans"/>
              <a:buChar char="•"/>
              <a:defRPr b="0" i="0" sz="5200" u="none" cap="none" strike="noStrike">
                <a:solidFill>
                  <a:srgbClr val="535353"/>
                </a:solidFill>
                <a:latin typeface="Gill Sans"/>
                <a:ea typeface="Gill Sans"/>
                <a:cs typeface="Gill Sans"/>
                <a:sym typeface="Gill Sans"/>
              </a:defRPr>
            </a:lvl6pPr>
            <a:lvl7pPr indent="-499364" lvl="6" marL="3200400" marR="0" rtl="0" algn="l">
              <a:lnSpc>
                <a:spcPct val="100000"/>
              </a:lnSpc>
              <a:spcBef>
                <a:spcPts val="5300"/>
              </a:spcBef>
              <a:spcAft>
                <a:spcPts val="0"/>
              </a:spcAft>
              <a:buClr>
                <a:srgbClr val="535353"/>
              </a:buClr>
              <a:buSzPts val="4264"/>
              <a:buFont typeface="Gill Sans"/>
              <a:buChar char="•"/>
              <a:defRPr b="0" i="0" sz="5200" u="none" cap="none" strike="noStrike">
                <a:solidFill>
                  <a:srgbClr val="535353"/>
                </a:solidFill>
                <a:latin typeface="Gill Sans"/>
                <a:ea typeface="Gill Sans"/>
                <a:cs typeface="Gill Sans"/>
                <a:sym typeface="Gill Sans"/>
              </a:defRPr>
            </a:lvl7pPr>
            <a:lvl8pPr indent="-499364" lvl="7" marL="3657600" marR="0" rtl="0" algn="l">
              <a:lnSpc>
                <a:spcPct val="100000"/>
              </a:lnSpc>
              <a:spcBef>
                <a:spcPts val="5300"/>
              </a:spcBef>
              <a:spcAft>
                <a:spcPts val="0"/>
              </a:spcAft>
              <a:buClr>
                <a:srgbClr val="535353"/>
              </a:buClr>
              <a:buSzPts val="4264"/>
              <a:buFont typeface="Gill Sans"/>
              <a:buChar char="•"/>
              <a:defRPr b="0" i="0" sz="5200" u="none" cap="none" strike="noStrike">
                <a:solidFill>
                  <a:srgbClr val="535353"/>
                </a:solidFill>
                <a:latin typeface="Gill Sans"/>
                <a:ea typeface="Gill Sans"/>
                <a:cs typeface="Gill Sans"/>
                <a:sym typeface="Gill Sans"/>
              </a:defRPr>
            </a:lvl8pPr>
            <a:lvl9pPr indent="-499364" lvl="8" marL="4114800" marR="0" rtl="0" algn="l">
              <a:lnSpc>
                <a:spcPct val="100000"/>
              </a:lnSpc>
              <a:spcBef>
                <a:spcPts val="5300"/>
              </a:spcBef>
              <a:spcAft>
                <a:spcPts val="0"/>
              </a:spcAft>
              <a:buClr>
                <a:srgbClr val="535353"/>
              </a:buClr>
              <a:buSzPts val="4264"/>
              <a:buFont typeface="Gill Sans"/>
              <a:buChar char="•"/>
              <a:defRPr b="0" i="0" sz="5200" u="none" cap="none" strike="noStrike">
                <a:solidFill>
                  <a:srgbClr val="535353"/>
                </a:solidFill>
                <a:latin typeface="Gill Sans"/>
                <a:ea typeface="Gill Sans"/>
                <a:cs typeface="Gill Sans"/>
                <a:sym typeface="Gill Sans"/>
              </a:defRPr>
            </a:lvl9pPr>
          </a:lstStyle>
          <a:p/>
        </p:txBody>
      </p:sp>
      <p:sp>
        <p:nvSpPr>
          <p:cNvPr id="8" name="Google Shape;8;p18"/>
          <p:cNvSpPr txBox="1"/>
          <p:nvPr>
            <p:ph idx="12" type="sldNum"/>
          </p:nvPr>
        </p:nvSpPr>
        <p:spPr>
          <a:xfrm>
            <a:off x="11976100" y="13081000"/>
            <a:ext cx="419100" cy="457200"/>
          </a:xfrm>
          <a:prstGeom prst="rect">
            <a:avLst/>
          </a:prstGeom>
          <a:noFill/>
          <a:ln>
            <a:noFill/>
          </a:ln>
        </p:spPr>
        <p:txBody>
          <a:bodyPr anchorCtr="0" anchor="b" bIns="50800" lIns="50800" spcFirstLastPara="1" rIns="50800" wrap="square" tIns="50800">
            <a:spAutoFit/>
          </a:bodyPr>
          <a:lstStyle>
            <a:lvl1pPr indent="0" lvl="0" marL="0" marR="0" rtl="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1pPr>
            <a:lvl2pPr indent="0" lvl="1" marL="0" marR="0" rtl="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2pPr>
            <a:lvl3pPr indent="0" lvl="2" marL="0" marR="0" rtl="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3pPr>
            <a:lvl4pPr indent="0" lvl="3" marL="0" marR="0" rtl="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4pPr>
            <a:lvl5pPr indent="0" lvl="4" marL="0" marR="0" rtl="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5pPr>
            <a:lvl6pPr indent="0" lvl="5" marL="0" marR="0" rtl="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6pPr>
            <a:lvl7pPr indent="0" lvl="6" marL="0" marR="0" rtl="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7pPr>
            <a:lvl8pPr indent="0" lvl="7" marL="0" marR="0" rtl="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8pPr>
            <a:lvl9pPr indent="0" lvl="8" marL="0" marR="0" rtl="0" algn="ctr">
              <a:lnSpc>
                <a:spcPct val="100000"/>
              </a:lnSpc>
              <a:spcBef>
                <a:spcPts val="0"/>
              </a:spcBef>
              <a:spcAft>
                <a:spcPts val="0"/>
              </a:spcAft>
              <a:buClr>
                <a:srgbClr val="535353"/>
              </a:buClr>
              <a:buSzPts val="2400"/>
              <a:buFont typeface="Gill Sans"/>
              <a:buNone/>
              <a:defRPr b="0" i="0" sz="2400" u="none" cap="none" strike="noStrike">
                <a:solidFill>
                  <a:srgbClr val="535353"/>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jp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4.jpg"/><Relationship Id="rId4" Type="http://schemas.openxmlformats.org/officeDocument/2006/relationships/hyperlink" Target="https://www.w3schools.com/js/js_2016.as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4.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4.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4.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4.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4.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4.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4.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4.jp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8" name="Shape 58"/>
        <p:cNvGrpSpPr/>
        <p:nvPr/>
      </p:nvGrpSpPr>
      <p:grpSpPr>
        <a:xfrm>
          <a:off x="0" y="0"/>
          <a:ext cx="0" cy="0"/>
          <a:chOff x="0" y="0"/>
          <a:chExt cx="0" cy="0"/>
        </a:xfrm>
      </p:grpSpPr>
      <p:sp>
        <p:nvSpPr>
          <p:cNvPr id="59" name="Google Shape;59;p1"/>
          <p:cNvSpPr txBox="1"/>
          <p:nvPr/>
        </p:nvSpPr>
        <p:spPr>
          <a:xfrm>
            <a:off x="9737109" y="10244931"/>
            <a:ext cx="4183500" cy="872100"/>
          </a:xfrm>
          <a:prstGeom prst="rect">
            <a:avLst/>
          </a:prstGeom>
          <a:noFill/>
          <a:ln>
            <a:noFill/>
          </a:ln>
        </p:spPr>
        <p:txBody>
          <a:bodyPr anchorCtr="0" anchor="ctr" bIns="50800" lIns="50800" spcFirstLastPara="1" rIns="50800" wrap="square" tIns="50800">
            <a:spAutoFit/>
          </a:bodyPr>
          <a:lstStyle/>
          <a:p>
            <a:pPr indent="0" lvl="0" marL="0" marR="0" rtl="0" algn="just">
              <a:lnSpc>
                <a:spcPct val="100000"/>
              </a:lnSpc>
              <a:spcBef>
                <a:spcPts val="0"/>
              </a:spcBef>
              <a:spcAft>
                <a:spcPts val="0"/>
              </a:spcAft>
              <a:buClr>
                <a:srgbClr val="535353"/>
              </a:buClr>
              <a:buSzPts val="5000"/>
              <a:buFont typeface="Gill Sans"/>
              <a:buNone/>
            </a:pPr>
            <a:r>
              <a:rPr b="1" i="0" lang="en-US" sz="5000" u="none" cap="none" strike="noStrike">
                <a:solidFill>
                  <a:srgbClr val="535353"/>
                </a:solidFill>
                <a:latin typeface="Gill Sans"/>
                <a:ea typeface="Gill Sans"/>
                <a:cs typeface="Gill Sans"/>
                <a:sym typeface="Gill Sans"/>
              </a:rPr>
              <a:t>Introduction</a:t>
            </a:r>
            <a:endParaRPr b="0" i="0" sz="1400" u="none" cap="none" strike="noStrike">
              <a:solidFill>
                <a:srgbClr val="000000"/>
              </a:solidFill>
              <a:latin typeface="Arial"/>
              <a:ea typeface="Arial"/>
              <a:cs typeface="Arial"/>
              <a:sym typeface="Arial"/>
            </a:endParaRPr>
          </a:p>
        </p:txBody>
      </p:sp>
      <p:sp>
        <p:nvSpPr>
          <p:cNvPr id="60" name="Google Shape;60;p1"/>
          <p:cNvSpPr txBox="1"/>
          <p:nvPr>
            <p:ph type="title"/>
          </p:nvPr>
        </p:nvSpPr>
        <p:spPr>
          <a:xfrm>
            <a:off x="4524900" y="7800375"/>
            <a:ext cx="15334200" cy="2266200"/>
          </a:xfrm>
          <a:prstGeom prst="rect">
            <a:avLst/>
          </a:prstGeom>
          <a:noFill/>
          <a:ln>
            <a:noFill/>
          </a:ln>
        </p:spPr>
        <p:txBody>
          <a:bodyPr anchorCtr="0" anchor="ctr" bIns="50800" lIns="50800" spcFirstLastPara="1" rIns="50800" wrap="square" tIns="50800">
            <a:normAutofit/>
          </a:bodyPr>
          <a:lstStyle/>
          <a:p>
            <a:pPr indent="0" lvl="0" marL="0" marR="0" rtl="0" algn="ctr">
              <a:lnSpc>
                <a:spcPct val="100000"/>
              </a:lnSpc>
              <a:spcBef>
                <a:spcPts val="0"/>
              </a:spcBef>
              <a:spcAft>
                <a:spcPts val="0"/>
              </a:spcAft>
              <a:buClr>
                <a:srgbClr val="535353"/>
              </a:buClr>
              <a:buSzPts val="10000"/>
              <a:buFont typeface="Gill Sans"/>
              <a:buNone/>
            </a:pPr>
            <a:r>
              <a:rPr lang="en-US"/>
              <a:t>Javascript Fundamentals</a:t>
            </a:r>
            <a:endParaRPr/>
          </a:p>
        </p:txBody>
      </p:sp>
      <p:pic>
        <p:nvPicPr>
          <p:cNvPr id="61" name="Google Shape;61;p1"/>
          <p:cNvPicPr preferRelativeResize="0"/>
          <p:nvPr/>
        </p:nvPicPr>
        <p:blipFill>
          <a:blip r:embed="rId4">
            <a:alphaModFix/>
          </a:blip>
          <a:stretch>
            <a:fillRect/>
          </a:stretch>
        </p:blipFill>
        <p:spPr>
          <a:xfrm>
            <a:off x="8161725" y="2911150"/>
            <a:ext cx="7334250" cy="3048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0" name="Shape 110"/>
        <p:cNvGrpSpPr/>
        <p:nvPr/>
      </p:nvGrpSpPr>
      <p:grpSpPr>
        <a:xfrm>
          <a:off x="0" y="0"/>
          <a:ext cx="0" cy="0"/>
          <a:chOff x="0" y="0"/>
          <a:chExt cx="0" cy="0"/>
        </a:xfrm>
      </p:grpSpPr>
      <p:sp>
        <p:nvSpPr>
          <p:cNvPr id="111" name="Google Shape;111;g137c0df2996_0_40"/>
          <p:cNvSpPr txBox="1"/>
          <p:nvPr/>
        </p:nvSpPr>
        <p:spPr>
          <a:xfrm>
            <a:off x="5828325" y="2030300"/>
            <a:ext cx="14298900" cy="1087800"/>
          </a:xfrm>
          <a:prstGeom prst="rect">
            <a:avLst/>
          </a:prstGeom>
          <a:noFill/>
          <a:ln>
            <a:noFill/>
          </a:ln>
        </p:spPr>
        <p:txBody>
          <a:bodyPr anchorCtr="0" anchor="ctr" bIns="50800" lIns="50800" spcFirstLastPara="1" rIns="50800" wrap="square" tIns="50800">
            <a:spAutoFit/>
          </a:bodyPr>
          <a:lstStyle/>
          <a:p>
            <a:pPr indent="0" lvl="0" marL="0" marR="0" rtl="0" algn="ctr">
              <a:lnSpc>
                <a:spcPct val="120000"/>
              </a:lnSpc>
              <a:spcBef>
                <a:spcPts val="0"/>
              </a:spcBef>
              <a:spcAft>
                <a:spcPts val="0"/>
              </a:spcAft>
              <a:buClr>
                <a:srgbClr val="535353"/>
              </a:buClr>
              <a:buSzPts val="6400"/>
              <a:buFont typeface="Gill Sans"/>
              <a:buNone/>
            </a:pPr>
            <a:r>
              <a:rPr lang="en-US" sz="6400">
                <a:solidFill>
                  <a:srgbClr val="535353"/>
                </a:solidFill>
                <a:latin typeface="Gill Sans"/>
                <a:ea typeface="Gill Sans"/>
                <a:cs typeface="Gill Sans"/>
                <a:sym typeface="Gill Sans"/>
              </a:rPr>
              <a:t>JavaScript in &lt;body&gt;...&lt;/body&gt; Section</a:t>
            </a:r>
            <a:endParaRPr/>
          </a:p>
        </p:txBody>
      </p:sp>
      <p:sp>
        <p:nvSpPr>
          <p:cNvPr id="112" name="Google Shape;112;g137c0df2996_0_40"/>
          <p:cNvSpPr txBox="1"/>
          <p:nvPr/>
        </p:nvSpPr>
        <p:spPr>
          <a:xfrm>
            <a:off x="2311900" y="3652423"/>
            <a:ext cx="17946900" cy="9620100"/>
          </a:xfrm>
          <a:prstGeom prst="rect">
            <a:avLst/>
          </a:prstGeom>
          <a:noFill/>
          <a:ln>
            <a:noFill/>
          </a:ln>
        </p:spPr>
        <p:txBody>
          <a:bodyPr anchorCtr="0" anchor="ctr" bIns="50800" lIns="50800" spcFirstLastPara="1" rIns="50800" wrap="square" tIns="50800">
            <a:spAutoFit/>
          </a:bodyPr>
          <a:lstStyle/>
          <a:p>
            <a:pPr indent="0" lvl="0" marL="0" marR="0" rtl="0" algn="just">
              <a:lnSpc>
                <a:spcPct val="100000"/>
              </a:lnSpc>
              <a:spcBef>
                <a:spcPts val="800"/>
              </a:spcBef>
              <a:spcAft>
                <a:spcPts val="0"/>
              </a:spcAft>
              <a:buNone/>
            </a:pPr>
            <a:r>
              <a:rPr lang="en-US" sz="3300">
                <a:highlight>
                  <a:srgbClr val="FFFFFF"/>
                </a:highlight>
                <a:latin typeface="Gill Sans"/>
                <a:ea typeface="Gill Sans"/>
                <a:cs typeface="Gill Sans"/>
                <a:sym typeface="Gill Sans"/>
              </a:rPr>
              <a:t>If you need a script to run as the page loads so that the script generates content in the page, then the script goes in the &lt;body&gt; portion of the document. In this case, you would not have any function defined using JavaScript. Take a look at the following code.</a:t>
            </a:r>
            <a:endParaRPr sz="33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None/>
            </a:pPr>
            <a:r>
              <a:t/>
            </a:r>
            <a:endParaRPr sz="33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None/>
            </a:pPr>
            <a:r>
              <a:rPr i="1" lang="en-US" sz="3000">
                <a:highlight>
                  <a:srgbClr val="FFFFFF"/>
                </a:highlight>
                <a:latin typeface="Gill Sans"/>
                <a:ea typeface="Gill Sans"/>
                <a:cs typeface="Gill Sans"/>
                <a:sym typeface="Gill Sans"/>
              </a:rPr>
              <a:t>&lt;html&gt;</a:t>
            </a:r>
            <a:endParaRPr i="1" sz="3000">
              <a:highlight>
                <a:srgbClr val="FFFFFF"/>
              </a:highlight>
              <a:latin typeface="Gill Sans"/>
              <a:ea typeface="Gill Sans"/>
              <a:cs typeface="Gill Sans"/>
              <a:sym typeface="Gill Sans"/>
            </a:endParaRPr>
          </a:p>
          <a:p>
            <a:pPr indent="0" lvl="0" marL="457200" marR="0" rtl="0" algn="just">
              <a:lnSpc>
                <a:spcPct val="100000"/>
              </a:lnSpc>
              <a:spcBef>
                <a:spcPts val="800"/>
              </a:spcBef>
              <a:spcAft>
                <a:spcPts val="0"/>
              </a:spcAft>
              <a:buNone/>
            </a:pPr>
            <a:r>
              <a:rPr i="1" lang="en-US" sz="3000">
                <a:highlight>
                  <a:srgbClr val="FFFFFF"/>
                </a:highlight>
                <a:latin typeface="Gill Sans"/>
                <a:ea typeface="Gill Sans"/>
                <a:cs typeface="Gill Sans"/>
                <a:sym typeface="Gill Sans"/>
              </a:rPr>
              <a:t>&lt;head&gt;</a:t>
            </a:r>
            <a:endParaRPr i="1" sz="3000">
              <a:highlight>
                <a:srgbClr val="FFFFFF"/>
              </a:highlight>
              <a:latin typeface="Gill Sans"/>
              <a:ea typeface="Gill Sans"/>
              <a:cs typeface="Gill Sans"/>
              <a:sym typeface="Gill Sans"/>
            </a:endParaRPr>
          </a:p>
          <a:p>
            <a:pPr indent="0" lvl="0" marL="457200" marR="0" rtl="0" algn="just">
              <a:lnSpc>
                <a:spcPct val="100000"/>
              </a:lnSpc>
              <a:spcBef>
                <a:spcPts val="800"/>
              </a:spcBef>
              <a:spcAft>
                <a:spcPts val="0"/>
              </a:spcAft>
              <a:buNone/>
            </a:pPr>
            <a:r>
              <a:rPr i="1" lang="en-US" sz="3000">
                <a:highlight>
                  <a:srgbClr val="FFFFFF"/>
                </a:highlight>
                <a:latin typeface="Gill Sans"/>
                <a:ea typeface="Gill Sans"/>
                <a:cs typeface="Gill Sans"/>
                <a:sym typeface="Gill Sans"/>
              </a:rPr>
              <a:t>&lt;/head&gt;</a:t>
            </a:r>
            <a:endParaRPr i="1" sz="3000">
              <a:highlight>
                <a:srgbClr val="FFFFFF"/>
              </a:highlight>
              <a:latin typeface="Gill Sans"/>
              <a:ea typeface="Gill Sans"/>
              <a:cs typeface="Gill Sans"/>
              <a:sym typeface="Gill Sans"/>
            </a:endParaRPr>
          </a:p>
          <a:p>
            <a:pPr indent="0" lvl="0" marL="457200" marR="0" rtl="0" algn="just">
              <a:lnSpc>
                <a:spcPct val="100000"/>
              </a:lnSpc>
              <a:spcBef>
                <a:spcPts val="800"/>
              </a:spcBef>
              <a:spcAft>
                <a:spcPts val="0"/>
              </a:spcAft>
              <a:buNone/>
            </a:pPr>
            <a:r>
              <a:rPr i="1" lang="en-US" sz="3000">
                <a:highlight>
                  <a:srgbClr val="FFFFFF"/>
                </a:highlight>
                <a:latin typeface="Gill Sans"/>
                <a:ea typeface="Gill Sans"/>
                <a:cs typeface="Gill Sans"/>
                <a:sym typeface="Gill Sans"/>
              </a:rPr>
              <a:t>&lt;body&gt;</a:t>
            </a:r>
            <a:endParaRPr i="1" sz="3000">
              <a:highlight>
                <a:srgbClr val="FFFFFF"/>
              </a:highlight>
              <a:latin typeface="Gill Sans"/>
              <a:ea typeface="Gill Sans"/>
              <a:cs typeface="Gill Sans"/>
              <a:sym typeface="Gill Sans"/>
            </a:endParaRPr>
          </a:p>
          <a:p>
            <a:pPr indent="0" lvl="0" marL="914400" marR="0" rtl="0" algn="just">
              <a:lnSpc>
                <a:spcPct val="100000"/>
              </a:lnSpc>
              <a:spcBef>
                <a:spcPts val="800"/>
              </a:spcBef>
              <a:spcAft>
                <a:spcPts val="0"/>
              </a:spcAft>
              <a:buNone/>
            </a:pPr>
            <a:r>
              <a:rPr i="1" lang="en-US" sz="3000">
                <a:highlight>
                  <a:srgbClr val="FFFFFF"/>
                </a:highlight>
                <a:latin typeface="Gill Sans"/>
                <a:ea typeface="Gill Sans"/>
                <a:cs typeface="Gill Sans"/>
                <a:sym typeface="Gill Sans"/>
              </a:rPr>
              <a:t>&lt;script type="text/javascript"&gt;</a:t>
            </a:r>
            <a:endParaRPr i="1" sz="3000">
              <a:highlight>
                <a:srgbClr val="FFFFFF"/>
              </a:highlight>
              <a:latin typeface="Gill Sans"/>
              <a:ea typeface="Gill Sans"/>
              <a:cs typeface="Gill Sans"/>
              <a:sym typeface="Gill Sans"/>
            </a:endParaRPr>
          </a:p>
          <a:p>
            <a:pPr indent="0" lvl="0" marL="1371600" marR="0" rtl="0" algn="just">
              <a:lnSpc>
                <a:spcPct val="100000"/>
              </a:lnSpc>
              <a:spcBef>
                <a:spcPts val="800"/>
              </a:spcBef>
              <a:spcAft>
                <a:spcPts val="0"/>
              </a:spcAft>
              <a:buNone/>
            </a:pPr>
            <a:r>
              <a:rPr i="1" lang="en-US" sz="3000">
                <a:highlight>
                  <a:srgbClr val="FFFFFF"/>
                </a:highlight>
                <a:latin typeface="Gill Sans"/>
                <a:ea typeface="Gill Sans"/>
                <a:cs typeface="Gill Sans"/>
                <a:sym typeface="Gill Sans"/>
              </a:rPr>
              <a:t>&lt;!--</a:t>
            </a:r>
            <a:endParaRPr i="1" sz="3000">
              <a:highlight>
                <a:srgbClr val="FFFFFF"/>
              </a:highlight>
              <a:latin typeface="Gill Sans"/>
              <a:ea typeface="Gill Sans"/>
              <a:cs typeface="Gill Sans"/>
              <a:sym typeface="Gill Sans"/>
            </a:endParaRPr>
          </a:p>
          <a:p>
            <a:pPr indent="0" lvl="0" marL="1371600" marR="0" rtl="0" algn="just">
              <a:lnSpc>
                <a:spcPct val="100000"/>
              </a:lnSpc>
              <a:spcBef>
                <a:spcPts val="800"/>
              </a:spcBef>
              <a:spcAft>
                <a:spcPts val="0"/>
              </a:spcAft>
              <a:buNone/>
            </a:pPr>
            <a:r>
              <a:rPr i="1" lang="en-US" sz="3000">
                <a:highlight>
                  <a:srgbClr val="FFFFFF"/>
                </a:highlight>
                <a:latin typeface="Gill Sans"/>
                <a:ea typeface="Gill Sans"/>
                <a:cs typeface="Gill Sans"/>
                <a:sym typeface="Gill Sans"/>
              </a:rPr>
              <a:t>document.write("Hello World")</a:t>
            </a:r>
            <a:endParaRPr i="1" sz="3000">
              <a:highlight>
                <a:srgbClr val="FFFFFF"/>
              </a:highlight>
              <a:latin typeface="Gill Sans"/>
              <a:ea typeface="Gill Sans"/>
              <a:cs typeface="Gill Sans"/>
              <a:sym typeface="Gill Sans"/>
            </a:endParaRPr>
          </a:p>
          <a:p>
            <a:pPr indent="0" lvl="0" marL="1371600" marR="0" rtl="0" algn="just">
              <a:lnSpc>
                <a:spcPct val="100000"/>
              </a:lnSpc>
              <a:spcBef>
                <a:spcPts val="800"/>
              </a:spcBef>
              <a:spcAft>
                <a:spcPts val="0"/>
              </a:spcAft>
              <a:buNone/>
            </a:pPr>
            <a:r>
              <a:rPr i="1" lang="en-US" sz="3000">
                <a:highlight>
                  <a:srgbClr val="FFFFFF"/>
                </a:highlight>
                <a:latin typeface="Gill Sans"/>
                <a:ea typeface="Gill Sans"/>
                <a:cs typeface="Gill Sans"/>
                <a:sym typeface="Gill Sans"/>
              </a:rPr>
              <a:t>//--&gt;</a:t>
            </a:r>
            <a:endParaRPr i="1" sz="3000">
              <a:highlight>
                <a:srgbClr val="FFFFFF"/>
              </a:highlight>
              <a:latin typeface="Gill Sans"/>
              <a:ea typeface="Gill Sans"/>
              <a:cs typeface="Gill Sans"/>
              <a:sym typeface="Gill Sans"/>
            </a:endParaRPr>
          </a:p>
          <a:p>
            <a:pPr indent="0" lvl="0" marL="914400" marR="0" rtl="0" algn="just">
              <a:lnSpc>
                <a:spcPct val="100000"/>
              </a:lnSpc>
              <a:spcBef>
                <a:spcPts val="800"/>
              </a:spcBef>
              <a:spcAft>
                <a:spcPts val="0"/>
              </a:spcAft>
              <a:buNone/>
            </a:pPr>
            <a:r>
              <a:rPr i="1" lang="en-US" sz="3000">
                <a:highlight>
                  <a:srgbClr val="FFFFFF"/>
                </a:highlight>
                <a:latin typeface="Gill Sans"/>
                <a:ea typeface="Gill Sans"/>
                <a:cs typeface="Gill Sans"/>
                <a:sym typeface="Gill Sans"/>
              </a:rPr>
              <a:t>&lt;/script&gt;</a:t>
            </a:r>
            <a:endParaRPr i="1" sz="3000">
              <a:highlight>
                <a:srgbClr val="FFFFFF"/>
              </a:highlight>
              <a:latin typeface="Gill Sans"/>
              <a:ea typeface="Gill Sans"/>
              <a:cs typeface="Gill Sans"/>
              <a:sym typeface="Gill Sans"/>
            </a:endParaRPr>
          </a:p>
          <a:p>
            <a:pPr indent="0" lvl="0" marL="914400" marR="0" rtl="0" algn="just">
              <a:lnSpc>
                <a:spcPct val="100000"/>
              </a:lnSpc>
              <a:spcBef>
                <a:spcPts val="800"/>
              </a:spcBef>
              <a:spcAft>
                <a:spcPts val="0"/>
              </a:spcAft>
              <a:buNone/>
            </a:pPr>
            <a:r>
              <a:rPr i="1" lang="en-US" sz="3000">
                <a:highlight>
                  <a:srgbClr val="FFFFFF"/>
                </a:highlight>
                <a:latin typeface="Gill Sans"/>
                <a:ea typeface="Gill Sans"/>
                <a:cs typeface="Gill Sans"/>
                <a:sym typeface="Gill Sans"/>
              </a:rPr>
              <a:t>&lt;p&gt;This is web page body &lt;/p&gt;</a:t>
            </a:r>
            <a:endParaRPr i="1" sz="3000">
              <a:highlight>
                <a:srgbClr val="FFFFFF"/>
              </a:highlight>
              <a:latin typeface="Gill Sans"/>
              <a:ea typeface="Gill Sans"/>
              <a:cs typeface="Gill Sans"/>
              <a:sym typeface="Gill Sans"/>
            </a:endParaRPr>
          </a:p>
          <a:p>
            <a:pPr indent="0" lvl="0" marL="457200" marR="0" rtl="0" algn="just">
              <a:lnSpc>
                <a:spcPct val="100000"/>
              </a:lnSpc>
              <a:spcBef>
                <a:spcPts val="800"/>
              </a:spcBef>
              <a:spcAft>
                <a:spcPts val="0"/>
              </a:spcAft>
              <a:buNone/>
            </a:pPr>
            <a:r>
              <a:rPr i="1" lang="en-US" sz="3000">
                <a:highlight>
                  <a:srgbClr val="FFFFFF"/>
                </a:highlight>
                <a:latin typeface="Gill Sans"/>
                <a:ea typeface="Gill Sans"/>
                <a:cs typeface="Gill Sans"/>
                <a:sym typeface="Gill Sans"/>
              </a:rPr>
              <a:t>&lt;/body&gt;</a:t>
            </a:r>
            <a:endParaRPr i="1" sz="30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None/>
            </a:pPr>
            <a:r>
              <a:rPr i="1" lang="en-US" sz="3000">
                <a:highlight>
                  <a:srgbClr val="FFFFFF"/>
                </a:highlight>
                <a:latin typeface="Gill Sans"/>
                <a:ea typeface="Gill Sans"/>
                <a:cs typeface="Gill Sans"/>
                <a:sym typeface="Gill Sans"/>
              </a:rPr>
              <a:t>&lt;/html&gt;</a:t>
            </a:r>
            <a:endParaRPr i="1" sz="30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800"/>
              </a:spcAft>
              <a:buClr>
                <a:srgbClr val="000000"/>
              </a:buClr>
              <a:buSzPts val="3300"/>
              <a:buFont typeface="Arial"/>
              <a:buNone/>
            </a:pPr>
            <a:r>
              <a:t/>
            </a:r>
            <a:endParaRPr sz="3300">
              <a:highlight>
                <a:srgbClr val="FFFFFF"/>
              </a:highlight>
              <a:latin typeface="Gill Sans"/>
              <a:ea typeface="Gill Sans"/>
              <a:cs typeface="Gill Sans"/>
              <a:sym typeface="Gill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6" name="Shape 116"/>
        <p:cNvGrpSpPr/>
        <p:nvPr/>
      </p:nvGrpSpPr>
      <p:grpSpPr>
        <a:xfrm>
          <a:off x="0" y="0"/>
          <a:ext cx="0" cy="0"/>
          <a:chOff x="0" y="0"/>
          <a:chExt cx="0" cy="0"/>
        </a:xfrm>
      </p:grpSpPr>
      <p:sp>
        <p:nvSpPr>
          <p:cNvPr id="117" name="Google Shape;117;g137c0df2996_0_47"/>
          <p:cNvSpPr txBox="1"/>
          <p:nvPr/>
        </p:nvSpPr>
        <p:spPr>
          <a:xfrm>
            <a:off x="5828325" y="2030300"/>
            <a:ext cx="14298900" cy="1087800"/>
          </a:xfrm>
          <a:prstGeom prst="rect">
            <a:avLst/>
          </a:prstGeom>
          <a:noFill/>
          <a:ln>
            <a:noFill/>
          </a:ln>
        </p:spPr>
        <p:txBody>
          <a:bodyPr anchorCtr="0" anchor="ctr" bIns="50800" lIns="50800" spcFirstLastPara="1" rIns="50800" wrap="square" tIns="50800">
            <a:spAutoFit/>
          </a:bodyPr>
          <a:lstStyle/>
          <a:p>
            <a:pPr indent="0" lvl="0" marL="0" marR="0" rtl="0" algn="ctr">
              <a:lnSpc>
                <a:spcPct val="120000"/>
              </a:lnSpc>
              <a:spcBef>
                <a:spcPts val="0"/>
              </a:spcBef>
              <a:spcAft>
                <a:spcPts val="0"/>
              </a:spcAft>
              <a:buClr>
                <a:srgbClr val="535353"/>
              </a:buClr>
              <a:buSzPts val="6400"/>
              <a:buFont typeface="Gill Sans"/>
              <a:buNone/>
            </a:pPr>
            <a:r>
              <a:rPr lang="en-US" sz="6400">
                <a:solidFill>
                  <a:srgbClr val="535353"/>
                </a:solidFill>
                <a:latin typeface="Gill Sans"/>
                <a:ea typeface="Gill Sans"/>
                <a:cs typeface="Gill Sans"/>
                <a:sym typeface="Gill Sans"/>
              </a:rPr>
              <a:t>JavaScript in &lt;body&gt; and &lt;head&gt; Sections</a:t>
            </a:r>
            <a:endParaRPr/>
          </a:p>
        </p:txBody>
      </p:sp>
      <p:sp>
        <p:nvSpPr>
          <p:cNvPr id="118" name="Google Shape;118;g137c0df2996_0_47"/>
          <p:cNvSpPr txBox="1"/>
          <p:nvPr/>
        </p:nvSpPr>
        <p:spPr>
          <a:xfrm>
            <a:off x="2180325" y="3302723"/>
            <a:ext cx="17946900" cy="10046100"/>
          </a:xfrm>
          <a:prstGeom prst="rect">
            <a:avLst/>
          </a:prstGeom>
          <a:noFill/>
          <a:ln>
            <a:noFill/>
          </a:ln>
        </p:spPr>
        <p:txBody>
          <a:bodyPr anchorCtr="0" anchor="ctr" bIns="50800" lIns="50800" spcFirstLastPara="1" rIns="50800" wrap="square" tIns="50800">
            <a:spAutoFit/>
          </a:bodyPr>
          <a:lstStyle/>
          <a:p>
            <a:pPr indent="0" lvl="0" marL="0" marR="0" rtl="0" algn="just">
              <a:lnSpc>
                <a:spcPct val="100000"/>
              </a:lnSpc>
              <a:spcBef>
                <a:spcPts val="800"/>
              </a:spcBef>
              <a:spcAft>
                <a:spcPts val="0"/>
              </a:spcAft>
              <a:buNone/>
            </a:pPr>
            <a:r>
              <a:rPr lang="en-US" sz="3300">
                <a:highlight>
                  <a:srgbClr val="FFFFFF"/>
                </a:highlight>
                <a:latin typeface="Gill Sans"/>
                <a:ea typeface="Gill Sans"/>
                <a:cs typeface="Gill Sans"/>
                <a:sym typeface="Gill Sans"/>
              </a:rPr>
              <a:t>You can put your JavaScript code in &lt;head&gt; and &lt;body&gt; section altogether as follows.</a:t>
            </a:r>
            <a:endParaRPr sz="33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None/>
            </a:pPr>
            <a:r>
              <a:t/>
            </a:r>
            <a:endParaRPr sz="22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None/>
            </a:pPr>
            <a:r>
              <a:rPr lang="en-US" sz="2200">
                <a:highlight>
                  <a:srgbClr val="FFFFFF"/>
                </a:highlight>
                <a:latin typeface="Gill Sans"/>
                <a:ea typeface="Gill Sans"/>
                <a:cs typeface="Gill Sans"/>
                <a:sym typeface="Gill Sans"/>
              </a:rPr>
              <a:t>&lt;html&gt;</a:t>
            </a:r>
            <a:endParaRPr sz="2200">
              <a:highlight>
                <a:srgbClr val="FFFFFF"/>
              </a:highlight>
              <a:latin typeface="Gill Sans"/>
              <a:ea typeface="Gill Sans"/>
              <a:cs typeface="Gill Sans"/>
              <a:sym typeface="Gill Sans"/>
            </a:endParaRPr>
          </a:p>
          <a:p>
            <a:pPr indent="0" lvl="0" marL="457200" marR="0" rtl="0" algn="just">
              <a:lnSpc>
                <a:spcPct val="100000"/>
              </a:lnSpc>
              <a:spcBef>
                <a:spcPts val="800"/>
              </a:spcBef>
              <a:spcAft>
                <a:spcPts val="0"/>
              </a:spcAft>
              <a:buNone/>
            </a:pPr>
            <a:r>
              <a:rPr lang="en-US" sz="2200">
                <a:highlight>
                  <a:srgbClr val="FFFFFF"/>
                </a:highlight>
                <a:latin typeface="Gill Sans"/>
                <a:ea typeface="Gill Sans"/>
                <a:cs typeface="Gill Sans"/>
                <a:sym typeface="Gill Sans"/>
              </a:rPr>
              <a:t>&lt;head&gt;</a:t>
            </a:r>
            <a:endParaRPr sz="2200">
              <a:highlight>
                <a:srgbClr val="FFFFFF"/>
              </a:highlight>
              <a:latin typeface="Gill Sans"/>
              <a:ea typeface="Gill Sans"/>
              <a:cs typeface="Gill Sans"/>
              <a:sym typeface="Gill Sans"/>
            </a:endParaRPr>
          </a:p>
          <a:p>
            <a:pPr indent="0" lvl="0" marL="914400" marR="0" rtl="0" algn="just">
              <a:lnSpc>
                <a:spcPct val="100000"/>
              </a:lnSpc>
              <a:spcBef>
                <a:spcPts val="800"/>
              </a:spcBef>
              <a:spcAft>
                <a:spcPts val="0"/>
              </a:spcAft>
              <a:buNone/>
            </a:pPr>
            <a:r>
              <a:rPr lang="en-US" sz="2200">
                <a:highlight>
                  <a:srgbClr val="FFFFFF"/>
                </a:highlight>
                <a:latin typeface="Gill Sans"/>
                <a:ea typeface="Gill Sans"/>
                <a:cs typeface="Gill Sans"/>
                <a:sym typeface="Gill Sans"/>
              </a:rPr>
              <a:t>&lt;script type="text/javascript"&gt;</a:t>
            </a:r>
            <a:endParaRPr sz="2200">
              <a:highlight>
                <a:srgbClr val="FFFFFF"/>
              </a:highlight>
              <a:latin typeface="Gill Sans"/>
              <a:ea typeface="Gill Sans"/>
              <a:cs typeface="Gill Sans"/>
              <a:sym typeface="Gill Sans"/>
            </a:endParaRPr>
          </a:p>
          <a:p>
            <a:pPr indent="0" lvl="0" marL="914400" marR="0" rtl="0" algn="just">
              <a:lnSpc>
                <a:spcPct val="100000"/>
              </a:lnSpc>
              <a:spcBef>
                <a:spcPts val="800"/>
              </a:spcBef>
              <a:spcAft>
                <a:spcPts val="0"/>
              </a:spcAft>
              <a:buNone/>
            </a:pPr>
            <a:r>
              <a:rPr lang="en-US" sz="2200">
                <a:highlight>
                  <a:srgbClr val="FFFFFF"/>
                </a:highlight>
                <a:latin typeface="Gill Sans"/>
                <a:ea typeface="Gill Sans"/>
                <a:cs typeface="Gill Sans"/>
                <a:sym typeface="Gill Sans"/>
              </a:rPr>
              <a:t>&lt;!--</a:t>
            </a:r>
            <a:endParaRPr sz="2200">
              <a:highlight>
                <a:srgbClr val="FFFFFF"/>
              </a:highlight>
              <a:latin typeface="Gill Sans"/>
              <a:ea typeface="Gill Sans"/>
              <a:cs typeface="Gill Sans"/>
              <a:sym typeface="Gill Sans"/>
            </a:endParaRPr>
          </a:p>
          <a:p>
            <a:pPr indent="0" lvl="0" marL="1371600" marR="0" rtl="0" algn="just">
              <a:lnSpc>
                <a:spcPct val="100000"/>
              </a:lnSpc>
              <a:spcBef>
                <a:spcPts val="800"/>
              </a:spcBef>
              <a:spcAft>
                <a:spcPts val="0"/>
              </a:spcAft>
              <a:buNone/>
            </a:pPr>
            <a:r>
              <a:rPr lang="en-US" sz="2200">
                <a:highlight>
                  <a:srgbClr val="FFFFFF"/>
                </a:highlight>
                <a:latin typeface="Gill Sans"/>
                <a:ea typeface="Gill Sans"/>
                <a:cs typeface="Gill Sans"/>
                <a:sym typeface="Gill Sans"/>
              </a:rPr>
              <a:t>function sayHello() {</a:t>
            </a:r>
            <a:endParaRPr sz="2200">
              <a:highlight>
                <a:srgbClr val="FFFFFF"/>
              </a:highlight>
              <a:latin typeface="Gill Sans"/>
              <a:ea typeface="Gill Sans"/>
              <a:cs typeface="Gill Sans"/>
              <a:sym typeface="Gill Sans"/>
            </a:endParaRPr>
          </a:p>
          <a:p>
            <a:pPr indent="0" lvl="0" marL="1828800" marR="0" rtl="0" algn="just">
              <a:lnSpc>
                <a:spcPct val="100000"/>
              </a:lnSpc>
              <a:spcBef>
                <a:spcPts val="800"/>
              </a:spcBef>
              <a:spcAft>
                <a:spcPts val="0"/>
              </a:spcAft>
              <a:buNone/>
            </a:pPr>
            <a:r>
              <a:rPr lang="en-US" sz="2200">
                <a:highlight>
                  <a:srgbClr val="FFFFFF"/>
                </a:highlight>
                <a:latin typeface="Gill Sans"/>
                <a:ea typeface="Gill Sans"/>
                <a:cs typeface="Gill Sans"/>
                <a:sym typeface="Gill Sans"/>
              </a:rPr>
              <a:t> alert("Hello World")</a:t>
            </a:r>
            <a:endParaRPr sz="2200">
              <a:highlight>
                <a:srgbClr val="FFFFFF"/>
              </a:highlight>
              <a:latin typeface="Gill Sans"/>
              <a:ea typeface="Gill Sans"/>
              <a:cs typeface="Gill Sans"/>
              <a:sym typeface="Gill Sans"/>
            </a:endParaRPr>
          </a:p>
          <a:p>
            <a:pPr indent="0" lvl="0" marL="1371600" marR="0" rtl="0" algn="just">
              <a:lnSpc>
                <a:spcPct val="100000"/>
              </a:lnSpc>
              <a:spcBef>
                <a:spcPts val="800"/>
              </a:spcBef>
              <a:spcAft>
                <a:spcPts val="0"/>
              </a:spcAft>
              <a:buNone/>
            </a:pPr>
            <a:r>
              <a:rPr lang="en-US" sz="2200">
                <a:highlight>
                  <a:srgbClr val="FFFFFF"/>
                </a:highlight>
                <a:latin typeface="Gill Sans"/>
                <a:ea typeface="Gill Sans"/>
                <a:cs typeface="Gill Sans"/>
                <a:sym typeface="Gill Sans"/>
              </a:rPr>
              <a:t>}</a:t>
            </a:r>
            <a:endParaRPr sz="2200">
              <a:highlight>
                <a:srgbClr val="FFFFFF"/>
              </a:highlight>
              <a:latin typeface="Gill Sans"/>
              <a:ea typeface="Gill Sans"/>
              <a:cs typeface="Gill Sans"/>
              <a:sym typeface="Gill Sans"/>
            </a:endParaRPr>
          </a:p>
          <a:p>
            <a:pPr indent="0" lvl="0" marL="914400" marR="0" rtl="0" algn="just">
              <a:lnSpc>
                <a:spcPct val="100000"/>
              </a:lnSpc>
              <a:spcBef>
                <a:spcPts val="800"/>
              </a:spcBef>
              <a:spcAft>
                <a:spcPts val="0"/>
              </a:spcAft>
              <a:buNone/>
            </a:pPr>
            <a:r>
              <a:rPr lang="en-US" sz="2200">
                <a:highlight>
                  <a:srgbClr val="FFFFFF"/>
                </a:highlight>
                <a:latin typeface="Gill Sans"/>
                <a:ea typeface="Gill Sans"/>
                <a:cs typeface="Gill Sans"/>
                <a:sym typeface="Gill Sans"/>
              </a:rPr>
              <a:t>//--&gt;</a:t>
            </a:r>
            <a:endParaRPr sz="2200">
              <a:highlight>
                <a:srgbClr val="FFFFFF"/>
              </a:highlight>
              <a:latin typeface="Gill Sans"/>
              <a:ea typeface="Gill Sans"/>
              <a:cs typeface="Gill Sans"/>
              <a:sym typeface="Gill Sans"/>
            </a:endParaRPr>
          </a:p>
          <a:p>
            <a:pPr indent="0" lvl="0" marL="914400" marR="0" rtl="0" algn="just">
              <a:lnSpc>
                <a:spcPct val="100000"/>
              </a:lnSpc>
              <a:spcBef>
                <a:spcPts val="800"/>
              </a:spcBef>
              <a:spcAft>
                <a:spcPts val="0"/>
              </a:spcAft>
              <a:buNone/>
            </a:pPr>
            <a:r>
              <a:rPr lang="en-US" sz="2200">
                <a:highlight>
                  <a:srgbClr val="FFFFFF"/>
                </a:highlight>
                <a:latin typeface="Gill Sans"/>
                <a:ea typeface="Gill Sans"/>
                <a:cs typeface="Gill Sans"/>
                <a:sym typeface="Gill Sans"/>
              </a:rPr>
              <a:t>&lt;/script&gt;</a:t>
            </a:r>
            <a:endParaRPr sz="2200">
              <a:highlight>
                <a:srgbClr val="FFFFFF"/>
              </a:highlight>
              <a:latin typeface="Gill Sans"/>
              <a:ea typeface="Gill Sans"/>
              <a:cs typeface="Gill Sans"/>
              <a:sym typeface="Gill Sans"/>
            </a:endParaRPr>
          </a:p>
          <a:p>
            <a:pPr indent="0" lvl="0" marL="457200" marR="0" rtl="0" algn="just">
              <a:lnSpc>
                <a:spcPct val="100000"/>
              </a:lnSpc>
              <a:spcBef>
                <a:spcPts val="800"/>
              </a:spcBef>
              <a:spcAft>
                <a:spcPts val="0"/>
              </a:spcAft>
              <a:buNone/>
            </a:pPr>
            <a:r>
              <a:rPr lang="en-US" sz="2200">
                <a:highlight>
                  <a:srgbClr val="FFFFFF"/>
                </a:highlight>
                <a:latin typeface="Gill Sans"/>
                <a:ea typeface="Gill Sans"/>
                <a:cs typeface="Gill Sans"/>
                <a:sym typeface="Gill Sans"/>
              </a:rPr>
              <a:t>&lt;/head&gt;</a:t>
            </a:r>
            <a:endParaRPr sz="2200">
              <a:highlight>
                <a:srgbClr val="FFFFFF"/>
              </a:highlight>
              <a:latin typeface="Gill Sans"/>
              <a:ea typeface="Gill Sans"/>
              <a:cs typeface="Gill Sans"/>
              <a:sym typeface="Gill Sans"/>
            </a:endParaRPr>
          </a:p>
          <a:p>
            <a:pPr indent="0" lvl="0" marL="914400" marR="0" rtl="0" algn="just">
              <a:lnSpc>
                <a:spcPct val="100000"/>
              </a:lnSpc>
              <a:spcBef>
                <a:spcPts val="800"/>
              </a:spcBef>
              <a:spcAft>
                <a:spcPts val="0"/>
              </a:spcAft>
              <a:buNone/>
            </a:pPr>
            <a:r>
              <a:rPr lang="en-US" sz="2200">
                <a:highlight>
                  <a:srgbClr val="FFFFFF"/>
                </a:highlight>
                <a:latin typeface="Gill Sans"/>
                <a:ea typeface="Gill Sans"/>
                <a:cs typeface="Gill Sans"/>
                <a:sym typeface="Gill Sans"/>
              </a:rPr>
              <a:t>&lt;body&gt;</a:t>
            </a:r>
            <a:endParaRPr sz="2200">
              <a:highlight>
                <a:srgbClr val="FFFFFF"/>
              </a:highlight>
              <a:latin typeface="Gill Sans"/>
              <a:ea typeface="Gill Sans"/>
              <a:cs typeface="Gill Sans"/>
              <a:sym typeface="Gill Sans"/>
            </a:endParaRPr>
          </a:p>
          <a:p>
            <a:pPr indent="0" lvl="0" marL="914400" marR="0" rtl="0" algn="just">
              <a:lnSpc>
                <a:spcPct val="100000"/>
              </a:lnSpc>
              <a:spcBef>
                <a:spcPts val="800"/>
              </a:spcBef>
              <a:spcAft>
                <a:spcPts val="0"/>
              </a:spcAft>
              <a:buNone/>
            </a:pPr>
            <a:r>
              <a:rPr lang="en-US" sz="2200">
                <a:highlight>
                  <a:srgbClr val="FFFFFF"/>
                </a:highlight>
                <a:latin typeface="Gill Sans"/>
                <a:ea typeface="Gill Sans"/>
                <a:cs typeface="Gill Sans"/>
                <a:sym typeface="Gill Sans"/>
              </a:rPr>
              <a:t>&lt;script type="text/javascript"&gt;</a:t>
            </a:r>
            <a:endParaRPr sz="2200">
              <a:highlight>
                <a:srgbClr val="FFFFFF"/>
              </a:highlight>
              <a:latin typeface="Gill Sans"/>
              <a:ea typeface="Gill Sans"/>
              <a:cs typeface="Gill Sans"/>
              <a:sym typeface="Gill Sans"/>
            </a:endParaRPr>
          </a:p>
          <a:p>
            <a:pPr indent="0" lvl="0" marL="1371600" marR="0" rtl="0" algn="just">
              <a:lnSpc>
                <a:spcPct val="100000"/>
              </a:lnSpc>
              <a:spcBef>
                <a:spcPts val="800"/>
              </a:spcBef>
              <a:spcAft>
                <a:spcPts val="0"/>
              </a:spcAft>
              <a:buNone/>
            </a:pPr>
            <a:r>
              <a:rPr lang="en-US" sz="2200">
                <a:highlight>
                  <a:srgbClr val="FFFFFF"/>
                </a:highlight>
                <a:latin typeface="Gill Sans"/>
                <a:ea typeface="Gill Sans"/>
                <a:cs typeface="Gill Sans"/>
                <a:sym typeface="Gill Sans"/>
              </a:rPr>
              <a:t>&lt;!--</a:t>
            </a:r>
            <a:endParaRPr sz="2200">
              <a:highlight>
                <a:srgbClr val="FFFFFF"/>
              </a:highlight>
              <a:latin typeface="Gill Sans"/>
              <a:ea typeface="Gill Sans"/>
              <a:cs typeface="Gill Sans"/>
              <a:sym typeface="Gill Sans"/>
            </a:endParaRPr>
          </a:p>
          <a:p>
            <a:pPr indent="0" lvl="0" marL="1828800" marR="0" rtl="0" algn="just">
              <a:lnSpc>
                <a:spcPct val="100000"/>
              </a:lnSpc>
              <a:spcBef>
                <a:spcPts val="800"/>
              </a:spcBef>
              <a:spcAft>
                <a:spcPts val="0"/>
              </a:spcAft>
              <a:buNone/>
            </a:pPr>
            <a:r>
              <a:rPr lang="en-US" sz="2200">
                <a:highlight>
                  <a:srgbClr val="FFFFFF"/>
                </a:highlight>
                <a:latin typeface="Gill Sans"/>
                <a:ea typeface="Gill Sans"/>
                <a:cs typeface="Gill Sans"/>
                <a:sym typeface="Gill Sans"/>
              </a:rPr>
              <a:t>document.write("Hello World")</a:t>
            </a:r>
            <a:endParaRPr sz="2200">
              <a:highlight>
                <a:srgbClr val="FFFFFF"/>
              </a:highlight>
              <a:latin typeface="Gill Sans"/>
              <a:ea typeface="Gill Sans"/>
              <a:cs typeface="Gill Sans"/>
              <a:sym typeface="Gill Sans"/>
            </a:endParaRPr>
          </a:p>
          <a:p>
            <a:pPr indent="0" lvl="0" marL="1371600" marR="0" rtl="0" algn="just">
              <a:lnSpc>
                <a:spcPct val="100000"/>
              </a:lnSpc>
              <a:spcBef>
                <a:spcPts val="800"/>
              </a:spcBef>
              <a:spcAft>
                <a:spcPts val="0"/>
              </a:spcAft>
              <a:buNone/>
            </a:pPr>
            <a:r>
              <a:rPr lang="en-US" sz="2200">
                <a:highlight>
                  <a:srgbClr val="FFFFFF"/>
                </a:highlight>
                <a:latin typeface="Gill Sans"/>
                <a:ea typeface="Gill Sans"/>
                <a:cs typeface="Gill Sans"/>
                <a:sym typeface="Gill Sans"/>
              </a:rPr>
              <a:t>//--&gt;</a:t>
            </a:r>
            <a:endParaRPr sz="2200">
              <a:highlight>
                <a:srgbClr val="FFFFFF"/>
              </a:highlight>
              <a:latin typeface="Gill Sans"/>
              <a:ea typeface="Gill Sans"/>
              <a:cs typeface="Gill Sans"/>
              <a:sym typeface="Gill Sans"/>
            </a:endParaRPr>
          </a:p>
          <a:p>
            <a:pPr indent="0" lvl="0" marL="914400" marR="0" rtl="0" algn="just">
              <a:lnSpc>
                <a:spcPct val="100000"/>
              </a:lnSpc>
              <a:spcBef>
                <a:spcPts val="800"/>
              </a:spcBef>
              <a:spcAft>
                <a:spcPts val="0"/>
              </a:spcAft>
              <a:buNone/>
            </a:pPr>
            <a:r>
              <a:rPr lang="en-US" sz="2200">
                <a:highlight>
                  <a:srgbClr val="FFFFFF"/>
                </a:highlight>
                <a:latin typeface="Gill Sans"/>
                <a:ea typeface="Gill Sans"/>
                <a:cs typeface="Gill Sans"/>
                <a:sym typeface="Gill Sans"/>
              </a:rPr>
              <a:t>&lt;/script&gt;</a:t>
            </a:r>
            <a:endParaRPr sz="2200">
              <a:highlight>
                <a:srgbClr val="FFFFFF"/>
              </a:highlight>
              <a:latin typeface="Gill Sans"/>
              <a:ea typeface="Gill Sans"/>
              <a:cs typeface="Gill Sans"/>
              <a:sym typeface="Gill Sans"/>
            </a:endParaRPr>
          </a:p>
          <a:p>
            <a:pPr indent="0" lvl="0" marL="914400" marR="0" rtl="0" algn="just">
              <a:lnSpc>
                <a:spcPct val="100000"/>
              </a:lnSpc>
              <a:spcBef>
                <a:spcPts val="800"/>
              </a:spcBef>
              <a:spcAft>
                <a:spcPts val="0"/>
              </a:spcAft>
              <a:buNone/>
            </a:pPr>
            <a:r>
              <a:rPr lang="en-US" sz="2200">
                <a:highlight>
                  <a:srgbClr val="FFFFFF"/>
                </a:highlight>
                <a:latin typeface="Gill Sans"/>
                <a:ea typeface="Gill Sans"/>
                <a:cs typeface="Gill Sans"/>
                <a:sym typeface="Gill Sans"/>
              </a:rPr>
              <a:t>&lt;input type="button" onclick="sayHello()" value="Say Hello" /&gt;</a:t>
            </a:r>
            <a:endParaRPr sz="2200">
              <a:highlight>
                <a:srgbClr val="FFFFFF"/>
              </a:highlight>
              <a:latin typeface="Gill Sans"/>
              <a:ea typeface="Gill Sans"/>
              <a:cs typeface="Gill Sans"/>
              <a:sym typeface="Gill Sans"/>
            </a:endParaRPr>
          </a:p>
          <a:p>
            <a:pPr indent="0" lvl="0" marL="457200" marR="0" rtl="0" algn="just">
              <a:lnSpc>
                <a:spcPct val="100000"/>
              </a:lnSpc>
              <a:spcBef>
                <a:spcPts val="800"/>
              </a:spcBef>
              <a:spcAft>
                <a:spcPts val="0"/>
              </a:spcAft>
              <a:buNone/>
            </a:pPr>
            <a:r>
              <a:rPr lang="en-US" sz="2200">
                <a:highlight>
                  <a:srgbClr val="FFFFFF"/>
                </a:highlight>
                <a:latin typeface="Gill Sans"/>
                <a:ea typeface="Gill Sans"/>
                <a:cs typeface="Gill Sans"/>
                <a:sym typeface="Gill Sans"/>
              </a:rPr>
              <a:t>&lt;/body&gt;</a:t>
            </a:r>
            <a:endParaRPr sz="22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None/>
            </a:pPr>
            <a:r>
              <a:rPr lang="en-US" sz="2200">
                <a:highlight>
                  <a:srgbClr val="FFFFFF"/>
                </a:highlight>
                <a:latin typeface="Gill Sans"/>
                <a:ea typeface="Gill Sans"/>
                <a:cs typeface="Gill Sans"/>
                <a:sym typeface="Gill Sans"/>
              </a:rPr>
              <a:t>&lt;/html&gt;</a:t>
            </a:r>
            <a:endParaRPr sz="22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800"/>
              </a:spcAft>
              <a:buClr>
                <a:srgbClr val="000000"/>
              </a:buClr>
              <a:buSzPts val="3300"/>
              <a:buFont typeface="Arial"/>
              <a:buNone/>
            </a:pPr>
            <a:r>
              <a:t/>
            </a:r>
            <a:endParaRPr sz="3300">
              <a:highlight>
                <a:srgbClr val="FFFFFF"/>
              </a:highlight>
              <a:latin typeface="Gill Sans"/>
              <a:ea typeface="Gill Sans"/>
              <a:cs typeface="Gill Sans"/>
              <a:sym typeface="Gill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2" name="Shape 122"/>
        <p:cNvGrpSpPr/>
        <p:nvPr/>
      </p:nvGrpSpPr>
      <p:grpSpPr>
        <a:xfrm>
          <a:off x="0" y="0"/>
          <a:ext cx="0" cy="0"/>
          <a:chOff x="0" y="0"/>
          <a:chExt cx="0" cy="0"/>
        </a:xfrm>
      </p:grpSpPr>
      <p:sp>
        <p:nvSpPr>
          <p:cNvPr id="123" name="Google Shape;123;g137c0df2996_0_54"/>
          <p:cNvSpPr txBox="1"/>
          <p:nvPr/>
        </p:nvSpPr>
        <p:spPr>
          <a:xfrm>
            <a:off x="5556325" y="1525175"/>
            <a:ext cx="14298900" cy="1087800"/>
          </a:xfrm>
          <a:prstGeom prst="rect">
            <a:avLst/>
          </a:prstGeom>
          <a:noFill/>
          <a:ln>
            <a:noFill/>
          </a:ln>
        </p:spPr>
        <p:txBody>
          <a:bodyPr anchorCtr="0" anchor="ctr" bIns="50800" lIns="50800" spcFirstLastPara="1" rIns="50800" wrap="square" tIns="50800">
            <a:spAutoFit/>
          </a:bodyPr>
          <a:lstStyle/>
          <a:p>
            <a:pPr indent="0" lvl="0" marL="0" marR="0" rtl="0" algn="ctr">
              <a:lnSpc>
                <a:spcPct val="120000"/>
              </a:lnSpc>
              <a:spcBef>
                <a:spcPts val="0"/>
              </a:spcBef>
              <a:spcAft>
                <a:spcPts val="0"/>
              </a:spcAft>
              <a:buClr>
                <a:srgbClr val="535353"/>
              </a:buClr>
              <a:buSzPts val="6400"/>
              <a:buFont typeface="Gill Sans"/>
              <a:buNone/>
            </a:pPr>
            <a:r>
              <a:rPr lang="en-US" sz="6400">
                <a:solidFill>
                  <a:srgbClr val="535353"/>
                </a:solidFill>
                <a:latin typeface="Gill Sans"/>
                <a:ea typeface="Gill Sans"/>
                <a:cs typeface="Gill Sans"/>
                <a:sym typeface="Gill Sans"/>
              </a:rPr>
              <a:t>JavaScript in External File</a:t>
            </a:r>
            <a:endParaRPr/>
          </a:p>
        </p:txBody>
      </p:sp>
      <p:sp>
        <p:nvSpPr>
          <p:cNvPr id="124" name="Google Shape;124;g137c0df2996_0_54"/>
          <p:cNvSpPr txBox="1"/>
          <p:nvPr/>
        </p:nvSpPr>
        <p:spPr>
          <a:xfrm>
            <a:off x="1908325" y="2612973"/>
            <a:ext cx="17946900" cy="9579300"/>
          </a:xfrm>
          <a:prstGeom prst="rect">
            <a:avLst/>
          </a:prstGeom>
          <a:noFill/>
          <a:ln>
            <a:noFill/>
          </a:ln>
        </p:spPr>
        <p:txBody>
          <a:bodyPr anchorCtr="0" anchor="ctr" bIns="50800" lIns="50800" spcFirstLastPara="1" rIns="50800" wrap="square" tIns="50800">
            <a:spAutoFit/>
          </a:bodyPr>
          <a:lstStyle/>
          <a:p>
            <a:pPr indent="0" lvl="0" marL="0" marR="0" rtl="0" algn="just">
              <a:lnSpc>
                <a:spcPct val="100000"/>
              </a:lnSpc>
              <a:spcBef>
                <a:spcPts val="800"/>
              </a:spcBef>
              <a:spcAft>
                <a:spcPts val="0"/>
              </a:spcAft>
              <a:buNone/>
            </a:pPr>
            <a:r>
              <a:rPr lang="en-US" sz="3300">
                <a:highlight>
                  <a:srgbClr val="FFFFFF"/>
                </a:highlight>
                <a:latin typeface="Gill Sans"/>
                <a:ea typeface="Gill Sans"/>
                <a:cs typeface="Gill Sans"/>
                <a:sym typeface="Gill Sans"/>
              </a:rPr>
              <a:t>As you begin to work more extensively with JavaScript, you will be likely to find that there are cases where you are reusing identical JavaScript code on multiple pages of a site.</a:t>
            </a:r>
            <a:endParaRPr sz="33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None/>
            </a:pPr>
            <a:r>
              <a:rPr lang="en-US" sz="3300">
                <a:highlight>
                  <a:srgbClr val="FFFFFF"/>
                </a:highlight>
                <a:latin typeface="Gill Sans"/>
                <a:ea typeface="Gill Sans"/>
                <a:cs typeface="Gill Sans"/>
                <a:sym typeface="Gill Sans"/>
              </a:rPr>
              <a:t>You are not restricted to be maintaining identical code in multiple HTML files.</a:t>
            </a:r>
            <a:endParaRPr sz="33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None/>
            </a:pPr>
            <a:r>
              <a:rPr lang="en-US" sz="3300">
                <a:highlight>
                  <a:srgbClr val="FFFFFF"/>
                </a:highlight>
                <a:latin typeface="Gill Sans"/>
                <a:ea typeface="Gill Sans"/>
                <a:cs typeface="Gill Sans"/>
                <a:sym typeface="Gill Sans"/>
              </a:rPr>
              <a:t>The script tag provides a mechanism to allow you to store JavaScript in an external file and then include it into your HTML files.</a:t>
            </a:r>
            <a:endParaRPr sz="33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None/>
            </a:pPr>
            <a:r>
              <a:rPr lang="en-US" sz="3300">
                <a:highlight>
                  <a:srgbClr val="FFFFFF"/>
                </a:highlight>
                <a:latin typeface="Gill Sans"/>
                <a:ea typeface="Gill Sans"/>
                <a:cs typeface="Gill Sans"/>
                <a:sym typeface="Gill Sans"/>
              </a:rPr>
              <a:t>Here is an example to show how you can include an external JavaScript file in your HTML code using script tag and its src attribute.</a:t>
            </a:r>
            <a:endParaRPr sz="33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None/>
            </a:pPr>
            <a:r>
              <a:t/>
            </a:r>
            <a:endParaRPr sz="33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None/>
            </a:pPr>
            <a:r>
              <a:rPr i="1" lang="en-US" sz="2900">
                <a:highlight>
                  <a:srgbClr val="FFFFFF"/>
                </a:highlight>
                <a:latin typeface="Gill Sans"/>
                <a:ea typeface="Gill Sans"/>
                <a:cs typeface="Gill Sans"/>
                <a:sym typeface="Gill Sans"/>
              </a:rPr>
              <a:t>&lt;html&gt;</a:t>
            </a:r>
            <a:endParaRPr i="1" sz="29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None/>
            </a:pPr>
            <a:r>
              <a:rPr i="1" lang="en-US" sz="2900">
                <a:highlight>
                  <a:srgbClr val="FFFFFF"/>
                </a:highlight>
                <a:latin typeface="Gill Sans"/>
                <a:ea typeface="Gill Sans"/>
                <a:cs typeface="Gill Sans"/>
                <a:sym typeface="Gill Sans"/>
              </a:rPr>
              <a:t>	&lt;head&gt;</a:t>
            </a:r>
            <a:endParaRPr i="1" sz="29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None/>
            </a:pPr>
            <a:r>
              <a:rPr i="1" lang="en-US" sz="2900">
                <a:highlight>
                  <a:srgbClr val="FFFFFF"/>
                </a:highlight>
                <a:latin typeface="Gill Sans"/>
                <a:ea typeface="Gill Sans"/>
                <a:cs typeface="Gill Sans"/>
                <a:sym typeface="Gill Sans"/>
              </a:rPr>
              <a:t>		&lt;script type="text/javascript" src="filename.js" &gt;&lt;/script&gt;</a:t>
            </a:r>
            <a:endParaRPr i="1" sz="29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None/>
            </a:pPr>
            <a:r>
              <a:rPr i="1" lang="en-US" sz="2900">
                <a:highlight>
                  <a:srgbClr val="FFFFFF"/>
                </a:highlight>
                <a:latin typeface="Gill Sans"/>
                <a:ea typeface="Gill Sans"/>
                <a:cs typeface="Gill Sans"/>
                <a:sym typeface="Gill Sans"/>
              </a:rPr>
              <a:t>	&lt;/head&gt;</a:t>
            </a:r>
            <a:endParaRPr i="1" sz="29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None/>
            </a:pPr>
            <a:r>
              <a:rPr i="1" lang="en-US" sz="2900">
                <a:highlight>
                  <a:srgbClr val="FFFFFF"/>
                </a:highlight>
                <a:latin typeface="Gill Sans"/>
                <a:ea typeface="Gill Sans"/>
                <a:cs typeface="Gill Sans"/>
                <a:sym typeface="Gill Sans"/>
              </a:rPr>
              <a:t>	&lt;body&gt;</a:t>
            </a:r>
            <a:endParaRPr i="1" sz="29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None/>
            </a:pPr>
            <a:r>
              <a:rPr i="1" lang="en-US" sz="2900">
                <a:highlight>
                  <a:srgbClr val="FFFFFF"/>
                </a:highlight>
                <a:latin typeface="Gill Sans"/>
                <a:ea typeface="Gill Sans"/>
                <a:cs typeface="Gill Sans"/>
                <a:sym typeface="Gill Sans"/>
              </a:rPr>
              <a:t>	.......</a:t>
            </a:r>
            <a:endParaRPr i="1" sz="29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None/>
            </a:pPr>
            <a:r>
              <a:rPr i="1" lang="en-US" sz="2900">
                <a:highlight>
                  <a:srgbClr val="FFFFFF"/>
                </a:highlight>
                <a:latin typeface="Gill Sans"/>
                <a:ea typeface="Gill Sans"/>
                <a:cs typeface="Gill Sans"/>
                <a:sym typeface="Gill Sans"/>
              </a:rPr>
              <a:t>	&lt;/body&gt;</a:t>
            </a:r>
            <a:endParaRPr i="1" sz="29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None/>
            </a:pPr>
            <a:r>
              <a:rPr i="1" lang="en-US" sz="2900">
                <a:highlight>
                  <a:srgbClr val="FFFFFF"/>
                </a:highlight>
                <a:latin typeface="Gill Sans"/>
                <a:ea typeface="Gill Sans"/>
                <a:cs typeface="Gill Sans"/>
                <a:sym typeface="Gill Sans"/>
              </a:rPr>
              <a:t>&lt;/html&gt;</a:t>
            </a:r>
            <a:endParaRPr i="1" sz="29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800"/>
              </a:spcAft>
              <a:buClr>
                <a:srgbClr val="000000"/>
              </a:buClr>
              <a:buSzPts val="3300"/>
              <a:buFont typeface="Arial"/>
              <a:buNone/>
            </a:pPr>
            <a:r>
              <a:t/>
            </a:r>
            <a:endParaRPr sz="3300">
              <a:highlight>
                <a:srgbClr val="FFFFFF"/>
              </a:highlight>
              <a:latin typeface="Gill Sans"/>
              <a:ea typeface="Gill Sans"/>
              <a:cs typeface="Gill Sans"/>
              <a:sym typeface="Gill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8" name="Shape 128"/>
        <p:cNvGrpSpPr/>
        <p:nvPr/>
      </p:nvGrpSpPr>
      <p:grpSpPr>
        <a:xfrm>
          <a:off x="0" y="0"/>
          <a:ext cx="0" cy="0"/>
          <a:chOff x="0" y="0"/>
          <a:chExt cx="0" cy="0"/>
        </a:xfrm>
      </p:grpSpPr>
      <p:sp>
        <p:nvSpPr>
          <p:cNvPr id="129" name="Google Shape;129;g137c0df2996_0_61"/>
          <p:cNvSpPr txBox="1"/>
          <p:nvPr/>
        </p:nvSpPr>
        <p:spPr>
          <a:xfrm>
            <a:off x="5556325" y="1525175"/>
            <a:ext cx="14298900" cy="318000"/>
          </a:xfrm>
          <a:prstGeom prst="rect">
            <a:avLst/>
          </a:prstGeom>
          <a:noFill/>
          <a:ln>
            <a:noFill/>
          </a:ln>
        </p:spPr>
        <p:txBody>
          <a:bodyPr anchorCtr="0" anchor="ctr" bIns="50800" lIns="50800" spcFirstLastPara="1" rIns="50800" wrap="square" tIns="50800">
            <a:spAutoFit/>
          </a:bodyPr>
          <a:lstStyle/>
          <a:p>
            <a:pPr indent="0" lvl="0" marL="0" marR="0" rtl="0" algn="ctr">
              <a:lnSpc>
                <a:spcPct val="120000"/>
              </a:lnSpc>
              <a:spcBef>
                <a:spcPts val="0"/>
              </a:spcBef>
              <a:spcAft>
                <a:spcPts val="0"/>
              </a:spcAft>
              <a:buClr>
                <a:srgbClr val="535353"/>
              </a:buClr>
              <a:buSzPts val="6400"/>
              <a:buFont typeface="Gill Sans"/>
              <a:buNone/>
            </a:pPr>
            <a:r>
              <a:t/>
            </a:r>
            <a:endParaRPr/>
          </a:p>
        </p:txBody>
      </p:sp>
      <p:sp>
        <p:nvSpPr>
          <p:cNvPr id="130" name="Google Shape;130;g137c0df2996_0_61"/>
          <p:cNvSpPr txBox="1"/>
          <p:nvPr/>
        </p:nvSpPr>
        <p:spPr>
          <a:xfrm>
            <a:off x="1908325" y="2612973"/>
            <a:ext cx="17946900" cy="5105100"/>
          </a:xfrm>
          <a:prstGeom prst="rect">
            <a:avLst/>
          </a:prstGeom>
          <a:noFill/>
          <a:ln>
            <a:noFill/>
          </a:ln>
        </p:spPr>
        <p:txBody>
          <a:bodyPr anchorCtr="0" anchor="ctr" bIns="50800" lIns="50800" spcFirstLastPara="1" rIns="50800" wrap="square" tIns="50800">
            <a:spAutoFit/>
          </a:bodyPr>
          <a:lstStyle/>
          <a:p>
            <a:pPr indent="0" lvl="0" marL="0" marR="0" rtl="0" algn="just">
              <a:lnSpc>
                <a:spcPct val="100000"/>
              </a:lnSpc>
              <a:spcBef>
                <a:spcPts val="800"/>
              </a:spcBef>
              <a:spcAft>
                <a:spcPts val="0"/>
              </a:spcAft>
              <a:buNone/>
            </a:pPr>
            <a:r>
              <a:rPr lang="en-US" sz="3300">
                <a:highlight>
                  <a:srgbClr val="FFFFFF"/>
                </a:highlight>
                <a:latin typeface="Gill Sans"/>
                <a:ea typeface="Gill Sans"/>
                <a:cs typeface="Gill Sans"/>
                <a:sym typeface="Gill Sans"/>
              </a:rPr>
              <a:t>To use JavaScript from an external file source, you need to write all your JavaScript source code in a simple text file with the extension ".js" and then include that file as shown above.</a:t>
            </a:r>
            <a:endParaRPr sz="33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None/>
            </a:pPr>
            <a:r>
              <a:rPr lang="en-US" sz="3300">
                <a:highlight>
                  <a:srgbClr val="FFFFFF"/>
                </a:highlight>
                <a:latin typeface="Gill Sans"/>
                <a:ea typeface="Gill Sans"/>
                <a:cs typeface="Gill Sans"/>
                <a:sym typeface="Gill Sans"/>
              </a:rPr>
              <a:t>For example, you can keep the following content in filename.js file and then you can use sayHello function in your HTML file after including the filename.js file.</a:t>
            </a:r>
            <a:endParaRPr sz="33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None/>
            </a:pPr>
            <a:r>
              <a:t/>
            </a:r>
            <a:endParaRPr sz="33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None/>
            </a:pPr>
            <a:r>
              <a:rPr b="1" i="1" lang="en-US" sz="2900">
                <a:highlight>
                  <a:srgbClr val="FFFFFF"/>
                </a:highlight>
                <a:latin typeface="Gill Sans"/>
                <a:ea typeface="Gill Sans"/>
                <a:cs typeface="Gill Sans"/>
                <a:sym typeface="Gill Sans"/>
              </a:rPr>
              <a:t>function sayHello() {</a:t>
            </a:r>
            <a:endParaRPr b="1" i="1" sz="2900">
              <a:highlight>
                <a:srgbClr val="FFFFFF"/>
              </a:highlight>
              <a:latin typeface="Gill Sans"/>
              <a:ea typeface="Gill Sans"/>
              <a:cs typeface="Gill Sans"/>
              <a:sym typeface="Gill Sans"/>
            </a:endParaRPr>
          </a:p>
          <a:p>
            <a:pPr indent="0" lvl="0" marL="457200" marR="0" rtl="0" algn="just">
              <a:lnSpc>
                <a:spcPct val="100000"/>
              </a:lnSpc>
              <a:spcBef>
                <a:spcPts val="800"/>
              </a:spcBef>
              <a:spcAft>
                <a:spcPts val="0"/>
              </a:spcAft>
              <a:buNone/>
            </a:pPr>
            <a:r>
              <a:rPr b="1" i="1" lang="en-US" sz="2900">
                <a:highlight>
                  <a:srgbClr val="FFFFFF"/>
                </a:highlight>
                <a:latin typeface="Gill Sans"/>
                <a:ea typeface="Gill Sans"/>
                <a:cs typeface="Gill Sans"/>
                <a:sym typeface="Gill Sans"/>
              </a:rPr>
              <a:t> alert("Hello World")</a:t>
            </a:r>
            <a:endParaRPr b="1" i="1" sz="29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None/>
            </a:pPr>
            <a:r>
              <a:rPr b="1" i="1" lang="en-US" sz="2900">
                <a:highlight>
                  <a:srgbClr val="FFFFFF"/>
                </a:highlight>
                <a:latin typeface="Gill Sans"/>
                <a:ea typeface="Gill Sans"/>
                <a:cs typeface="Gill Sans"/>
                <a:sym typeface="Gill Sans"/>
              </a:rPr>
              <a:t>}</a:t>
            </a:r>
            <a:endParaRPr b="1" i="1" sz="29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800"/>
              </a:spcAft>
              <a:buClr>
                <a:srgbClr val="000000"/>
              </a:buClr>
              <a:buSzPts val="3300"/>
              <a:buFont typeface="Arial"/>
              <a:buNone/>
            </a:pPr>
            <a:r>
              <a:t/>
            </a:r>
            <a:endParaRPr sz="3300">
              <a:highlight>
                <a:srgbClr val="FFFFFF"/>
              </a:highlight>
              <a:latin typeface="Gill Sans"/>
              <a:ea typeface="Gill Sans"/>
              <a:cs typeface="Gill Sans"/>
              <a:sym typeface="Gill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4" name="Shape 134"/>
        <p:cNvGrpSpPr/>
        <p:nvPr/>
      </p:nvGrpSpPr>
      <p:grpSpPr>
        <a:xfrm>
          <a:off x="0" y="0"/>
          <a:ext cx="0" cy="0"/>
          <a:chOff x="0" y="0"/>
          <a:chExt cx="0" cy="0"/>
        </a:xfrm>
      </p:grpSpPr>
      <p:sp>
        <p:nvSpPr>
          <p:cNvPr id="135" name="Google Shape;135;g137c0df2996_0_67"/>
          <p:cNvSpPr txBox="1"/>
          <p:nvPr/>
        </p:nvSpPr>
        <p:spPr>
          <a:xfrm>
            <a:off x="5556325" y="1525175"/>
            <a:ext cx="14298900" cy="933900"/>
          </a:xfrm>
          <a:prstGeom prst="rect">
            <a:avLst/>
          </a:prstGeom>
          <a:noFill/>
          <a:ln>
            <a:noFill/>
          </a:ln>
        </p:spPr>
        <p:txBody>
          <a:bodyPr anchorCtr="0" anchor="ctr" bIns="50800" lIns="50800" spcFirstLastPara="1" rIns="50800" wrap="square" tIns="50800">
            <a:spAutoFit/>
          </a:bodyPr>
          <a:lstStyle/>
          <a:p>
            <a:pPr indent="0" lvl="0" marL="0" marR="0" rtl="0" algn="ctr">
              <a:lnSpc>
                <a:spcPct val="120000"/>
              </a:lnSpc>
              <a:spcBef>
                <a:spcPts val="0"/>
              </a:spcBef>
              <a:spcAft>
                <a:spcPts val="0"/>
              </a:spcAft>
              <a:buNone/>
            </a:pPr>
            <a:r>
              <a:rPr lang="en-US" sz="5400">
                <a:solidFill>
                  <a:srgbClr val="535353"/>
                </a:solidFill>
                <a:latin typeface="Gill Sans"/>
                <a:ea typeface="Gill Sans"/>
                <a:cs typeface="Gill Sans"/>
                <a:sym typeface="Gill Sans"/>
              </a:rPr>
              <a:t>JAVASCRIPT – VARIABLES</a:t>
            </a:r>
            <a:endParaRPr sz="5400">
              <a:solidFill>
                <a:srgbClr val="535353"/>
              </a:solidFill>
              <a:latin typeface="Gill Sans"/>
              <a:ea typeface="Gill Sans"/>
              <a:cs typeface="Gill Sans"/>
              <a:sym typeface="Gill Sans"/>
            </a:endParaRPr>
          </a:p>
        </p:txBody>
      </p:sp>
      <p:sp>
        <p:nvSpPr>
          <p:cNvPr id="136" name="Google Shape;136;g137c0df2996_0_67"/>
          <p:cNvSpPr txBox="1"/>
          <p:nvPr/>
        </p:nvSpPr>
        <p:spPr>
          <a:xfrm>
            <a:off x="1908325" y="2612973"/>
            <a:ext cx="17946900" cy="10564200"/>
          </a:xfrm>
          <a:prstGeom prst="rect">
            <a:avLst/>
          </a:prstGeom>
          <a:noFill/>
          <a:ln>
            <a:noFill/>
          </a:ln>
        </p:spPr>
        <p:txBody>
          <a:bodyPr anchorCtr="0" anchor="ctr" bIns="50800" lIns="50800" spcFirstLastPara="1" rIns="50800" wrap="square" tIns="50800">
            <a:spAutoFit/>
          </a:bodyPr>
          <a:lstStyle/>
          <a:p>
            <a:pPr indent="0" lvl="0" marL="0" marR="0" rtl="0" algn="just">
              <a:lnSpc>
                <a:spcPct val="100000"/>
              </a:lnSpc>
              <a:spcBef>
                <a:spcPts val="800"/>
              </a:spcBef>
              <a:spcAft>
                <a:spcPts val="0"/>
              </a:spcAft>
              <a:buNone/>
            </a:pPr>
            <a:r>
              <a:rPr lang="en-US" sz="2900">
                <a:highlight>
                  <a:srgbClr val="FFFFFF"/>
                </a:highlight>
                <a:latin typeface="Gill Sans"/>
                <a:ea typeface="Gill Sans"/>
                <a:cs typeface="Gill Sans"/>
                <a:sym typeface="Gill Sans"/>
              </a:rPr>
              <a:t>Like many other programming languages, JavaScript has variables. Variables can be thought of as named containers. You can place data into these containers and then refer to the data simply by naming the container.</a:t>
            </a:r>
            <a:endParaRPr sz="29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None/>
            </a:pPr>
            <a:r>
              <a:rPr lang="en-US" sz="2900">
                <a:highlight>
                  <a:srgbClr val="FFFFFF"/>
                </a:highlight>
                <a:latin typeface="Gill Sans"/>
                <a:ea typeface="Gill Sans"/>
                <a:cs typeface="Gill Sans"/>
                <a:sym typeface="Gill Sans"/>
              </a:rPr>
              <a:t>Before you use a variable in a JavaScript program, you must declare it. Variables are declared with the var keyword as follows</a:t>
            </a:r>
            <a:r>
              <a:rPr lang="en-US" sz="3300">
                <a:highlight>
                  <a:srgbClr val="FFFFFF"/>
                </a:highlight>
                <a:latin typeface="Gill Sans"/>
                <a:ea typeface="Gill Sans"/>
                <a:cs typeface="Gill Sans"/>
                <a:sym typeface="Gill Sans"/>
              </a:rPr>
              <a:t>.</a:t>
            </a:r>
            <a:endParaRPr sz="33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None/>
            </a:pPr>
            <a:r>
              <a:t/>
            </a:r>
            <a:endParaRPr sz="33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None/>
            </a:pPr>
            <a:r>
              <a:rPr i="1" lang="en-US" sz="3000">
                <a:highlight>
                  <a:srgbClr val="FFFFFF"/>
                </a:highlight>
                <a:latin typeface="Gill Sans"/>
                <a:ea typeface="Gill Sans"/>
                <a:cs typeface="Gill Sans"/>
                <a:sym typeface="Gill Sans"/>
              </a:rPr>
              <a:t>&lt;script type="text/javascript"&gt;</a:t>
            </a:r>
            <a:endParaRPr i="1" sz="3000">
              <a:highlight>
                <a:srgbClr val="FFFFFF"/>
              </a:highlight>
              <a:latin typeface="Gill Sans"/>
              <a:ea typeface="Gill Sans"/>
              <a:cs typeface="Gill Sans"/>
              <a:sym typeface="Gill Sans"/>
            </a:endParaRPr>
          </a:p>
          <a:p>
            <a:pPr indent="0" lvl="0" marL="457200" marR="0" rtl="0" algn="just">
              <a:lnSpc>
                <a:spcPct val="100000"/>
              </a:lnSpc>
              <a:spcBef>
                <a:spcPts val="800"/>
              </a:spcBef>
              <a:spcAft>
                <a:spcPts val="0"/>
              </a:spcAft>
              <a:buNone/>
            </a:pPr>
            <a:r>
              <a:rPr i="1" lang="en-US" sz="3000">
                <a:highlight>
                  <a:srgbClr val="FFFFFF"/>
                </a:highlight>
                <a:latin typeface="Gill Sans"/>
                <a:ea typeface="Gill Sans"/>
                <a:cs typeface="Gill Sans"/>
                <a:sym typeface="Gill Sans"/>
              </a:rPr>
              <a:t>&lt;!--</a:t>
            </a:r>
            <a:endParaRPr i="1" sz="3000">
              <a:highlight>
                <a:srgbClr val="FFFFFF"/>
              </a:highlight>
              <a:latin typeface="Gill Sans"/>
              <a:ea typeface="Gill Sans"/>
              <a:cs typeface="Gill Sans"/>
              <a:sym typeface="Gill Sans"/>
            </a:endParaRPr>
          </a:p>
          <a:p>
            <a:pPr indent="0" lvl="0" marL="914400" marR="0" rtl="0" algn="just">
              <a:lnSpc>
                <a:spcPct val="100000"/>
              </a:lnSpc>
              <a:spcBef>
                <a:spcPts val="800"/>
              </a:spcBef>
              <a:spcAft>
                <a:spcPts val="0"/>
              </a:spcAft>
              <a:buNone/>
            </a:pPr>
            <a:r>
              <a:rPr i="1" lang="en-US" sz="3000">
                <a:highlight>
                  <a:srgbClr val="FFFFFF"/>
                </a:highlight>
                <a:latin typeface="Gill Sans"/>
                <a:ea typeface="Gill Sans"/>
                <a:cs typeface="Gill Sans"/>
                <a:sym typeface="Gill Sans"/>
              </a:rPr>
              <a:t>var money;</a:t>
            </a:r>
            <a:endParaRPr i="1" sz="3000">
              <a:highlight>
                <a:srgbClr val="FFFFFF"/>
              </a:highlight>
              <a:latin typeface="Gill Sans"/>
              <a:ea typeface="Gill Sans"/>
              <a:cs typeface="Gill Sans"/>
              <a:sym typeface="Gill Sans"/>
            </a:endParaRPr>
          </a:p>
          <a:p>
            <a:pPr indent="0" lvl="0" marL="914400" marR="0" rtl="0" algn="just">
              <a:lnSpc>
                <a:spcPct val="100000"/>
              </a:lnSpc>
              <a:spcBef>
                <a:spcPts val="800"/>
              </a:spcBef>
              <a:spcAft>
                <a:spcPts val="0"/>
              </a:spcAft>
              <a:buNone/>
            </a:pPr>
            <a:r>
              <a:rPr i="1" lang="en-US" sz="3000">
                <a:highlight>
                  <a:srgbClr val="FFFFFF"/>
                </a:highlight>
                <a:latin typeface="Gill Sans"/>
                <a:ea typeface="Gill Sans"/>
                <a:cs typeface="Gill Sans"/>
                <a:sym typeface="Gill Sans"/>
              </a:rPr>
              <a:t>var name;</a:t>
            </a:r>
            <a:endParaRPr i="1" sz="3000">
              <a:highlight>
                <a:srgbClr val="FFFFFF"/>
              </a:highlight>
              <a:latin typeface="Gill Sans"/>
              <a:ea typeface="Gill Sans"/>
              <a:cs typeface="Gill Sans"/>
              <a:sym typeface="Gill Sans"/>
            </a:endParaRPr>
          </a:p>
          <a:p>
            <a:pPr indent="0" lvl="0" marL="457200" marR="0" rtl="0" algn="just">
              <a:lnSpc>
                <a:spcPct val="100000"/>
              </a:lnSpc>
              <a:spcBef>
                <a:spcPts val="800"/>
              </a:spcBef>
              <a:spcAft>
                <a:spcPts val="0"/>
              </a:spcAft>
              <a:buNone/>
            </a:pPr>
            <a:r>
              <a:rPr i="1" lang="en-US" sz="3000">
                <a:highlight>
                  <a:srgbClr val="FFFFFF"/>
                </a:highlight>
                <a:latin typeface="Gill Sans"/>
                <a:ea typeface="Gill Sans"/>
                <a:cs typeface="Gill Sans"/>
                <a:sym typeface="Gill Sans"/>
              </a:rPr>
              <a:t>//--&gt;</a:t>
            </a:r>
            <a:endParaRPr i="1" sz="30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None/>
            </a:pPr>
            <a:r>
              <a:rPr i="1" lang="en-US" sz="3000">
                <a:highlight>
                  <a:srgbClr val="FFFFFF"/>
                </a:highlight>
                <a:latin typeface="Gill Sans"/>
                <a:ea typeface="Gill Sans"/>
                <a:cs typeface="Gill Sans"/>
                <a:sym typeface="Gill Sans"/>
              </a:rPr>
              <a:t>&lt;/script&gt;</a:t>
            </a:r>
            <a:endParaRPr i="1" sz="30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None/>
            </a:pPr>
            <a:r>
              <a:t/>
            </a:r>
            <a:endParaRPr i="1" sz="30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None/>
            </a:pPr>
            <a:r>
              <a:rPr lang="en-US" sz="3000">
                <a:highlight>
                  <a:srgbClr val="FFFFFF"/>
                </a:highlight>
                <a:latin typeface="Gill Sans"/>
                <a:ea typeface="Gill Sans"/>
                <a:cs typeface="Gill Sans"/>
                <a:sym typeface="Gill Sans"/>
              </a:rPr>
              <a:t>You can also declare multiple variables with the same var keyword as follows:</a:t>
            </a:r>
            <a:endParaRPr sz="30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None/>
            </a:pPr>
            <a:r>
              <a:t/>
            </a:r>
            <a:endParaRPr sz="30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None/>
            </a:pPr>
            <a:r>
              <a:rPr i="1" lang="en-US" sz="3000">
                <a:highlight>
                  <a:srgbClr val="FFFFFF"/>
                </a:highlight>
                <a:latin typeface="Gill Sans"/>
                <a:ea typeface="Gill Sans"/>
                <a:cs typeface="Gill Sans"/>
                <a:sym typeface="Gill Sans"/>
              </a:rPr>
              <a:t>&lt;script type="text/javascript"&gt;</a:t>
            </a:r>
            <a:endParaRPr i="1" sz="3000">
              <a:highlight>
                <a:srgbClr val="FFFFFF"/>
              </a:highlight>
              <a:latin typeface="Gill Sans"/>
              <a:ea typeface="Gill Sans"/>
              <a:cs typeface="Gill Sans"/>
              <a:sym typeface="Gill Sans"/>
            </a:endParaRPr>
          </a:p>
          <a:p>
            <a:pPr indent="0" lvl="0" marL="457200" marR="0" rtl="0" algn="just">
              <a:lnSpc>
                <a:spcPct val="100000"/>
              </a:lnSpc>
              <a:spcBef>
                <a:spcPts val="800"/>
              </a:spcBef>
              <a:spcAft>
                <a:spcPts val="0"/>
              </a:spcAft>
              <a:buNone/>
            </a:pPr>
            <a:r>
              <a:rPr i="1" lang="en-US" sz="3000">
                <a:highlight>
                  <a:srgbClr val="FFFFFF"/>
                </a:highlight>
                <a:latin typeface="Gill Sans"/>
                <a:ea typeface="Gill Sans"/>
                <a:cs typeface="Gill Sans"/>
                <a:sym typeface="Gill Sans"/>
              </a:rPr>
              <a:t>&lt;!--</a:t>
            </a:r>
            <a:endParaRPr i="1" sz="3000">
              <a:highlight>
                <a:srgbClr val="FFFFFF"/>
              </a:highlight>
              <a:latin typeface="Gill Sans"/>
              <a:ea typeface="Gill Sans"/>
              <a:cs typeface="Gill Sans"/>
              <a:sym typeface="Gill Sans"/>
            </a:endParaRPr>
          </a:p>
          <a:p>
            <a:pPr indent="0" lvl="0" marL="914400" marR="0" rtl="0" algn="just">
              <a:lnSpc>
                <a:spcPct val="100000"/>
              </a:lnSpc>
              <a:spcBef>
                <a:spcPts val="800"/>
              </a:spcBef>
              <a:spcAft>
                <a:spcPts val="0"/>
              </a:spcAft>
              <a:buNone/>
            </a:pPr>
            <a:r>
              <a:rPr i="1" lang="en-US" sz="3000">
                <a:highlight>
                  <a:srgbClr val="FFFFFF"/>
                </a:highlight>
                <a:latin typeface="Gill Sans"/>
                <a:ea typeface="Gill Sans"/>
                <a:cs typeface="Gill Sans"/>
                <a:sym typeface="Gill Sans"/>
              </a:rPr>
              <a:t>var money, name;</a:t>
            </a:r>
            <a:endParaRPr i="1" sz="3000">
              <a:highlight>
                <a:srgbClr val="FFFFFF"/>
              </a:highlight>
              <a:latin typeface="Gill Sans"/>
              <a:ea typeface="Gill Sans"/>
              <a:cs typeface="Gill Sans"/>
              <a:sym typeface="Gill Sans"/>
            </a:endParaRPr>
          </a:p>
          <a:p>
            <a:pPr indent="0" lvl="0" marL="457200" marR="0" rtl="0" algn="just">
              <a:lnSpc>
                <a:spcPct val="100000"/>
              </a:lnSpc>
              <a:spcBef>
                <a:spcPts val="800"/>
              </a:spcBef>
              <a:spcAft>
                <a:spcPts val="0"/>
              </a:spcAft>
              <a:buNone/>
            </a:pPr>
            <a:r>
              <a:rPr i="1" lang="en-US" sz="3000">
                <a:highlight>
                  <a:srgbClr val="FFFFFF"/>
                </a:highlight>
                <a:latin typeface="Gill Sans"/>
                <a:ea typeface="Gill Sans"/>
                <a:cs typeface="Gill Sans"/>
                <a:sym typeface="Gill Sans"/>
              </a:rPr>
              <a:t>//--&gt;</a:t>
            </a:r>
            <a:endParaRPr i="1" sz="30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800"/>
              </a:spcAft>
              <a:buNone/>
            </a:pPr>
            <a:r>
              <a:rPr i="1" lang="en-US" sz="3000">
                <a:highlight>
                  <a:srgbClr val="FFFFFF"/>
                </a:highlight>
                <a:latin typeface="Gill Sans"/>
                <a:ea typeface="Gill Sans"/>
                <a:cs typeface="Gill Sans"/>
                <a:sym typeface="Gill Sans"/>
              </a:rPr>
              <a:t>&lt;/script&gt;</a:t>
            </a:r>
            <a:endParaRPr i="1" sz="3000">
              <a:highlight>
                <a:srgbClr val="FFFFFF"/>
              </a:highlight>
              <a:latin typeface="Gill Sans"/>
              <a:ea typeface="Gill Sans"/>
              <a:cs typeface="Gill Sans"/>
              <a:sym typeface="Gill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0" name="Shape 140"/>
        <p:cNvGrpSpPr/>
        <p:nvPr/>
      </p:nvGrpSpPr>
      <p:grpSpPr>
        <a:xfrm>
          <a:off x="0" y="0"/>
          <a:ext cx="0" cy="0"/>
          <a:chOff x="0" y="0"/>
          <a:chExt cx="0" cy="0"/>
        </a:xfrm>
      </p:grpSpPr>
      <p:sp>
        <p:nvSpPr>
          <p:cNvPr id="141" name="Google Shape;141;g137c0df2996_0_74"/>
          <p:cNvSpPr txBox="1"/>
          <p:nvPr/>
        </p:nvSpPr>
        <p:spPr>
          <a:xfrm>
            <a:off x="5556325" y="1525175"/>
            <a:ext cx="14298900" cy="933900"/>
          </a:xfrm>
          <a:prstGeom prst="rect">
            <a:avLst/>
          </a:prstGeom>
          <a:noFill/>
          <a:ln>
            <a:noFill/>
          </a:ln>
        </p:spPr>
        <p:txBody>
          <a:bodyPr anchorCtr="0" anchor="ctr" bIns="50800" lIns="50800" spcFirstLastPara="1" rIns="50800" wrap="square" tIns="50800">
            <a:spAutoFit/>
          </a:bodyPr>
          <a:lstStyle/>
          <a:p>
            <a:pPr indent="0" lvl="0" marL="0" marR="0" rtl="0" algn="ctr">
              <a:lnSpc>
                <a:spcPct val="120000"/>
              </a:lnSpc>
              <a:spcBef>
                <a:spcPts val="0"/>
              </a:spcBef>
              <a:spcAft>
                <a:spcPts val="0"/>
              </a:spcAft>
              <a:buNone/>
            </a:pPr>
            <a:r>
              <a:rPr lang="en-US" sz="5400">
                <a:solidFill>
                  <a:srgbClr val="535353"/>
                </a:solidFill>
                <a:latin typeface="Gill Sans"/>
                <a:ea typeface="Gill Sans"/>
                <a:cs typeface="Gill Sans"/>
                <a:sym typeface="Gill Sans"/>
              </a:rPr>
              <a:t>JAVASCRIPT – VARIABLES</a:t>
            </a:r>
            <a:endParaRPr sz="5400">
              <a:solidFill>
                <a:srgbClr val="535353"/>
              </a:solidFill>
              <a:latin typeface="Gill Sans"/>
              <a:ea typeface="Gill Sans"/>
              <a:cs typeface="Gill Sans"/>
              <a:sym typeface="Gill Sans"/>
            </a:endParaRPr>
          </a:p>
        </p:txBody>
      </p:sp>
      <p:sp>
        <p:nvSpPr>
          <p:cNvPr id="142" name="Google Shape;142;g137c0df2996_0_74"/>
          <p:cNvSpPr txBox="1"/>
          <p:nvPr/>
        </p:nvSpPr>
        <p:spPr>
          <a:xfrm>
            <a:off x="1908325" y="2612973"/>
            <a:ext cx="17946900" cy="8953200"/>
          </a:xfrm>
          <a:prstGeom prst="rect">
            <a:avLst/>
          </a:prstGeom>
          <a:noFill/>
          <a:ln>
            <a:noFill/>
          </a:ln>
        </p:spPr>
        <p:txBody>
          <a:bodyPr anchorCtr="0" anchor="ctr" bIns="50800" lIns="50800" spcFirstLastPara="1" rIns="50800" wrap="square" tIns="50800">
            <a:spAutoFit/>
          </a:bodyPr>
          <a:lstStyle/>
          <a:p>
            <a:pPr indent="0" lvl="0" marL="0" marR="0" rtl="0" algn="just">
              <a:lnSpc>
                <a:spcPct val="100000"/>
              </a:lnSpc>
              <a:spcBef>
                <a:spcPts val="800"/>
              </a:spcBef>
              <a:spcAft>
                <a:spcPts val="0"/>
              </a:spcAft>
              <a:buNone/>
            </a:pPr>
            <a:r>
              <a:t/>
            </a:r>
            <a:endParaRPr sz="33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None/>
            </a:pPr>
            <a:r>
              <a:rPr lang="en-US" sz="3300">
                <a:highlight>
                  <a:srgbClr val="FFFFFF"/>
                </a:highlight>
                <a:latin typeface="Gill Sans"/>
                <a:ea typeface="Gill Sans"/>
                <a:cs typeface="Gill Sans"/>
                <a:sym typeface="Gill Sans"/>
              </a:rPr>
              <a:t>Storing a value in a variable is called variable initialization. You can do variable initialization at the time of variable creation or at a later point in time when you need that variable.</a:t>
            </a:r>
            <a:endParaRPr sz="33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None/>
            </a:pPr>
            <a:r>
              <a:rPr lang="en-US" sz="3300">
                <a:highlight>
                  <a:srgbClr val="FFFFFF"/>
                </a:highlight>
                <a:latin typeface="Gill Sans"/>
                <a:ea typeface="Gill Sans"/>
                <a:cs typeface="Gill Sans"/>
                <a:sym typeface="Gill Sans"/>
              </a:rPr>
              <a:t>For instance, you might create a variable named money and assign the value 2000.50 to it later. For another variable, you can assign a value at the time of initialization as follows.</a:t>
            </a:r>
            <a:endParaRPr sz="33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None/>
            </a:pPr>
            <a:r>
              <a:rPr i="1" lang="en-US" sz="3300">
                <a:highlight>
                  <a:srgbClr val="FFFFFF"/>
                </a:highlight>
                <a:latin typeface="Gill Sans"/>
                <a:ea typeface="Gill Sans"/>
                <a:cs typeface="Gill Sans"/>
                <a:sym typeface="Gill Sans"/>
              </a:rPr>
              <a:t>&lt;script type="text/javascript"&gt;</a:t>
            </a:r>
            <a:endParaRPr i="1" sz="3300">
              <a:highlight>
                <a:srgbClr val="FFFFFF"/>
              </a:highlight>
              <a:latin typeface="Gill Sans"/>
              <a:ea typeface="Gill Sans"/>
              <a:cs typeface="Gill Sans"/>
              <a:sym typeface="Gill Sans"/>
            </a:endParaRPr>
          </a:p>
          <a:p>
            <a:pPr indent="0" lvl="0" marL="457200" marR="0" rtl="0" algn="just">
              <a:lnSpc>
                <a:spcPct val="100000"/>
              </a:lnSpc>
              <a:spcBef>
                <a:spcPts val="800"/>
              </a:spcBef>
              <a:spcAft>
                <a:spcPts val="0"/>
              </a:spcAft>
              <a:buNone/>
            </a:pPr>
            <a:r>
              <a:rPr i="1" lang="en-US" sz="3300">
                <a:highlight>
                  <a:srgbClr val="FFFFFF"/>
                </a:highlight>
                <a:latin typeface="Gill Sans"/>
                <a:ea typeface="Gill Sans"/>
                <a:cs typeface="Gill Sans"/>
                <a:sym typeface="Gill Sans"/>
              </a:rPr>
              <a:t>&lt;!--</a:t>
            </a:r>
            <a:endParaRPr i="1" sz="3300">
              <a:highlight>
                <a:srgbClr val="FFFFFF"/>
              </a:highlight>
              <a:latin typeface="Gill Sans"/>
              <a:ea typeface="Gill Sans"/>
              <a:cs typeface="Gill Sans"/>
              <a:sym typeface="Gill Sans"/>
            </a:endParaRPr>
          </a:p>
          <a:p>
            <a:pPr indent="0" lvl="0" marL="914400" marR="0" rtl="0" algn="just">
              <a:lnSpc>
                <a:spcPct val="100000"/>
              </a:lnSpc>
              <a:spcBef>
                <a:spcPts val="800"/>
              </a:spcBef>
              <a:spcAft>
                <a:spcPts val="0"/>
              </a:spcAft>
              <a:buNone/>
            </a:pPr>
            <a:r>
              <a:rPr i="1" lang="en-US" sz="3300">
                <a:highlight>
                  <a:srgbClr val="FFFFFF"/>
                </a:highlight>
                <a:latin typeface="Gill Sans"/>
                <a:ea typeface="Gill Sans"/>
                <a:cs typeface="Gill Sans"/>
                <a:sym typeface="Gill Sans"/>
              </a:rPr>
              <a:t>var name = "Ali";</a:t>
            </a:r>
            <a:endParaRPr i="1" sz="3300">
              <a:highlight>
                <a:srgbClr val="FFFFFF"/>
              </a:highlight>
              <a:latin typeface="Gill Sans"/>
              <a:ea typeface="Gill Sans"/>
              <a:cs typeface="Gill Sans"/>
              <a:sym typeface="Gill Sans"/>
            </a:endParaRPr>
          </a:p>
          <a:p>
            <a:pPr indent="0" lvl="0" marL="914400" marR="0" rtl="0" algn="just">
              <a:lnSpc>
                <a:spcPct val="100000"/>
              </a:lnSpc>
              <a:spcBef>
                <a:spcPts val="800"/>
              </a:spcBef>
              <a:spcAft>
                <a:spcPts val="0"/>
              </a:spcAft>
              <a:buNone/>
            </a:pPr>
            <a:r>
              <a:rPr i="1" lang="en-US" sz="3300">
                <a:highlight>
                  <a:srgbClr val="FFFFFF"/>
                </a:highlight>
                <a:latin typeface="Gill Sans"/>
                <a:ea typeface="Gill Sans"/>
                <a:cs typeface="Gill Sans"/>
                <a:sym typeface="Gill Sans"/>
              </a:rPr>
              <a:t>var money;</a:t>
            </a:r>
            <a:endParaRPr i="1" sz="3300">
              <a:highlight>
                <a:srgbClr val="FFFFFF"/>
              </a:highlight>
              <a:latin typeface="Gill Sans"/>
              <a:ea typeface="Gill Sans"/>
              <a:cs typeface="Gill Sans"/>
              <a:sym typeface="Gill Sans"/>
            </a:endParaRPr>
          </a:p>
          <a:p>
            <a:pPr indent="0" lvl="0" marL="914400" marR="0" rtl="0" algn="just">
              <a:lnSpc>
                <a:spcPct val="100000"/>
              </a:lnSpc>
              <a:spcBef>
                <a:spcPts val="800"/>
              </a:spcBef>
              <a:spcAft>
                <a:spcPts val="0"/>
              </a:spcAft>
              <a:buNone/>
            </a:pPr>
            <a:r>
              <a:rPr i="1" lang="en-US" sz="3300">
                <a:highlight>
                  <a:srgbClr val="FFFFFF"/>
                </a:highlight>
                <a:latin typeface="Gill Sans"/>
                <a:ea typeface="Gill Sans"/>
                <a:cs typeface="Gill Sans"/>
                <a:sym typeface="Gill Sans"/>
              </a:rPr>
              <a:t>money = 2000.50;</a:t>
            </a:r>
            <a:endParaRPr i="1" sz="3300">
              <a:highlight>
                <a:srgbClr val="FFFFFF"/>
              </a:highlight>
              <a:latin typeface="Gill Sans"/>
              <a:ea typeface="Gill Sans"/>
              <a:cs typeface="Gill Sans"/>
              <a:sym typeface="Gill Sans"/>
            </a:endParaRPr>
          </a:p>
          <a:p>
            <a:pPr indent="0" lvl="0" marL="457200" marR="0" rtl="0" algn="just">
              <a:lnSpc>
                <a:spcPct val="100000"/>
              </a:lnSpc>
              <a:spcBef>
                <a:spcPts val="800"/>
              </a:spcBef>
              <a:spcAft>
                <a:spcPts val="0"/>
              </a:spcAft>
              <a:buNone/>
            </a:pPr>
            <a:r>
              <a:rPr i="1" lang="en-US" sz="3300">
                <a:highlight>
                  <a:srgbClr val="FFFFFF"/>
                </a:highlight>
                <a:latin typeface="Gill Sans"/>
                <a:ea typeface="Gill Sans"/>
                <a:cs typeface="Gill Sans"/>
                <a:sym typeface="Gill Sans"/>
              </a:rPr>
              <a:t>//--&gt;</a:t>
            </a:r>
            <a:endParaRPr i="1" sz="33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None/>
            </a:pPr>
            <a:r>
              <a:rPr i="1" lang="en-US" sz="3300">
                <a:highlight>
                  <a:srgbClr val="FFFFFF"/>
                </a:highlight>
                <a:latin typeface="Gill Sans"/>
                <a:ea typeface="Gill Sans"/>
                <a:cs typeface="Gill Sans"/>
                <a:sym typeface="Gill Sans"/>
              </a:rPr>
              <a:t>&lt;/script&gt;</a:t>
            </a:r>
            <a:endParaRPr i="1" sz="33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None/>
            </a:pPr>
            <a:r>
              <a:rPr b="1" lang="en-US" sz="3300">
                <a:highlight>
                  <a:srgbClr val="FFFFFF"/>
                </a:highlight>
                <a:latin typeface="Gill Sans"/>
                <a:ea typeface="Gill Sans"/>
                <a:cs typeface="Gill Sans"/>
                <a:sym typeface="Gill Sans"/>
              </a:rPr>
              <a:t>Note</a:t>
            </a:r>
            <a:r>
              <a:rPr lang="en-US" sz="3300">
                <a:highlight>
                  <a:srgbClr val="FFFFFF"/>
                </a:highlight>
                <a:latin typeface="Gill Sans"/>
                <a:ea typeface="Gill Sans"/>
                <a:cs typeface="Gill Sans"/>
                <a:sym typeface="Gill Sans"/>
              </a:rPr>
              <a:t>: Use the var keyword only for declaration or initialization, once for the life of</a:t>
            </a:r>
            <a:endParaRPr sz="33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None/>
            </a:pPr>
            <a:r>
              <a:rPr lang="en-US" sz="3300">
                <a:highlight>
                  <a:srgbClr val="FFFFFF"/>
                </a:highlight>
                <a:latin typeface="Gill Sans"/>
                <a:ea typeface="Gill Sans"/>
                <a:cs typeface="Gill Sans"/>
                <a:sym typeface="Gill Sans"/>
              </a:rPr>
              <a:t>any variable name in a document. You should not re-declare same variable twice.</a:t>
            </a:r>
            <a:endParaRPr sz="33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800"/>
              </a:spcAft>
              <a:buClr>
                <a:srgbClr val="000000"/>
              </a:buClr>
              <a:buSzPts val="3300"/>
              <a:buFont typeface="Arial"/>
              <a:buNone/>
            </a:pPr>
            <a:r>
              <a:t/>
            </a:r>
            <a:endParaRPr sz="3300">
              <a:highlight>
                <a:srgbClr val="FFFFFF"/>
              </a:highlight>
              <a:latin typeface="Gill Sans"/>
              <a:ea typeface="Gill Sans"/>
              <a:cs typeface="Gill Sans"/>
              <a:sym typeface="Gill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6" name="Shape 146"/>
        <p:cNvGrpSpPr/>
        <p:nvPr/>
      </p:nvGrpSpPr>
      <p:grpSpPr>
        <a:xfrm>
          <a:off x="0" y="0"/>
          <a:ext cx="0" cy="0"/>
          <a:chOff x="0" y="0"/>
          <a:chExt cx="0" cy="0"/>
        </a:xfrm>
      </p:grpSpPr>
      <p:sp>
        <p:nvSpPr>
          <p:cNvPr id="147" name="Google Shape;147;g137c0df2996_0_79"/>
          <p:cNvSpPr txBox="1"/>
          <p:nvPr/>
        </p:nvSpPr>
        <p:spPr>
          <a:xfrm>
            <a:off x="5556325" y="1525175"/>
            <a:ext cx="14298900" cy="933900"/>
          </a:xfrm>
          <a:prstGeom prst="rect">
            <a:avLst/>
          </a:prstGeom>
          <a:noFill/>
          <a:ln>
            <a:noFill/>
          </a:ln>
        </p:spPr>
        <p:txBody>
          <a:bodyPr anchorCtr="0" anchor="ctr" bIns="50800" lIns="50800" spcFirstLastPara="1" rIns="50800" wrap="square" tIns="50800">
            <a:spAutoFit/>
          </a:bodyPr>
          <a:lstStyle/>
          <a:p>
            <a:pPr indent="0" lvl="0" marL="0" marR="0" rtl="0" algn="ctr">
              <a:lnSpc>
                <a:spcPct val="120000"/>
              </a:lnSpc>
              <a:spcBef>
                <a:spcPts val="0"/>
              </a:spcBef>
              <a:spcAft>
                <a:spcPts val="0"/>
              </a:spcAft>
              <a:buNone/>
            </a:pPr>
            <a:r>
              <a:rPr lang="en-US" sz="5400">
                <a:solidFill>
                  <a:srgbClr val="535353"/>
                </a:solidFill>
                <a:latin typeface="Gill Sans"/>
                <a:ea typeface="Gill Sans"/>
                <a:cs typeface="Gill Sans"/>
                <a:sym typeface="Gill Sans"/>
              </a:rPr>
              <a:t>JavaScript Variable Scope</a:t>
            </a:r>
            <a:endParaRPr sz="5400">
              <a:solidFill>
                <a:srgbClr val="535353"/>
              </a:solidFill>
              <a:latin typeface="Gill Sans"/>
              <a:ea typeface="Gill Sans"/>
              <a:cs typeface="Gill Sans"/>
              <a:sym typeface="Gill Sans"/>
            </a:endParaRPr>
          </a:p>
        </p:txBody>
      </p:sp>
      <p:sp>
        <p:nvSpPr>
          <p:cNvPr id="148" name="Google Shape;148;g137c0df2996_0_79"/>
          <p:cNvSpPr txBox="1"/>
          <p:nvPr/>
        </p:nvSpPr>
        <p:spPr>
          <a:xfrm>
            <a:off x="1908325" y="2612973"/>
            <a:ext cx="17946900" cy="11005500"/>
          </a:xfrm>
          <a:prstGeom prst="rect">
            <a:avLst/>
          </a:prstGeom>
          <a:noFill/>
          <a:ln>
            <a:noFill/>
          </a:ln>
        </p:spPr>
        <p:txBody>
          <a:bodyPr anchorCtr="0" anchor="ctr" bIns="50800" lIns="50800" spcFirstLastPara="1" rIns="50800" wrap="square" tIns="50800">
            <a:spAutoFit/>
          </a:bodyPr>
          <a:lstStyle/>
          <a:p>
            <a:pPr indent="0" lvl="0" marL="0" marR="0" rtl="0" algn="just">
              <a:lnSpc>
                <a:spcPct val="100000"/>
              </a:lnSpc>
              <a:spcBef>
                <a:spcPts val="800"/>
              </a:spcBef>
              <a:spcAft>
                <a:spcPts val="0"/>
              </a:spcAft>
              <a:buNone/>
            </a:pPr>
            <a:r>
              <a:rPr lang="en-US" sz="3300">
                <a:highlight>
                  <a:srgbClr val="FFFFFF"/>
                </a:highlight>
                <a:latin typeface="Gill Sans"/>
                <a:ea typeface="Gill Sans"/>
                <a:cs typeface="Gill Sans"/>
                <a:sym typeface="Gill Sans"/>
              </a:rPr>
              <a:t>The scope of a variable is the region of your program in which it is defined. JavaScript variables have only two scopes.</a:t>
            </a:r>
            <a:endParaRPr sz="33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None/>
            </a:pPr>
            <a:r>
              <a:rPr b="1" lang="en-US" sz="3300">
                <a:highlight>
                  <a:srgbClr val="FFFFFF"/>
                </a:highlight>
                <a:latin typeface="Gill Sans"/>
                <a:ea typeface="Gill Sans"/>
                <a:cs typeface="Gill Sans"/>
                <a:sym typeface="Gill Sans"/>
              </a:rPr>
              <a:t>Global Variables:</a:t>
            </a:r>
            <a:r>
              <a:rPr lang="en-US" sz="3300">
                <a:highlight>
                  <a:srgbClr val="FFFFFF"/>
                </a:highlight>
                <a:latin typeface="Gill Sans"/>
                <a:ea typeface="Gill Sans"/>
                <a:cs typeface="Gill Sans"/>
                <a:sym typeface="Gill Sans"/>
              </a:rPr>
              <a:t> A global variable has global scope which means it can be defined anywhere in your JavaScript code.</a:t>
            </a:r>
            <a:endParaRPr sz="33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None/>
            </a:pPr>
            <a:r>
              <a:rPr b="1" lang="en-US" sz="3300">
                <a:highlight>
                  <a:srgbClr val="FFFFFF"/>
                </a:highlight>
                <a:latin typeface="Gill Sans"/>
                <a:ea typeface="Gill Sans"/>
                <a:cs typeface="Gill Sans"/>
                <a:sym typeface="Gill Sans"/>
              </a:rPr>
              <a:t>Local Variables: </a:t>
            </a:r>
            <a:r>
              <a:rPr lang="en-US" sz="3300">
                <a:highlight>
                  <a:srgbClr val="FFFFFF"/>
                </a:highlight>
                <a:latin typeface="Gill Sans"/>
                <a:ea typeface="Gill Sans"/>
                <a:cs typeface="Gill Sans"/>
                <a:sym typeface="Gill Sans"/>
              </a:rPr>
              <a:t>A local variable will be visible only within a function where it is defined. Function parameters are always local to that function.</a:t>
            </a:r>
            <a:endParaRPr sz="33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None/>
            </a:pPr>
            <a:r>
              <a:rPr lang="en-US" sz="3300">
                <a:highlight>
                  <a:srgbClr val="FFFFFF"/>
                </a:highlight>
                <a:latin typeface="Gill Sans"/>
                <a:ea typeface="Gill Sans"/>
                <a:cs typeface="Gill Sans"/>
                <a:sym typeface="Gill Sans"/>
              </a:rPr>
              <a:t>Within the body of a function, a local variable takes precedence over a global variable with the same name. If you declare a local variable or function parameter with the same name as a global variable, you effectively hide the global variable. Take a look into the following example.</a:t>
            </a:r>
            <a:endParaRPr sz="33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None/>
            </a:pPr>
            <a:r>
              <a:t/>
            </a:r>
            <a:endParaRPr sz="33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None/>
            </a:pPr>
            <a:r>
              <a:rPr i="1" lang="en-US" sz="2800">
                <a:highlight>
                  <a:srgbClr val="FFFFFF"/>
                </a:highlight>
                <a:latin typeface="Gill Sans"/>
                <a:ea typeface="Gill Sans"/>
                <a:cs typeface="Gill Sans"/>
                <a:sym typeface="Gill Sans"/>
              </a:rPr>
              <a:t>&lt;script type="text/javascript"&gt;</a:t>
            </a:r>
            <a:endParaRPr i="1" sz="2800">
              <a:highlight>
                <a:srgbClr val="FFFFFF"/>
              </a:highlight>
              <a:latin typeface="Gill Sans"/>
              <a:ea typeface="Gill Sans"/>
              <a:cs typeface="Gill Sans"/>
              <a:sym typeface="Gill Sans"/>
            </a:endParaRPr>
          </a:p>
          <a:p>
            <a:pPr indent="0" lvl="0" marL="457200" marR="0" rtl="0" algn="just">
              <a:lnSpc>
                <a:spcPct val="100000"/>
              </a:lnSpc>
              <a:spcBef>
                <a:spcPts val="800"/>
              </a:spcBef>
              <a:spcAft>
                <a:spcPts val="0"/>
              </a:spcAft>
              <a:buNone/>
            </a:pPr>
            <a:r>
              <a:rPr i="1" lang="en-US" sz="2800">
                <a:highlight>
                  <a:srgbClr val="FFFFFF"/>
                </a:highlight>
                <a:latin typeface="Gill Sans"/>
                <a:ea typeface="Gill Sans"/>
                <a:cs typeface="Gill Sans"/>
                <a:sym typeface="Gill Sans"/>
              </a:rPr>
              <a:t>&lt;!--</a:t>
            </a:r>
            <a:endParaRPr i="1" sz="2800">
              <a:highlight>
                <a:srgbClr val="FFFFFF"/>
              </a:highlight>
              <a:latin typeface="Gill Sans"/>
              <a:ea typeface="Gill Sans"/>
              <a:cs typeface="Gill Sans"/>
              <a:sym typeface="Gill Sans"/>
            </a:endParaRPr>
          </a:p>
          <a:p>
            <a:pPr indent="0" lvl="0" marL="914400" marR="0" rtl="0" algn="just">
              <a:lnSpc>
                <a:spcPct val="100000"/>
              </a:lnSpc>
              <a:spcBef>
                <a:spcPts val="800"/>
              </a:spcBef>
              <a:spcAft>
                <a:spcPts val="0"/>
              </a:spcAft>
              <a:buNone/>
            </a:pPr>
            <a:r>
              <a:rPr i="1" lang="en-US" sz="2800">
                <a:highlight>
                  <a:srgbClr val="FFFFFF"/>
                </a:highlight>
                <a:latin typeface="Gill Sans"/>
                <a:ea typeface="Gill Sans"/>
                <a:cs typeface="Gill Sans"/>
                <a:sym typeface="Gill Sans"/>
              </a:rPr>
              <a:t>var myVar = "global"; // Declare a global variable</a:t>
            </a:r>
            <a:endParaRPr i="1" sz="2800">
              <a:highlight>
                <a:srgbClr val="FFFFFF"/>
              </a:highlight>
              <a:latin typeface="Gill Sans"/>
              <a:ea typeface="Gill Sans"/>
              <a:cs typeface="Gill Sans"/>
              <a:sym typeface="Gill Sans"/>
            </a:endParaRPr>
          </a:p>
          <a:p>
            <a:pPr indent="0" lvl="0" marL="914400" marR="0" rtl="0" algn="just">
              <a:lnSpc>
                <a:spcPct val="100000"/>
              </a:lnSpc>
              <a:spcBef>
                <a:spcPts val="800"/>
              </a:spcBef>
              <a:spcAft>
                <a:spcPts val="0"/>
              </a:spcAft>
              <a:buNone/>
            </a:pPr>
            <a:r>
              <a:rPr i="1" lang="en-US" sz="2800">
                <a:highlight>
                  <a:srgbClr val="FFFFFF"/>
                </a:highlight>
                <a:latin typeface="Gill Sans"/>
                <a:ea typeface="Gill Sans"/>
                <a:cs typeface="Gill Sans"/>
                <a:sym typeface="Gill Sans"/>
              </a:rPr>
              <a:t>function checkscope( ) {</a:t>
            </a:r>
            <a:endParaRPr i="1" sz="2800">
              <a:highlight>
                <a:srgbClr val="FFFFFF"/>
              </a:highlight>
              <a:latin typeface="Gill Sans"/>
              <a:ea typeface="Gill Sans"/>
              <a:cs typeface="Gill Sans"/>
              <a:sym typeface="Gill Sans"/>
            </a:endParaRPr>
          </a:p>
          <a:p>
            <a:pPr indent="0" lvl="0" marL="1371600" marR="0" rtl="0" algn="just">
              <a:lnSpc>
                <a:spcPct val="100000"/>
              </a:lnSpc>
              <a:spcBef>
                <a:spcPts val="800"/>
              </a:spcBef>
              <a:spcAft>
                <a:spcPts val="0"/>
              </a:spcAft>
              <a:buNone/>
            </a:pPr>
            <a:r>
              <a:rPr i="1" lang="en-US" sz="2800">
                <a:highlight>
                  <a:srgbClr val="FFFFFF"/>
                </a:highlight>
                <a:latin typeface="Gill Sans"/>
                <a:ea typeface="Gill Sans"/>
                <a:cs typeface="Gill Sans"/>
                <a:sym typeface="Gill Sans"/>
              </a:rPr>
              <a:t> var myVar = "local"; // Declare a local variable</a:t>
            </a:r>
            <a:endParaRPr i="1" sz="2800">
              <a:highlight>
                <a:srgbClr val="FFFFFF"/>
              </a:highlight>
              <a:latin typeface="Gill Sans"/>
              <a:ea typeface="Gill Sans"/>
              <a:cs typeface="Gill Sans"/>
              <a:sym typeface="Gill Sans"/>
            </a:endParaRPr>
          </a:p>
          <a:p>
            <a:pPr indent="0" lvl="0" marL="1371600" marR="0" rtl="0" algn="just">
              <a:lnSpc>
                <a:spcPct val="100000"/>
              </a:lnSpc>
              <a:spcBef>
                <a:spcPts val="800"/>
              </a:spcBef>
              <a:spcAft>
                <a:spcPts val="0"/>
              </a:spcAft>
              <a:buNone/>
            </a:pPr>
            <a:r>
              <a:rPr i="1" lang="en-US" sz="2800">
                <a:highlight>
                  <a:srgbClr val="FFFFFF"/>
                </a:highlight>
                <a:latin typeface="Gill Sans"/>
                <a:ea typeface="Gill Sans"/>
                <a:cs typeface="Gill Sans"/>
                <a:sym typeface="Gill Sans"/>
              </a:rPr>
              <a:t> document.write(myVar);</a:t>
            </a:r>
            <a:endParaRPr i="1" sz="2800">
              <a:highlight>
                <a:srgbClr val="FFFFFF"/>
              </a:highlight>
              <a:latin typeface="Gill Sans"/>
              <a:ea typeface="Gill Sans"/>
              <a:cs typeface="Gill Sans"/>
              <a:sym typeface="Gill Sans"/>
            </a:endParaRPr>
          </a:p>
          <a:p>
            <a:pPr indent="0" lvl="0" marL="914400" marR="0" rtl="0" algn="just">
              <a:lnSpc>
                <a:spcPct val="100000"/>
              </a:lnSpc>
              <a:spcBef>
                <a:spcPts val="800"/>
              </a:spcBef>
              <a:spcAft>
                <a:spcPts val="0"/>
              </a:spcAft>
              <a:buNone/>
            </a:pPr>
            <a:r>
              <a:rPr i="1" lang="en-US" sz="2800">
                <a:highlight>
                  <a:srgbClr val="FFFFFF"/>
                </a:highlight>
                <a:latin typeface="Gill Sans"/>
                <a:ea typeface="Gill Sans"/>
                <a:cs typeface="Gill Sans"/>
                <a:sym typeface="Gill Sans"/>
              </a:rPr>
              <a:t>}</a:t>
            </a:r>
            <a:endParaRPr i="1" sz="2800">
              <a:highlight>
                <a:srgbClr val="FFFFFF"/>
              </a:highlight>
              <a:latin typeface="Gill Sans"/>
              <a:ea typeface="Gill Sans"/>
              <a:cs typeface="Gill Sans"/>
              <a:sym typeface="Gill Sans"/>
            </a:endParaRPr>
          </a:p>
          <a:p>
            <a:pPr indent="0" lvl="0" marL="457200" marR="0" rtl="0" algn="just">
              <a:lnSpc>
                <a:spcPct val="100000"/>
              </a:lnSpc>
              <a:spcBef>
                <a:spcPts val="800"/>
              </a:spcBef>
              <a:spcAft>
                <a:spcPts val="0"/>
              </a:spcAft>
              <a:buNone/>
            </a:pPr>
            <a:r>
              <a:rPr i="1" lang="en-US" sz="2800">
                <a:highlight>
                  <a:srgbClr val="FFFFFF"/>
                </a:highlight>
                <a:latin typeface="Gill Sans"/>
                <a:ea typeface="Gill Sans"/>
                <a:cs typeface="Gill Sans"/>
                <a:sym typeface="Gill Sans"/>
              </a:rPr>
              <a:t>//--&gt;</a:t>
            </a:r>
            <a:endParaRPr i="1" sz="28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None/>
            </a:pPr>
            <a:r>
              <a:rPr i="1" lang="en-US" sz="2800">
                <a:highlight>
                  <a:srgbClr val="FFFFFF"/>
                </a:highlight>
                <a:latin typeface="Gill Sans"/>
                <a:ea typeface="Gill Sans"/>
                <a:cs typeface="Gill Sans"/>
                <a:sym typeface="Gill Sans"/>
              </a:rPr>
              <a:t>&lt;/script&gt;</a:t>
            </a:r>
            <a:endParaRPr i="1" sz="28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800"/>
              </a:spcAft>
              <a:buClr>
                <a:srgbClr val="000000"/>
              </a:buClr>
              <a:buSzPts val="3300"/>
              <a:buFont typeface="Arial"/>
              <a:buNone/>
            </a:pPr>
            <a:r>
              <a:t/>
            </a:r>
            <a:endParaRPr sz="3300">
              <a:highlight>
                <a:srgbClr val="FFFFFF"/>
              </a:highlight>
              <a:latin typeface="Gill Sans"/>
              <a:ea typeface="Gill Sans"/>
              <a:cs typeface="Gill Sans"/>
              <a:sym typeface="Gill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2" name="Shape 152"/>
        <p:cNvGrpSpPr/>
        <p:nvPr/>
      </p:nvGrpSpPr>
      <p:grpSpPr>
        <a:xfrm>
          <a:off x="0" y="0"/>
          <a:ext cx="0" cy="0"/>
          <a:chOff x="0" y="0"/>
          <a:chExt cx="0" cy="0"/>
        </a:xfrm>
      </p:grpSpPr>
      <p:sp>
        <p:nvSpPr>
          <p:cNvPr id="153" name="Google Shape;153;g137c0df2996_0_86"/>
          <p:cNvSpPr txBox="1"/>
          <p:nvPr/>
        </p:nvSpPr>
        <p:spPr>
          <a:xfrm>
            <a:off x="5556325" y="1525175"/>
            <a:ext cx="14298900" cy="933900"/>
          </a:xfrm>
          <a:prstGeom prst="rect">
            <a:avLst/>
          </a:prstGeom>
          <a:noFill/>
          <a:ln>
            <a:noFill/>
          </a:ln>
        </p:spPr>
        <p:txBody>
          <a:bodyPr anchorCtr="0" anchor="ctr" bIns="50800" lIns="50800" spcFirstLastPara="1" rIns="50800" wrap="square" tIns="50800">
            <a:spAutoFit/>
          </a:bodyPr>
          <a:lstStyle/>
          <a:p>
            <a:pPr indent="0" lvl="0" marL="0" marR="0" rtl="0" algn="ctr">
              <a:lnSpc>
                <a:spcPct val="120000"/>
              </a:lnSpc>
              <a:spcBef>
                <a:spcPts val="0"/>
              </a:spcBef>
              <a:spcAft>
                <a:spcPts val="0"/>
              </a:spcAft>
              <a:buNone/>
            </a:pPr>
            <a:r>
              <a:rPr lang="en-US" sz="5400">
                <a:solidFill>
                  <a:srgbClr val="535353"/>
                </a:solidFill>
                <a:latin typeface="Gill Sans"/>
                <a:ea typeface="Gill Sans"/>
                <a:cs typeface="Gill Sans"/>
                <a:sym typeface="Gill Sans"/>
              </a:rPr>
              <a:t>JavaScript Reserved Words</a:t>
            </a:r>
            <a:endParaRPr sz="5400">
              <a:solidFill>
                <a:srgbClr val="535353"/>
              </a:solidFill>
              <a:latin typeface="Gill Sans"/>
              <a:ea typeface="Gill Sans"/>
              <a:cs typeface="Gill Sans"/>
              <a:sym typeface="Gill Sans"/>
            </a:endParaRPr>
          </a:p>
        </p:txBody>
      </p:sp>
      <p:pic>
        <p:nvPicPr>
          <p:cNvPr id="154" name="Google Shape;154;g137c0df2996_0_86"/>
          <p:cNvPicPr preferRelativeResize="0"/>
          <p:nvPr/>
        </p:nvPicPr>
        <p:blipFill rotWithShape="1">
          <a:blip r:embed="rId4">
            <a:alphaModFix/>
          </a:blip>
          <a:srcRect b="27180" l="45696" r="27745" t="30705"/>
          <a:stretch/>
        </p:blipFill>
        <p:spPr>
          <a:xfrm>
            <a:off x="5397300" y="2459075"/>
            <a:ext cx="12126576" cy="10816851"/>
          </a:xfrm>
          <a:prstGeom prst="rect">
            <a:avLst/>
          </a:prstGeom>
          <a:noFill/>
          <a:ln>
            <a:noFill/>
          </a:ln>
        </p:spPr>
      </p:pic>
      <p:sp>
        <p:nvSpPr>
          <p:cNvPr id="155" name="Google Shape;155;g137c0df2996_0_86"/>
          <p:cNvSpPr txBox="1"/>
          <p:nvPr/>
        </p:nvSpPr>
        <p:spPr>
          <a:xfrm>
            <a:off x="17990100" y="3730125"/>
            <a:ext cx="5964300" cy="572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latin typeface="Gill Sans"/>
                <a:ea typeface="Gill Sans"/>
                <a:cs typeface="Gill Sans"/>
                <a:sym typeface="Gill Sans"/>
              </a:rPr>
              <a:t>A list of all the reserved words in JavaScript are given in the following table. </a:t>
            </a:r>
            <a:endParaRPr sz="4000">
              <a:latin typeface="Gill Sans"/>
              <a:ea typeface="Gill Sans"/>
              <a:cs typeface="Gill Sans"/>
              <a:sym typeface="Gill Sans"/>
            </a:endParaRPr>
          </a:p>
          <a:p>
            <a:pPr indent="0" lvl="0" marL="0" rtl="0" algn="l">
              <a:spcBef>
                <a:spcPts val="0"/>
              </a:spcBef>
              <a:spcAft>
                <a:spcPts val="0"/>
              </a:spcAft>
              <a:buNone/>
            </a:pPr>
            <a:r>
              <a:t/>
            </a:r>
            <a:endParaRPr sz="4000">
              <a:latin typeface="Gill Sans"/>
              <a:ea typeface="Gill Sans"/>
              <a:cs typeface="Gill Sans"/>
              <a:sym typeface="Gill Sans"/>
            </a:endParaRPr>
          </a:p>
          <a:p>
            <a:pPr indent="0" lvl="0" marL="0" rtl="0" algn="l">
              <a:spcBef>
                <a:spcPts val="0"/>
              </a:spcBef>
              <a:spcAft>
                <a:spcPts val="0"/>
              </a:spcAft>
              <a:buNone/>
            </a:pPr>
            <a:r>
              <a:rPr lang="en-US" sz="4000">
                <a:latin typeface="Gill Sans"/>
                <a:ea typeface="Gill Sans"/>
                <a:cs typeface="Gill Sans"/>
                <a:sym typeface="Gill Sans"/>
              </a:rPr>
              <a:t>They cannot be used as JavaScript variables, functions, methods, loop labels, or any object</a:t>
            </a:r>
            <a:endParaRPr sz="4000">
              <a:latin typeface="Gill Sans"/>
              <a:ea typeface="Gill Sans"/>
              <a:cs typeface="Gill Sans"/>
              <a:sym typeface="Gill Sans"/>
            </a:endParaRPr>
          </a:p>
          <a:p>
            <a:pPr indent="0" lvl="0" marL="0" rtl="0" algn="l">
              <a:spcBef>
                <a:spcPts val="0"/>
              </a:spcBef>
              <a:spcAft>
                <a:spcPts val="0"/>
              </a:spcAft>
              <a:buNone/>
            </a:pPr>
            <a:r>
              <a:rPr lang="en-US" sz="4000">
                <a:latin typeface="Gill Sans"/>
                <a:ea typeface="Gill Sans"/>
                <a:cs typeface="Gill Sans"/>
                <a:sym typeface="Gill Sans"/>
              </a:rPr>
              <a:t>names.</a:t>
            </a:r>
            <a:endParaRPr sz="4000">
              <a:latin typeface="Gill Sans"/>
              <a:ea typeface="Gill Sans"/>
              <a:cs typeface="Gill Sans"/>
              <a:sym typeface="Gill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9" name="Shape 159"/>
        <p:cNvGrpSpPr/>
        <p:nvPr/>
      </p:nvGrpSpPr>
      <p:grpSpPr>
        <a:xfrm>
          <a:off x="0" y="0"/>
          <a:ext cx="0" cy="0"/>
          <a:chOff x="0" y="0"/>
          <a:chExt cx="0" cy="0"/>
        </a:xfrm>
      </p:grpSpPr>
      <p:sp>
        <p:nvSpPr>
          <p:cNvPr id="160" name="Google Shape;160;g137c0df2996_0_95"/>
          <p:cNvSpPr txBox="1"/>
          <p:nvPr/>
        </p:nvSpPr>
        <p:spPr>
          <a:xfrm>
            <a:off x="5556325" y="1525175"/>
            <a:ext cx="14298900" cy="933900"/>
          </a:xfrm>
          <a:prstGeom prst="rect">
            <a:avLst/>
          </a:prstGeom>
          <a:noFill/>
          <a:ln>
            <a:noFill/>
          </a:ln>
        </p:spPr>
        <p:txBody>
          <a:bodyPr anchorCtr="0" anchor="ctr" bIns="50800" lIns="50800" spcFirstLastPara="1" rIns="50800" wrap="square" tIns="50800">
            <a:spAutoFit/>
          </a:bodyPr>
          <a:lstStyle/>
          <a:p>
            <a:pPr indent="0" lvl="0" marL="0" marR="0" rtl="0" algn="ctr">
              <a:lnSpc>
                <a:spcPct val="120000"/>
              </a:lnSpc>
              <a:spcBef>
                <a:spcPts val="0"/>
              </a:spcBef>
              <a:spcAft>
                <a:spcPts val="0"/>
              </a:spcAft>
              <a:buNone/>
            </a:pPr>
            <a:r>
              <a:rPr lang="en-US" sz="5400">
                <a:solidFill>
                  <a:srgbClr val="535353"/>
                </a:solidFill>
                <a:latin typeface="Gill Sans"/>
                <a:ea typeface="Gill Sans"/>
                <a:cs typeface="Gill Sans"/>
                <a:sym typeface="Gill Sans"/>
              </a:rPr>
              <a:t>JAVASCRIPT – OPERATORS</a:t>
            </a:r>
            <a:endParaRPr sz="5400">
              <a:solidFill>
                <a:srgbClr val="535353"/>
              </a:solidFill>
              <a:latin typeface="Gill Sans"/>
              <a:ea typeface="Gill Sans"/>
              <a:cs typeface="Gill Sans"/>
              <a:sym typeface="Gill Sans"/>
            </a:endParaRPr>
          </a:p>
        </p:txBody>
      </p:sp>
      <p:sp>
        <p:nvSpPr>
          <p:cNvPr id="161" name="Google Shape;161;g137c0df2996_0_95"/>
          <p:cNvSpPr txBox="1"/>
          <p:nvPr/>
        </p:nvSpPr>
        <p:spPr>
          <a:xfrm>
            <a:off x="1908325" y="2612973"/>
            <a:ext cx="17946900" cy="4982100"/>
          </a:xfrm>
          <a:prstGeom prst="rect">
            <a:avLst/>
          </a:prstGeom>
          <a:noFill/>
          <a:ln>
            <a:noFill/>
          </a:ln>
        </p:spPr>
        <p:txBody>
          <a:bodyPr anchorCtr="0" anchor="ctr" bIns="50800" lIns="50800" spcFirstLastPara="1" rIns="50800" wrap="square" tIns="50800">
            <a:spAutoFit/>
          </a:bodyPr>
          <a:lstStyle/>
          <a:p>
            <a:pPr indent="0" lvl="0" marL="0" marR="0" rtl="0" algn="just">
              <a:lnSpc>
                <a:spcPct val="100000"/>
              </a:lnSpc>
              <a:spcBef>
                <a:spcPts val="800"/>
              </a:spcBef>
              <a:spcAft>
                <a:spcPts val="0"/>
              </a:spcAft>
              <a:buNone/>
            </a:pPr>
            <a:r>
              <a:rPr lang="en-US" sz="3300">
                <a:highlight>
                  <a:srgbClr val="FFFFFF"/>
                </a:highlight>
                <a:latin typeface="Gill Sans"/>
                <a:ea typeface="Gill Sans"/>
                <a:cs typeface="Gill Sans"/>
                <a:sym typeface="Gill Sans"/>
              </a:rPr>
              <a:t>What is an Operator?</a:t>
            </a:r>
            <a:endParaRPr sz="33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None/>
            </a:pPr>
            <a:r>
              <a:rPr lang="en-US" sz="3300">
                <a:highlight>
                  <a:srgbClr val="FFFFFF"/>
                </a:highlight>
                <a:latin typeface="Gill Sans"/>
                <a:ea typeface="Gill Sans"/>
                <a:cs typeface="Gill Sans"/>
                <a:sym typeface="Gill Sans"/>
              </a:rPr>
              <a:t>Let us take a simple expression 4 + 5 is equal to 9. Here 4 and 5 are called operands and ‘+’ is called the operator. JavaScript supports the following types of operators.</a:t>
            </a:r>
            <a:endParaRPr sz="3300">
              <a:highlight>
                <a:srgbClr val="FFFFFF"/>
              </a:highlight>
              <a:latin typeface="Gill Sans"/>
              <a:ea typeface="Gill Sans"/>
              <a:cs typeface="Gill Sans"/>
              <a:sym typeface="Gill Sans"/>
            </a:endParaRPr>
          </a:p>
          <a:p>
            <a:pPr indent="-438150" lvl="0" marL="1371600" marR="0" rtl="0" algn="just">
              <a:lnSpc>
                <a:spcPct val="100000"/>
              </a:lnSpc>
              <a:spcBef>
                <a:spcPts val="800"/>
              </a:spcBef>
              <a:spcAft>
                <a:spcPts val="0"/>
              </a:spcAft>
              <a:buSzPts val="3300"/>
              <a:buFont typeface="Gill Sans"/>
              <a:buChar char="●"/>
            </a:pPr>
            <a:r>
              <a:rPr lang="en-US" sz="3300">
                <a:highlight>
                  <a:srgbClr val="FFFFFF"/>
                </a:highlight>
                <a:latin typeface="Gill Sans"/>
                <a:ea typeface="Gill Sans"/>
                <a:cs typeface="Gill Sans"/>
                <a:sym typeface="Gill Sans"/>
              </a:rPr>
              <a:t>Arithmetic Operators</a:t>
            </a:r>
            <a:endParaRPr sz="3300">
              <a:highlight>
                <a:srgbClr val="FFFFFF"/>
              </a:highlight>
              <a:latin typeface="Gill Sans"/>
              <a:ea typeface="Gill Sans"/>
              <a:cs typeface="Gill Sans"/>
              <a:sym typeface="Gill Sans"/>
            </a:endParaRPr>
          </a:p>
          <a:p>
            <a:pPr indent="-438150" lvl="0" marL="1371600" marR="0" rtl="0" algn="just">
              <a:lnSpc>
                <a:spcPct val="100000"/>
              </a:lnSpc>
              <a:spcBef>
                <a:spcPts val="0"/>
              </a:spcBef>
              <a:spcAft>
                <a:spcPts val="0"/>
              </a:spcAft>
              <a:buSzPts val="3300"/>
              <a:buFont typeface="Gill Sans"/>
              <a:buChar char="●"/>
            </a:pPr>
            <a:r>
              <a:rPr lang="en-US" sz="3300">
                <a:highlight>
                  <a:srgbClr val="FFFFFF"/>
                </a:highlight>
                <a:latin typeface="Gill Sans"/>
                <a:ea typeface="Gill Sans"/>
                <a:cs typeface="Gill Sans"/>
                <a:sym typeface="Gill Sans"/>
              </a:rPr>
              <a:t>Comparison Operators</a:t>
            </a:r>
            <a:endParaRPr sz="3300">
              <a:highlight>
                <a:srgbClr val="FFFFFF"/>
              </a:highlight>
              <a:latin typeface="Gill Sans"/>
              <a:ea typeface="Gill Sans"/>
              <a:cs typeface="Gill Sans"/>
              <a:sym typeface="Gill Sans"/>
            </a:endParaRPr>
          </a:p>
          <a:p>
            <a:pPr indent="-438150" lvl="0" marL="1371600" marR="0" rtl="0" algn="just">
              <a:lnSpc>
                <a:spcPct val="100000"/>
              </a:lnSpc>
              <a:spcBef>
                <a:spcPts val="0"/>
              </a:spcBef>
              <a:spcAft>
                <a:spcPts val="0"/>
              </a:spcAft>
              <a:buSzPts val="3300"/>
              <a:buFont typeface="Gill Sans"/>
              <a:buChar char="●"/>
            </a:pPr>
            <a:r>
              <a:rPr lang="en-US" sz="3300">
                <a:highlight>
                  <a:srgbClr val="FFFFFF"/>
                </a:highlight>
                <a:latin typeface="Gill Sans"/>
                <a:ea typeface="Gill Sans"/>
                <a:cs typeface="Gill Sans"/>
                <a:sym typeface="Gill Sans"/>
              </a:rPr>
              <a:t>Logical (or Relational) Operators</a:t>
            </a:r>
            <a:endParaRPr sz="3300">
              <a:highlight>
                <a:srgbClr val="FFFFFF"/>
              </a:highlight>
              <a:latin typeface="Gill Sans"/>
              <a:ea typeface="Gill Sans"/>
              <a:cs typeface="Gill Sans"/>
              <a:sym typeface="Gill Sans"/>
            </a:endParaRPr>
          </a:p>
          <a:p>
            <a:pPr indent="-438150" lvl="0" marL="1371600" marR="0" rtl="0" algn="just">
              <a:lnSpc>
                <a:spcPct val="100000"/>
              </a:lnSpc>
              <a:spcBef>
                <a:spcPts val="0"/>
              </a:spcBef>
              <a:spcAft>
                <a:spcPts val="0"/>
              </a:spcAft>
              <a:buSzPts val="3300"/>
              <a:buFont typeface="Gill Sans"/>
              <a:buChar char="●"/>
            </a:pPr>
            <a:r>
              <a:rPr lang="en-US" sz="3300">
                <a:highlight>
                  <a:srgbClr val="FFFFFF"/>
                </a:highlight>
                <a:latin typeface="Gill Sans"/>
                <a:ea typeface="Gill Sans"/>
                <a:cs typeface="Gill Sans"/>
                <a:sym typeface="Gill Sans"/>
              </a:rPr>
              <a:t>Assignment Operators</a:t>
            </a:r>
            <a:endParaRPr sz="3300">
              <a:highlight>
                <a:srgbClr val="FFFFFF"/>
              </a:highlight>
              <a:latin typeface="Gill Sans"/>
              <a:ea typeface="Gill Sans"/>
              <a:cs typeface="Gill Sans"/>
              <a:sym typeface="Gill Sans"/>
            </a:endParaRPr>
          </a:p>
          <a:p>
            <a:pPr indent="-438150" lvl="0" marL="1371600" marR="0" rtl="0" algn="just">
              <a:lnSpc>
                <a:spcPct val="100000"/>
              </a:lnSpc>
              <a:spcBef>
                <a:spcPts val="0"/>
              </a:spcBef>
              <a:spcAft>
                <a:spcPts val="0"/>
              </a:spcAft>
              <a:buSzPts val="3300"/>
              <a:buFont typeface="Gill Sans"/>
              <a:buChar char="●"/>
            </a:pPr>
            <a:r>
              <a:rPr lang="en-US" sz="3300">
                <a:highlight>
                  <a:srgbClr val="FFFFFF"/>
                </a:highlight>
                <a:latin typeface="Gill Sans"/>
                <a:ea typeface="Gill Sans"/>
                <a:cs typeface="Gill Sans"/>
                <a:sym typeface="Gill Sans"/>
              </a:rPr>
              <a:t>Conditional (or ternary) Operators</a:t>
            </a:r>
            <a:endParaRPr sz="33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800"/>
              </a:spcAft>
              <a:buClr>
                <a:srgbClr val="000000"/>
              </a:buClr>
              <a:buSzPts val="3300"/>
              <a:buFont typeface="Arial"/>
              <a:buNone/>
            </a:pPr>
            <a:r>
              <a:t/>
            </a:r>
            <a:endParaRPr sz="3300">
              <a:highlight>
                <a:srgbClr val="FFFFFF"/>
              </a:highlight>
              <a:latin typeface="Gill Sans"/>
              <a:ea typeface="Gill Sans"/>
              <a:cs typeface="Gill Sans"/>
              <a:sym typeface="Gill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5" name="Shape 165"/>
        <p:cNvGrpSpPr/>
        <p:nvPr/>
      </p:nvGrpSpPr>
      <p:grpSpPr>
        <a:xfrm>
          <a:off x="0" y="0"/>
          <a:ext cx="0" cy="0"/>
          <a:chOff x="0" y="0"/>
          <a:chExt cx="0" cy="0"/>
        </a:xfrm>
      </p:grpSpPr>
      <p:sp>
        <p:nvSpPr>
          <p:cNvPr id="166" name="Google Shape;166;g137c0df2996_0_105"/>
          <p:cNvSpPr txBox="1"/>
          <p:nvPr/>
        </p:nvSpPr>
        <p:spPr>
          <a:xfrm>
            <a:off x="5556325" y="1525175"/>
            <a:ext cx="14298900" cy="933900"/>
          </a:xfrm>
          <a:prstGeom prst="rect">
            <a:avLst/>
          </a:prstGeom>
          <a:noFill/>
          <a:ln>
            <a:noFill/>
          </a:ln>
        </p:spPr>
        <p:txBody>
          <a:bodyPr anchorCtr="0" anchor="ctr" bIns="50800" lIns="50800" spcFirstLastPara="1" rIns="50800" wrap="square" tIns="50800">
            <a:spAutoFit/>
          </a:bodyPr>
          <a:lstStyle/>
          <a:p>
            <a:pPr indent="0" lvl="0" marL="0" marR="0" rtl="0" algn="ctr">
              <a:lnSpc>
                <a:spcPct val="120000"/>
              </a:lnSpc>
              <a:spcBef>
                <a:spcPts val="0"/>
              </a:spcBef>
              <a:spcAft>
                <a:spcPts val="0"/>
              </a:spcAft>
              <a:buNone/>
            </a:pPr>
            <a:r>
              <a:rPr lang="en-US" sz="5400">
                <a:solidFill>
                  <a:srgbClr val="535353"/>
                </a:solidFill>
                <a:latin typeface="Gill Sans"/>
                <a:ea typeface="Gill Sans"/>
                <a:cs typeface="Gill Sans"/>
                <a:sym typeface="Gill Sans"/>
              </a:rPr>
              <a:t>JavaScript Arithmetic Operators</a:t>
            </a:r>
            <a:endParaRPr sz="5400">
              <a:solidFill>
                <a:srgbClr val="535353"/>
              </a:solidFill>
              <a:latin typeface="Gill Sans"/>
              <a:ea typeface="Gill Sans"/>
              <a:cs typeface="Gill Sans"/>
              <a:sym typeface="Gill Sans"/>
            </a:endParaRPr>
          </a:p>
        </p:txBody>
      </p:sp>
      <p:sp>
        <p:nvSpPr>
          <p:cNvPr id="167" name="Google Shape;167;g137c0df2996_0_105"/>
          <p:cNvSpPr txBox="1"/>
          <p:nvPr/>
        </p:nvSpPr>
        <p:spPr>
          <a:xfrm>
            <a:off x="1908325" y="2612973"/>
            <a:ext cx="17946900" cy="610500"/>
          </a:xfrm>
          <a:prstGeom prst="rect">
            <a:avLst/>
          </a:prstGeom>
          <a:noFill/>
          <a:ln>
            <a:noFill/>
          </a:ln>
        </p:spPr>
        <p:txBody>
          <a:bodyPr anchorCtr="0" anchor="ctr" bIns="50800" lIns="50800" spcFirstLastPara="1" rIns="50800" wrap="square" tIns="50800">
            <a:spAutoFit/>
          </a:bodyPr>
          <a:lstStyle/>
          <a:p>
            <a:pPr indent="0" lvl="0" marL="0" marR="0" rtl="0" algn="just">
              <a:lnSpc>
                <a:spcPct val="100000"/>
              </a:lnSpc>
              <a:spcBef>
                <a:spcPts val="800"/>
              </a:spcBef>
              <a:spcAft>
                <a:spcPts val="800"/>
              </a:spcAft>
              <a:buClr>
                <a:srgbClr val="000000"/>
              </a:buClr>
              <a:buSzPts val="3300"/>
              <a:buFont typeface="Arial"/>
              <a:buNone/>
            </a:pPr>
            <a:r>
              <a:rPr lang="en-US" sz="3300">
                <a:highlight>
                  <a:srgbClr val="FFFFFF"/>
                </a:highlight>
                <a:latin typeface="Gill Sans"/>
                <a:ea typeface="Gill Sans"/>
                <a:cs typeface="Gill Sans"/>
                <a:sym typeface="Gill Sans"/>
              </a:rPr>
              <a:t>Arithmetic operators perform arithmetic on numbers (literals or variables).</a:t>
            </a:r>
            <a:endParaRPr sz="3300">
              <a:highlight>
                <a:srgbClr val="FFFFFF"/>
              </a:highlight>
              <a:latin typeface="Gill Sans"/>
              <a:ea typeface="Gill Sans"/>
              <a:cs typeface="Gill Sans"/>
              <a:sym typeface="Gill Sans"/>
            </a:endParaRPr>
          </a:p>
        </p:txBody>
      </p:sp>
      <p:graphicFrame>
        <p:nvGraphicFramePr>
          <p:cNvPr id="168" name="Google Shape;168;g137c0df2996_0_105"/>
          <p:cNvGraphicFramePr/>
          <p:nvPr/>
        </p:nvGraphicFramePr>
        <p:xfrm>
          <a:off x="2794575" y="3377375"/>
          <a:ext cx="3000000" cy="3000000"/>
        </p:xfrm>
        <a:graphic>
          <a:graphicData uri="http://schemas.openxmlformats.org/drawingml/2006/table">
            <a:tbl>
              <a:tblPr>
                <a:solidFill>
                  <a:srgbClr val="FFFFFF"/>
                </a:solidFill>
                <a:tableStyleId>{64F8510A-9EA8-45D1-8BE3-CD97C30B59C9}</a:tableStyleId>
              </a:tblPr>
              <a:tblGrid>
                <a:gridCol w="4633300"/>
                <a:gridCol w="12515525"/>
              </a:tblGrid>
              <a:tr h="323850">
                <a:tc>
                  <a:txBody>
                    <a:bodyPr/>
                    <a:lstStyle/>
                    <a:p>
                      <a:pPr indent="0" lvl="0" marL="0" rtl="0" algn="l">
                        <a:lnSpc>
                          <a:spcPct val="115000"/>
                        </a:lnSpc>
                        <a:spcBef>
                          <a:spcPts val="1500"/>
                        </a:spcBef>
                        <a:spcAft>
                          <a:spcPts val="1500"/>
                        </a:spcAft>
                        <a:buNone/>
                      </a:pPr>
                      <a:r>
                        <a:rPr b="1" lang="en-US" sz="2800">
                          <a:highlight>
                            <a:srgbClr val="FFFFFF"/>
                          </a:highlight>
                          <a:latin typeface="Verdana"/>
                          <a:ea typeface="Verdana"/>
                          <a:cs typeface="Verdana"/>
                          <a:sym typeface="Verdana"/>
                        </a:rPr>
                        <a:t>Operator</a:t>
                      </a:r>
                      <a:endParaRPr b="1" sz="2800">
                        <a:highlight>
                          <a:srgbClr val="FFFFFF"/>
                        </a:highlight>
                        <a:latin typeface="Verdana"/>
                        <a:ea typeface="Verdana"/>
                        <a:cs typeface="Verdana"/>
                        <a:sym typeface="Verdana"/>
                      </a:endParaRPr>
                    </a:p>
                  </a:txBody>
                  <a:tcPr marT="76200" marB="76200" marR="76200" marL="15240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lnSpc>
                          <a:spcPct val="115000"/>
                        </a:lnSpc>
                        <a:spcBef>
                          <a:spcPts val="1500"/>
                        </a:spcBef>
                        <a:spcAft>
                          <a:spcPts val="1500"/>
                        </a:spcAft>
                        <a:buNone/>
                      </a:pPr>
                      <a:r>
                        <a:rPr b="1" lang="en-US" sz="2800">
                          <a:highlight>
                            <a:srgbClr val="FFFFFF"/>
                          </a:highlight>
                          <a:latin typeface="Verdana"/>
                          <a:ea typeface="Verdana"/>
                          <a:cs typeface="Verdana"/>
                          <a:sym typeface="Verdana"/>
                        </a:rPr>
                        <a:t>Description</a:t>
                      </a:r>
                      <a:endParaRPr b="1" sz="2800">
                        <a:highlight>
                          <a:srgbClr val="FFFFFF"/>
                        </a:highlight>
                        <a:latin typeface="Verdana"/>
                        <a:ea typeface="Verdana"/>
                        <a:cs typeface="Verdana"/>
                        <a:sym typeface="Verdana"/>
                      </a:endParaRPr>
                    </a:p>
                  </a:txBody>
                  <a:tcPr marT="76200" marB="76200" marR="76200" marL="7620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23850">
                <a:tc>
                  <a:txBody>
                    <a:bodyPr/>
                    <a:lstStyle/>
                    <a:p>
                      <a:pPr indent="0" lvl="0" marL="0" rtl="0" algn="l">
                        <a:lnSpc>
                          <a:spcPct val="115000"/>
                        </a:lnSpc>
                        <a:spcBef>
                          <a:spcPts val="1500"/>
                        </a:spcBef>
                        <a:spcAft>
                          <a:spcPts val="1500"/>
                        </a:spcAft>
                        <a:buNone/>
                      </a:pPr>
                      <a:r>
                        <a:rPr lang="en-US" sz="2800">
                          <a:highlight>
                            <a:srgbClr val="FFFFFF"/>
                          </a:highlight>
                          <a:latin typeface="Verdana"/>
                          <a:ea typeface="Verdana"/>
                          <a:cs typeface="Verdana"/>
                          <a:sym typeface="Verdana"/>
                        </a:rPr>
                        <a:t>+</a:t>
                      </a:r>
                      <a:endParaRPr sz="2800">
                        <a:highlight>
                          <a:srgbClr val="FFFFFF"/>
                        </a:highlight>
                        <a:latin typeface="Verdana"/>
                        <a:ea typeface="Verdana"/>
                        <a:cs typeface="Verdana"/>
                        <a:sym typeface="Verdana"/>
                      </a:endParaRPr>
                    </a:p>
                  </a:txBody>
                  <a:tcPr marT="76200" marB="76200" marR="76200" marL="15240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lnSpc>
                          <a:spcPct val="115000"/>
                        </a:lnSpc>
                        <a:spcBef>
                          <a:spcPts val="1500"/>
                        </a:spcBef>
                        <a:spcAft>
                          <a:spcPts val="1500"/>
                        </a:spcAft>
                        <a:buNone/>
                      </a:pPr>
                      <a:r>
                        <a:rPr lang="en-US" sz="2800">
                          <a:highlight>
                            <a:srgbClr val="FFFFFF"/>
                          </a:highlight>
                          <a:latin typeface="Verdana"/>
                          <a:ea typeface="Verdana"/>
                          <a:cs typeface="Verdana"/>
                          <a:sym typeface="Verdana"/>
                        </a:rPr>
                        <a:t>Addition</a:t>
                      </a:r>
                      <a:endParaRPr sz="2800">
                        <a:highlight>
                          <a:srgbClr val="FFFFFF"/>
                        </a:highlight>
                        <a:latin typeface="Verdana"/>
                        <a:ea typeface="Verdana"/>
                        <a:cs typeface="Verdana"/>
                        <a:sym typeface="Verdana"/>
                      </a:endParaRPr>
                    </a:p>
                  </a:txBody>
                  <a:tcPr marT="76200" marB="76200" marR="76200" marL="7620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23850">
                <a:tc>
                  <a:txBody>
                    <a:bodyPr/>
                    <a:lstStyle/>
                    <a:p>
                      <a:pPr indent="0" lvl="0" marL="0" rtl="0" algn="l">
                        <a:lnSpc>
                          <a:spcPct val="115000"/>
                        </a:lnSpc>
                        <a:spcBef>
                          <a:spcPts val="1500"/>
                        </a:spcBef>
                        <a:spcAft>
                          <a:spcPts val="1500"/>
                        </a:spcAft>
                        <a:buNone/>
                      </a:pPr>
                      <a:r>
                        <a:rPr lang="en-US" sz="2800">
                          <a:highlight>
                            <a:srgbClr val="FFFFFF"/>
                          </a:highlight>
                          <a:latin typeface="Verdana"/>
                          <a:ea typeface="Verdana"/>
                          <a:cs typeface="Verdana"/>
                          <a:sym typeface="Verdana"/>
                        </a:rPr>
                        <a:t>-</a:t>
                      </a:r>
                      <a:endParaRPr sz="2800">
                        <a:highlight>
                          <a:srgbClr val="FFFFFF"/>
                        </a:highlight>
                        <a:latin typeface="Verdana"/>
                        <a:ea typeface="Verdana"/>
                        <a:cs typeface="Verdana"/>
                        <a:sym typeface="Verdana"/>
                      </a:endParaRPr>
                    </a:p>
                  </a:txBody>
                  <a:tcPr marT="76200" marB="76200" marR="76200" marL="15240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lnSpc>
                          <a:spcPct val="115000"/>
                        </a:lnSpc>
                        <a:spcBef>
                          <a:spcPts val="1500"/>
                        </a:spcBef>
                        <a:spcAft>
                          <a:spcPts val="1500"/>
                        </a:spcAft>
                        <a:buNone/>
                      </a:pPr>
                      <a:r>
                        <a:rPr lang="en-US" sz="2800">
                          <a:highlight>
                            <a:srgbClr val="FFFFFF"/>
                          </a:highlight>
                          <a:latin typeface="Verdana"/>
                          <a:ea typeface="Verdana"/>
                          <a:cs typeface="Verdana"/>
                          <a:sym typeface="Verdana"/>
                        </a:rPr>
                        <a:t>Subtraction</a:t>
                      </a:r>
                      <a:endParaRPr sz="2800">
                        <a:highlight>
                          <a:srgbClr val="FFFFFF"/>
                        </a:highlight>
                        <a:latin typeface="Verdana"/>
                        <a:ea typeface="Verdana"/>
                        <a:cs typeface="Verdana"/>
                        <a:sym typeface="Verdana"/>
                      </a:endParaRPr>
                    </a:p>
                  </a:txBody>
                  <a:tcPr marT="76200" marB="76200" marR="76200" marL="7620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23850">
                <a:tc>
                  <a:txBody>
                    <a:bodyPr/>
                    <a:lstStyle/>
                    <a:p>
                      <a:pPr indent="0" lvl="0" marL="0" rtl="0" algn="l">
                        <a:lnSpc>
                          <a:spcPct val="115000"/>
                        </a:lnSpc>
                        <a:spcBef>
                          <a:spcPts val="1500"/>
                        </a:spcBef>
                        <a:spcAft>
                          <a:spcPts val="1500"/>
                        </a:spcAft>
                        <a:buNone/>
                      </a:pPr>
                      <a:r>
                        <a:rPr lang="en-US" sz="2800">
                          <a:highlight>
                            <a:srgbClr val="FFFFFF"/>
                          </a:highlight>
                          <a:latin typeface="Verdana"/>
                          <a:ea typeface="Verdana"/>
                          <a:cs typeface="Verdana"/>
                          <a:sym typeface="Verdana"/>
                        </a:rPr>
                        <a:t>*</a:t>
                      </a:r>
                      <a:endParaRPr sz="2800">
                        <a:highlight>
                          <a:srgbClr val="FFFFFF"/>
                        </a:highlight>
                        <a:latin typeface="Verdana"/>
                        <a:ea typeface="Verdana"/>
                        <a:cs typeface="Verdana"/>
                        <a:sym typeface="Verdana"/>
                      </a:endParaRPr>
                    </a:p>
                  </a:txBody>
                  <a:tcPr marT="76200" marB="76200" marR="76200" marL="15240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lnSpc>
                          <a:spcPct val="115000"/>
                        </a:lnSpc>
                        <a:spcBef>
                          <a:spcPts val="1500"/>
                        </a:spcBef>
                        <a:spcAft>
                          <a:spcPts val="1500"/>
                        </a:spcAft>
                        <a:buNone/>
                      </a:pPr>
                      <a:r>
                        <a:rPr lang="en-US" sz="2800">
                          <a:highlight>
                            <a:srgbClr val="FFFFFF"/>
                          </a:highlight>
                          <a:latin typeface="Verdana"/>
                          <a:ea typeface="Verdana"/>
                          <a:cs typeface="Verdana"/>
                          <a:sym typeface="Verdana"/>
                        </a:rPr>
                        <a:t>Multiplication</a:t>
                      </a:r>
                      <a:endParaRPr sz="2800">
                        <a:highlight>
                          <a:srgbClr val="FFFFFF"/>
                        </a:highlight>
                        <a:latin typeface="Verdana"/>
                        <a:ea typeface="Verdana"/>
                        <a:cs typeface="Verdana"/>
                        <a:sym typeface="Verdana"/>
                      </a:endParaRPr>
                    </a:p>
                  </a:txBody>
                  <a:tcPr marT="76200" marB="76200" marR="76200" marL="7620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23850">
                <a:tc>
                  <a:txBody>
                    <a:bodyPr/>
                    <a:lstStyle/>
                    <a:p>
                      <a:pPr indent="0" lvl="0" marL="0" rtl="0" algn="l">
                        <a:lnSpc>
                          <a:spcPct val="115000"/>
                        </a:lnSpc>
                        <a:spcBef>
                          <a:spcPts val="1500"/>
                        </a:spcBef>
                        <a:spcAft>
                          <a:spcPts val="1500"/>
                        </a:spcAft>
                        <a:buNone/>
                      </a:pPr>
                      <a:r>
                        <a:rPr lang="en-US" sz="2800">
                          <a:highlight>
                            <a:srgbClr val="FFFFFF"/>
                          </a:highlight>
                          <a:latin typeface="Verdana"/>
                          <a:ea typeface="Verdana"/>
                          <a:cs typeface="Verdana"/>
                          <a:sym typeface="Verdana"/>
                        </a:rPr>
                        <a:t>**</a:t>
                      </a:r>
                      <a:endParaRPr sz="2800">
                        <a:highlight>
                          <a:srgbClr val="FFFFFF"/>
                        </a:highlight>
                        <a:latin typeface="Verdana"/>
                        <a:ea typeface="Verdana"/>
                        <a:cs typeface="Verdana"/>
                        <a:sym typeface="Verdana"/>
                      </a:endParaRPr>
                    </a:p>
                  </a:txBody>
                  <a:tcPr marT="76200" marB="76200" marR="76200" marL="15240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lnSpc>
                          <a:spcPct val="115000"/>
                        </a:lnSpc>
                        <a:spcBef>
                          <a:spcPts val="1500"/>
                        </a:spcBef>
                        <a:spcAft>
                          <a:spcPts val="1500"/>
                        </a:spcAft>
                        <a:buNone/>
                      </a:pPr>
                      <a:r>
                        <a:rPr lang="en-US" sz="2800">
                          <a:highlight>
                            <a:srgbClr val="FFFFFF"/>
                          </a:highlight>
                          <a:latin typeface="Verdana"/>
                          <a:ea typeface="Verdana"/>
                          <a:cs typeface="Verdana"/>
                          <a:sym typeface="Verdana"/>
                        </a:rPr>
                        <a:t>Exponentiation (</a:t>
                      </a:r>
                      <a:r>
                        <a:rPr lang="en-US" sz="2800" u="sng">
                          <a:solidFill>
                            <a:schemeClr val="hlink"/>
                          </a:solidFill>
                          <a:highlight>
                            <a:srgbClr val="FFFFFF"/>
                          </a:highlight>
                          <a:latin typeface="Verdana"/>
                          <a:ea typeface="Verdana"/>
                          <a:cs typeface="Verdana"/>
                          <a:sym typeface="Verdana"/>
                          <a:hlinkClick r:id="rId4"/>
                        </a:rPr>
                        <a:t>ES2016</a:t>
                      </a:r>
                      <a:r>
                        <a:rPr lang="en-US" sz="2800">
                          <a:highlight>
                            <a:srgbClr val="FFFFFF"/>
                          </a:highlight>
                          <a:latin typeface="Verdana"/>
                          <a:ea typeface="Verdana"/>
                          <a:cs typeface="Verdana"/>
                          <a:sym typeface="Verdana"/>
                        </a:rPr>
                        <a:t>)</a:t>
                      </a:r>
                      <a:endParaRPr sz="2800">
                        <a:highlight>
                          <a:srgbClr val="FFFFFF"/>
                        </a:highlight>
                        <a:latin typeface="Verdana"/>
                        <a:ea typeface="Verdana"/>
                        <a:cs typeface="Verdana"/>
                        <a:sym typeface="Verdana"/>
                      </a:endParaRPr>
                    </a:p>
                  </a:txBody>
                  <a:tcPr marT="76200" marB="76200" marR="76200" marL="7620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23850">
                <a:tc>
                  <a:txBody>
                    <a:bodyPr/>
                    <a:lstStyle/>
                    <a:p>
                      <a:pPr indent="0" lvl="0" marL="0" rtl="0" algn="l">
                        <a:lnSpc>
                          <a:spcPct val="115000"/>
                        </a:lnSpc>
                        <a:spcBef>
                          <a:spcPts val="1500"/>
                        </a:spcBef>
                        <a:spcAft>
                          <a:spcPts val="1500"/>
                        </a:spcAft>
                        <a:buNone/>
                      </a:pPr>
                      <a:r>
                        <a:rPr lang="en-US" sz="2800">
                          <a:highlight>
                            <a:srgbClr val="FFFFFF"/>
                          </a:highlight>
                          <a:latin typeface="Verdana"/>
                          <a:ea typeface="Verdana"/>
                          <a:cs typeface="Verdana"/>
                          <a:sym typeface="Verdana"/>
                        </a:rPr>
                        <a:t>/</a:t>
                      </a:r>
                      <a:endParaRPr sz="2800">
                        <a:highlight>
                          <a:srgbClr val="FFFFFF"/>
                        </a:highlight>
                        <a:latin typeface="Verdana"/>
                        <a:ea typeface="Verdana"/>
                        <a:cs typeface="Verdana"/>
                        <a:sym typeface="Verdana"/>
                      </a:endParaRPr>
                    </a:p>
                  </a:txBody>
                  <a:tcPr marT="76200" marB="76200" marR="76200" marL="15240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lnSpc>
                          <a:spcPct val="115000"/>
                        </a:lnSpc>
                        <a:spcBef>
                          <a:spcPts val="1500"/>
                        </a:spcBef>
                        <a:spcAft>
                          <a:spcPts val="1500"/>
                        </a:spcAft>
                        <a:buNone/>
                      </a:pPr>
                      <a:r>
                        <a:rPr lang="en-US" sz="2800">
                          <a:highlight>
                            <a:srgbClr val="FFFFFF"/>
                          </a:highlight>
                          <a:latin typeface="Verdana"/>
                          <a:ea typeface="Verdana"/>
                          <a:cs typeface="Verdana"/>
                          <a:sym typeface="Verdana"/>
                        </a:rPr>
                        <a:t>Division</a:t>
                      </a:r>
                      <a:endParaRPr sz="2800">
                        <a:highlight>
                          <a:srgbClr val="FFFFFF"/>
                        </a:highlight>
                        <a:latin typeface="Verdana"/>
                        <a:ea typeface="Verdana"/>
                        <a:cs typeface="Verdana"/>
                        <a:sym typeface="Verdana"/>
                      </a:endParaRPr>
                    </a:p>
                  </a:txBody>
                  <a:tcPr marT="76200" marB="76200" marR="76200" marL="7620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23850">
                <a:tc>
                  <a:txBody>
                    <a:bodyPr/>
                    <a:lstStyle/>
                    <a:p>
                      <a:pPr indent="0" lvl="0" marL="0" rtl="0" algn="l">
                        <a:lnSpc>
                          <a:spcPct val="115000"/>
                        </a:lnSpc>
                        <a:spcBef>
                          <a:spcPts val="1500"/>
                        </a:spcBef>
                        <a:spcAft>
                          <a:spcPts val="1500"/>
                        </a:spcAft>
                        <a:buNone/>
                      </a:pPr>
                      <a:r>
                        <a:rPr lang="en-US" sz="2800">
                          <a:highlight>
                            <a:srgbClr val="FFFFFF"/>
                          </a:highlight>
                          <a:latin typeface="Verdana"/>
                          <a:ea typeface="Verdana"/>
                          <a:cs typeface="Verdana"/>
                          <a:sym typeface="Verdana"/>
                        </a:rPr>
                        <a:t>%</a:t>
                      </a:r>
                      <a:endParaRPr sz="2800">
                        <a:highlight>
                          <a:srgbClr val="FFFFFF"/>
                        </a:highlight>
                        <a:latin typeface="Verdana"/>
                        <a:ea typeface="Verdana"/>
                        <a:cs typeface="Verdana"/>
                        <a:sym typeface="Verdana"/>
                      </a:endParaRPr>
                    </a:p>
                  </a:txBody>
                  <a:tcPr marT="76200" marB="76200" marR="76200" marL="15240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lnSpc>
                          <a:spcPct val="115000"/>
                        </a:lnSpc>
                        <a:spcBef>
                          <a:spcPts val="1500"/>
                        </a:spcBef>
                        <a:spcAft>
                          <a:spcPts val="1500"/>
                        </a:spcAft>
                        <a:buNone/>
                      </a:pPr>
                      <a:r>
                        <a:rPr lang="en-US" sz="2800">
                          <a:highlight>
                            <a:srgbClr val="FFFFFF"/>
                          </a:highlight>
                          <a:latin typeface="Verdana"/>
                          <a:ea typeface="Verdana"/>
                          <a:cs typeface="Verdana"/>
                          <a:sym typeface="Verdana"/>
                        </a:rPr>
                        <a:t>Modulus (Remainder)</a:t>
                      </a:r>
                      <a:endParaRPr sz="2800">
                        <a:highlight>
                          <a:srgbClr val="FFFFFF"/>
                        </a:highlight>
                        <a:latin typeface="Verdana"/>
                        <a:ea typeface="Verdana"/>
                        <a:cs typeface="Verdana"/>
                        <a:sym typeface="Verdana"/>
                      </a:endParaRPr>
                    </a:p>
                  </a:txBody>
                  <a:tcPr marT="76200" marB="76200" marR="76200" marL="7620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23850">
                <a:tc>
                  <a:txBody>
                    <a:bodyPr/>
                    <a:lstStyle/>
                    <a:p>
                      <a:pPr indent="0" lvl="0" marL="0" rtl="0" algn="l">
                        <a:lnSpc>
                          <a:spcPct val="115000"/>
                        </a:lnSpc>
                        <a:spcBef>
                          <a:spcPts val="1500"/>
                        </a:spcBef>
                        <a:spcAft>
                          <a:spcPts val="1500"/>
                        </a:spcAft>
                        <a:buNone/>
                      </a:pPr>
                      <a:r>
                        <a:rPr lang="en-US" sz="2800">
                          <a:highlight>
                            <a:srgbClr val="FFFFFF"/>
                          </a:highlight>
                          <a:latin typeface="Verdana"/>
                          <a:ea typeface="Verdana"/>
                          <a:cs typeface="Verdana"/>
                          <a:sym typeface="Verdana"/>
                        </a:rPr>
                        <a:t>++</a:t>
                      </a:r>
                      <a:endParaRPr sz="2800">
                        <a:highlight>
                          <a:srgbClr val="FFFFFF"/>
                        </a:highlight>
                        <a:latin typeface="Verdana"/>
                        <a:ea typeface="Verdana"/>
                        <a:cs typeface="Verdana"/>
                        <a:sym typeface="Verdana"/>
                      </a:endParaRPr>
                    </a:p>
                  </a:txBody>
                  <a:tcPr marT="76200" marB="76200" marR="76200" marL="15240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lnSpc>
                          <a:spcPct val="115000"/>
                        </a:lnSpc>
                        <a:spcBef>
                          <a:spcPts val="1500"/>
                        </a:spcBef>
                        <a:spcAft>
                          <a:spcPts val="1500"/>
                        </a:spcAft>
                        <a:buNone/>
                      </a:pPr>
                      <a:r>
                        <a:rPr lang="en-US" sz="2800">
                          <a:highlight>
                            <a:srgbClr val="FFFFFF"/>
                          </a:highlight>
                          <a:latin typeface="Verdana"/>
                          <a:ea typeface="Verdana"/>
                          <a:cs typeface="Verdana"/>
                          <a:sym typeface="Verdana"/>
                        </a:rPr>
                        <a:t>Increment</a:t>
                      </a:r>
                      <a:endParaRPr sz="2800">
                        <a:highlight>
                          <a:srgbClr val="FFFFFF"/>
                        </a:highlight>
                        <a:latin typeface="Verdana"/>
                        <a:ea typeface="Verdana"/>
                        <a:cs typeface="Verdana"/>
                        <a:sym typeface="Verdana"/>
                      </a:endParaRPr>
                    </a:p>
                  </a:txBody>
                  <a:tcPr marT="76200" marB="76200" marR="76200" marL="7620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23850">
                <a:tc>
                  <a:txBody>
                    <a:bodyPr/>
                    <a:lstStyle/>
                    <a:p>
                      <a:pPr indent="0" lvl="0" marL="0" rtl="0" algn="l">
                        <a:lnSpc>
                          <a:spcPct val="115000"/>
                        </a:lnSpc>
                        <a:spcBef>
                          <a:spcPts val="1500"/>
                        </a:spcBef>
                        <a:spcAft>
                          <a:spcPts val="1500"/>
                        </a:spcAft>
                        <a:buNone/>
                      </a:pPr>
                      <a:r>
                        <a:rPr lang="en-US" sz="2800">
                          <a:highlight>
                            <a:srgbClr val="FFFFFF"/>
                          </a:highlight>
                          <a:latin typeface="Verdana"/>
                          <a:ea typeface="Verdana"/>
                          <a:cs typeface="Verdana"/>
                          <a:sym typeface="Verdana"/>
                        </a:rPr>
                        <a:t>--</a:t>
                      </a:r>
                      <a:endParaRPr sz="2800">
                        <a:highlight>
                          <a:srgbClr val="FFFFFF"/>
                        </a:highlight>
                        <a:latin typeface="Verdana"/>
                        <a:ea typeface="Verdana"/>
                        <a:cs typeface="Verdana"/>
                        <a:sym typeface="Verdana"/>
                      </a:endParaRPr>
                    </a:p>
                  </a:txBody>
                  <a:tcPr marT="76200" marB="76200" marR="76200" marL="15240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lnSpc>
                          <a:spcPct val="115000"/>
                        </a:lnSpc>
                        <a:spcBef>
                          <a:spcPts val="1500"/>
                        </a:spcBef>
                        <a:spcAft>
                          <a:spcPts val="1500"/>
                        </a:spcAft>
                        <a:buNone/>
                      </a:pPr>
                      <a:r>
                        <a:rPr lang="en-US" sz="2800">
                          <a:highlight>
                            <a:srgbClr val="FFFFFF"/>
                          </a:highlight>
                          <a:latin typeface="Verdana"/>
                          <a:ea typeface="Verdana"/>
                          <a:cs typeface="Verdana"/>
                          <a:sym typeface="Verdana"/>
                        </a:rPr>
                        <a:t>Decrement</a:t>
                      </a:r>
                      <a:endParaRPr sz="2800">
                        <a:highlight>
                          <a:srgbClr val="FFFFFF"/>
                        </a:highlight>
                        <a:latin typeface="Verdana"/>
                        <a:ea typeface="Verdana"/>
                        <a:cs typeface="Verdana"/>
                        <a:sym typeface="Verdana"/>
                      </a:endParaRPr>
                    </a:p>
                  </a:txBody>
                  <a:tcPr marT="76200" marB="76200" marR="76200" marL="7620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5" name="Shape 65"/>
        <p:cNvGrpSpPr/>
        <p:nvPr/>
      </p:nvGrpSpPr>
      <p:grpSpPr>
        <a:xfrm>
          <a:off x="0" y="0"/>
          <a:ext cx="0" cy="0"/>
          <a:chOff x="0" y="0"/>
          <a:chExt cx="0" cy="0"/>
        </a:xfrm>
      </p:grpSpPr>
      <p:sp>
        <p:nvSpPr>
          <p:cNvPr id="66" name="Google Shape;66;p2"/>
          <p:cNvSpPr txBox="1"/>
          <p:nvPr/>
        </p:nvSpPr>
        <p:spPr>
          <a:xfrm>
            <a:off x="8481231" y="2030308"/>
            <a:ext cx="7161600" cy="1087800"/>
          </a:xfrm>
          <a:prstGeom prst="rect">
            <a:avLst/>
          </a:prstGeom>
          <a:noFill/>
          <a:ln>
            <a:noFill/>
          </a:ln>
        </p:spPr>
        <p:txBody>
          <a:bodyPr anchorCtr="0" anchor="ctr" bIns="50800" lIns="50800" spcFirstLastPara="1" rIns="50800" wrap="square" tIns="50800">
            <a:spAutoFit/>
          </a:bodyPr>
          <a:lstStyle/>
          <a:p>
            <a:pPr indent="0" lvl="0" marL="0" marR="0" rtl="0" algn="ctr">
              <a:lnSpc>
                <a:spcPct val="120000"/>
              </a:lnSpc>
              <a:spcBef>
                <a:spcPts val="0"/>
              </a:spcBef>
              <a:spcAft>
                <a:spcPts val="0"/>
              </a:spcAft>
              <a:buClr>
                <a:srgbClr val="535353"/>
              </a:buClr>
              <a:buSzPts val="6400"/>
              <a:buFont typeface="Gill Sans"/>
              <a:buNone/>
            </a:pPr>
            <a:r>
              <a:rPr b="0" i="0" lang="en-US" sz="6400" u="none" cap="none" strike="noStrike">
                <a:solidFill>
                  <a:srgbClr val="535353"/>
                </a:solidFill>
                <a:latin typeface="Gill Sans"/>
                <a:ea typeface="Gill Sans"/>
                <a:cs typeface="Gill Sans"/>
                <a:sym typeface="Gill Sans"/>
              </a:rPr>
              <a:t>What is </a:t>
            </a:r>
            <a:r>
              <a:rPr lang="en-US" sz="6400">
                <a:solidFill>
                  <a:srgbClr val="535353"/>
                </a:solidFill>
                <a:latin typeface="Gill Sans"/>
                <a:ea typeface="Gill Sans"/>
                <a:cs typeface="Gill Sans"/>
                <a:sym typeface="Gill Sans"/>
              </a:rPr>
              <a:t>Javascript</a:t>
            </a:r>
            <a:r>
              <a:rPr b="0" i="0" lang="en-US" sz="6400" u="none" cap="none" strike="noStrike">
                <a:solidFill>
                  <a:srgbClr val="535353"/>
                </a:solidFill>
                <a:latin typeface="Gill Sans"/>
                <a:ea typeface="Gill Sans"/>
                <a:cs typeface="Gill Sans"/>
                <a:sym typeface="Gill Sans"/>
              </a:rPr>
              <a:t>?</a:t>
            </a:r>
            <a:endParaRPr b="0" i="0" sz="1400" u="none" cap="none" strike="noStrike">
              <a:solidFill>
                <a:srgbClr val="000000"/>
              </a:solidFill>
              <a:latin typeface="Arial"/>
              <a:ea typeface="Arial"/>
              <a:cs typeface="Arial"/>
              <a:sym typeface="Arial"/>
            </a:endParaRPr>
          </a:p>
        </p:txBody>
      </p:sp>
      <p:sp>
        <p:nvSpPr>
          <p:cNvPr id="67" name="Google Shape;67;p2"/>
          <p:cNvSpPr txBox="1"/>
          <p:nvPr/>
        </p:nvSpPr>
        <p:spPr>
          <a:xfrm>
            <a:off x="3865128" y="5207958"/>
            <a:ext cx="16393800" cy="2352000"/>
          </a:xfrm>
          <a:prstGeom prst="rect">
            <a:avLst/>
          </a:prstGeom>
          <a:noFill/>
          <a:ln>
            <a:noFill/>
          </a:ln>
        </p:spPr>
        <p:txBody>
          <a:bodyPr anchorCtr="0" anchor="ctr" bIns="50800" lIns="50800" spcFirstLastPara="1" rIns="50800" wrap="square" tIns="50800">
            <a:spAutoFit/>
          </a:bodyPr>
          <a:lstStyle/>
          <a:p>
            <a:pPr indent="0" lvl="0" marL="0" marR="0" rtl="0" algn="just">
              <a:lnSpc>
                <a:spcPct val="171429"/>
              </a:lnSpc>
              <a:spcBef>
                <a:spcPts val="800"/>
              </a:spcBef>
              <a:spcAft>
                <a:spcPts val="800"/>
              </a:spcAft>
              <a:buClr>
                <a:srgbClr val="000000"/>
              </a:buClr>
              <a:buSzPts val="3300"/>
              <a:buFont typeface="Arial"/>
              <a:buNone/>
            </a:pPr>
            <a:r>
              <a:rPr lang="en-US" sz="3300">
                <a:highlight>
                  <a:srgbClr val="FFFFFF"/>
                </a:highlight>
              </a:rPr>
              <a:t>JavaScript (JS for short) is the programming language that enables web pages to respond to user interaction beyond the basic level. It was created in 1995, and is today one of the most famous and used programming languages.</a:t>
            </a:r>
            <a:endParaRPr b="0" i="0" sz="3300" u="none" cap="none" strike="noStrike">
              <a:solidFill>
                <a:srgbClr val="000000"/>
              </a:solidFill>
              <a:highlight>
                <a:srgbClr val="FFFFFF"/>
              </a:highlight>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2" name="Shape 172"/>
        <p:cNvGrpSpPr/>
        <p:nvPr/>
      </p:nvGrpSpPr>
      <p:grpSpPr>
        <a:xfrm>
          <a:off x="0" y="0"/>
          <a:ext cx="0" cy="0"/>
          <a:chOff x="0" y="0"/>
          <a:chExt cx="0" cy="0"/>
        </a:xfrm>
      </p:grpSpPr>
      <p:sp>
        <p:nvSpPr>
          <p:cNvPr id="173" name="Google Shape;173;g137c0df2996_0_114"/>
          <p:cNvSpPr txBox="1"/>
          <p:nvPr/>
        </p:nvSpPr>
        <p:spPr>
          <a:xfrm>
            <a:off x="5556325" y="1525175"/>
            <a:ext cx="14298900" cy="933900"/>
          </a:xfrm>
          <a:prstGeom prst="rect">
            <a:avLst/>
          </a:prstGeom>
          <a:noFill/>
          <a:ln>
            <a:noFill/>
          </a:ln>
        </p:spPr>
        <p:txBody>
          <a:bodyPr anchorCtr="0" anchor="ctr" bIns="50800" lIns="50800" spcFirstLastPara="1" rIns="50800" wrap="square" tIns="50800">
            <a:spAutoFit/>
          </a:bodyPr>
          <a:lstStyle/>
          <a:p>
            <a:pPr indent="0" lvl="0" marL="0" marR="0" rtl="0" algn="ctr">
              <a:lnSpc>
                <a:spcPct val="120000"/>
              </a:lnSpc>
              <a:spcBef>
                <a:spcPts val="0"/>
              </a:spcBef>
              <a:spcAft>
                <a:spcPts val="0"/>
              </a:spcAft>
              <a:buNone/>
            </a:pPr>
            <a:r>
              <a:rPr lang="en-US" sz="5400">
                <a:solidFill>
                  <a:schemeClr val="dk1"/>
                </a:solidFill>
                <a:latin typeface="Gill Sans"/>
                <a:ea typeface="Gill Sans"/>
                <a:cs typeface="Gill Sans"/>
                <a:sym typeface="Gill Sans"/>
              </a:rPr>
              <a:t>Javascript </a:t>
            </a:r>
            <a:r>
              <a:rPr lang="en-US" sz="5400">
                <a:solidFill>
                  <a:srgbClr val="535353"/>
                </a:solidFill>
                <a:latin typeface="Gill Sans"/>
                <a:ea typeface="Gill Sans"/>
                <a:cs typeface="Gill Sans"/>
                <a:sym typeface="Gill Sans"/>
              </a:rPr>
              <a:t>Assignment operators</a:t>
            </a:r>
            <a:endParaRPr sz="5400">
              <a:solidFill>
                <a:srgbClr val="535353"/>
              </a:solidFill>
              <a:latin typeface="Gill Sans"/>
              <a:ea typeface="Gill Sans"/>
              <a:cs typeface="Gill Sans"/>
              <a:sym typeface="Gill Sans"/>
            </a:endParaRPr>
          </a:p>
        </p:txBody>
      </p:sp>
      <p:sp>
        <p:nvSpPr>
          <p:cNvPr id="174" name="Google Shape;174;g137c0df2996_0_114"/>
          <p:cNvSpPr txBox="1"/>
          <p:nvPr/>
        </p:nvSpPr>
        <p:spPr>
          <a:xfrm>
            <a:off x="1908325" y="2612975"/>
            <a:ext cx="9359700" cy="7932300"/>
          </a:xfrm>
          <a:prstGeom prst="rect">
            <a:avLst/>
          </a:prstGeom>
          <a:noFill/>
          <a:ln>
            <a:noFill/>
          </a:ln>
        </p:spPr>
        <p:txBody>
          <a:bodyPr anchorCtr="0" anchor="ctr" bIns="50800" lIns="50800" spcFirstLastPara="1" rIns="50800" wrap="square" tIns="50800">
            <a:spAutoFit/>
          </a:bodyPr>
          <a:lstStyle/>
          <a:p>
            <a:pPr indent="0" lvl="0" marL="0" marR="0" rtl="0" algn="just">
              <a:lnSpc>
                <a:spcPct val="100000"/>
              </a:lnSpc>
              <a:spcBef>
                <a:spcPts val="800"/>
              </a:spcBef>
              <a:spcAft>
                <a:spcPts val="0"/>
              </a:spcAft>
              <a:buNone/>
            </a:pPr>
            <a:r>
              <a:rPr lang="en-US" sz="3300">
                <a:highlight>
                  <a:srgbClr val="FFFFFF"/>
                </a:highlight>
                <a:latin typeface="Gill Sans"/>
                <a:ea typeface="Gill Sans"/>
                <a:cs typeface="Gill Sans"/>
                <a:sym typeface="Gill Sans"/>
              </a:rPr>
              <a:t>The Assignment operator is  equal (</a:t>
            </a:r>
            <a:r>
              <a:rPr b="1" lang="en-US" sz="3300">
                <a:highlight>
                  <a:srgbClr val="FFFFFF"/>
                </a:highlight>
                <a:latin typeface="Gill Sans"/>
                <a:ea typeface="Gill Sans"/>
                <a:cs typeface="Gill Sans"/>
                <a:sym typeface="Gill Sans"/>
              </a:rPr>
              <a:t>=</a:t>
            </a:r>
            <a:r>
              <a:rPr lang="en-US" sz="3300">
                <a:highlight>
                  <a:srgbClr val="FFFFFF"/>
                </a:highlight>
                <a:latin typeface="Gill Sans"/>
                <a:ea typeface="Gill Sans"/>
                <a:cs typeface="Gill Sans"/>
                <a:sym typeface="Gill Sans"/>
              </a:rPr>
              <a:t>) which assigns the value of right-hand operand to its left-hand operand. That is if </a:t>
            </a:r>
            <a:r>
              <a:rPr b="1" i="1" lang="en-US" sz="3300">
                <a:highlight>
                  <a:srgbClr val="FFFFFF"/>
                </a:highlight>
                <a:latin typeface="Gill Sans"/>
                <a:ea typeface="Gill Sans"/>
                <a:cs typeface="Gill Sans"/>
                <a:sym typeface="Gill Sans"/>
              </a:rPr>
              <a:t>a = b</a:t>
            </a:r>
            <a:r>
              <a:rPr lang="en-US" sz="3300">
                <a:highlight>
                  <a:srgbClr val="FFFFFF"/>
                </a:highlight>
                <a:latin typeface="Gill Sans"/>
                <a:ea typeface="Gill Sans"/>
                <a:cs typeface="Gill Sans"/>
                <a:sym typeface="Gill Sans"/>
              </a:rPr>
              <a:t> assigns the value of b to a.</a:t>
            </a:r>
            <a:endParaRPr sz="33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None/>
            </a:pPr>
            <a:r>
              <a:t/>
            </a:r>
            <a:endParaRPr sz="33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None/>
            </a:pPr>
            <a:r>
              <a:rPr lang="en-US" sz="3300">
                <a:highlight>
                  <a:srgbClr val="FFFFFF"/>
                </a:highlight>
                <a:latin typeface="Gill Sans"/>
                <a:ea typeface="Gill Sans"/>
                <a:cs typeface="Gill Sans"/>
                <a:sym typeface="Gill Sans"/>
              </a:rPr>
              <a:t>The simple assignment operator is used to assigning a value to a variable. The assignment operation evaluates to the assigned value. Chaining the assignment operator is possible in order to assign a single value to multiple variables. See the example.</a:t>
            </a:r>
            <a:endParaRPr sz="33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None/>
            </a:pPr>
            <a:r>
              <a:t/>
            </a:r>
            <a:endParaRPr sz="33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None/>
            </a:pPr>
            <a:r>
              <a:rPr b="1" lang="en-US" sz="3300">
                <a:highlight>
                  <a:srgbClr val="FFFFFF"/>
                </a:highlight>
                <a:latin typeface="Gill Sans"/>
                <a:ea typeface="Gill Sans"/>
                <a:cs typeface="Gill Sans"/>
                <a:sym typeface="Gill Sans"/>
              </a:rPr>
              <a:t>Syntax:</a:t>
            </a:r>
            <a:endParaRPr b="1" sz="33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None/>
            </a:pPr>
            <a:r>
              <a:t/>
            </a:r>
            <a:endParaRPr i="1" sz="33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None/>
            </a:pPr>
            <a:r>
              <a:rPr i="1" lang="en-US" sz="3300">
                <a:highlight>
                  <a:srgbClr val="FFFFFF"/>
                </a:highlight>
                <a:latin typeface="Gill Sans"/>
                <a:ea typeface="Gill Sans"/>
                <a:cs typeface="Gill Sans"/>
                <a:sym typeface="Gill Sans"/>
              </a:rPr>
              <a:t>data=value</a:t>
            </a:r>
            <a:endParaRPr i="1" sz="33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800"/>
              </a:spcAft>
              <a:buClr>
                <a:srgbClr val="000000"/>
              </a:buClr>
              <a:buSzPts val="3300"/>
              <a:buFont typeface="Arial"/>
              <a:buNone/>
            </a:pPr>
            <a:r>
              <a:t/>
            </a:r>
            <a:endParaRPr sz="3300">
              <a:highlight>
                <a:srgbClr val="FFFFFF"/>
              </a:highlight>
              <a:latin typeface="Gill Sans"/>
              <a:ea typeface="Gill Sans"/>
              <a:cs typeface="Gill Sans"/>
              <a:sym typeface="Gill Sans"/>
            </a:endParaRPr>
          </a:p>
        </p:txBody>
      </p:sp>
      <p:graphicFrame>
        <p:nvGraphicFramePr>
          <p:cNvPr id="175" name="Google Shape;175;g137c0df2996_0_114"/>
          <p:cNvGraphicFramePr/>
          <p:nvPr/>
        </p:nvGraphicFramePr>
        <p:xfrm>
          <a:off x="11779925" y="2613100"/>
          <a:ext cx="3000000" cy="3000000"/>
        </p:xfrm>
        <a:graphic>
          <a:graphicData uri="http://schemas.openxmlformats.org/drawingml/2006/table">
            <a:tbl>
              <a:tblPr>
                <a:solidFill>
                  <a:srgbClr val="FFFFFF"/>
                </a:solidFill>
                <a:tableStyleId>{64F8510A-9EA8-45D1-8BE3-CD97C30B59C9}</a:tableStyleId>
              </a:tblPr>
              <a:tblGrid>
                <a:gridCol w="4919075"/>
                <a:gridCol w="5019875"/>
                <a:gridCol w="2177300"/>
              </a:tblGrid>
              <a:tr h="673675">
                <a:tc>
                  <a:txBody>
                    <a:bodyPr/>
                    <a:lstStyle/>
                    <a:p>
                      <a:pPr indent="0" lvl="0" marL="0" rtl="0" algn="l">
                        <a:lnSpc>
                          <a:spcPct val="115000"/>
                        </a:lnSpc>
                        <a:spcBef>
                          <a:spcPts val="0"/>
                        </a:spcBef>
                        <a:spcAft>
                          <a:spcPts val="0"/>
                        </a:spcAft>
                        <a:buNone/>
                      </a:pPr>
                      <a:r>
                        <a:rPr b="1" lang="en-US" sz="2700">
                          <a:highlight>
                            <a:srgbClr val="FFFFFF"/>
                          </a:highlight>
                        </a:rPr>
                        <a:t>NAME</a:t>
                      </a:r>
                      <a:endParaRPr b="1" sz="2700">
                        <a:highlight>
                          <a:srgbClr val="FFFFFF"/>
                        </a:highlight>
                      </a:endParaRPr>
                    </a:p>
                  </a:txBody>
                  <a:tcPr marT="95250" marB="95250" marR="95250" marL="9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b="1" lang="en-US" sz="2700">
                          <a:highlight>
                            <a:srgbClr val="FFFFFF"/>
                          </a:highlight>
                        </a:rPr>
                        <a:t>SHORTHAND OPERATOR</a:t>
                      </a:r>
                      <a:endParaRPr b="1" sz="2700">
                        <a:highlight>
                          <a:srgbClr val="FFFFFF"/>
                        </a:highlight>
                      </a:endParaRPr>
                    </a:p>
                  </a:txBody>
                  <a:tcPr marT="95250" marB="95250" marR="95250" marL="9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b="1" lang="en-US" sz="2700">
                          <a:highlight>
                            <a:srgbClr val="FFFFFF"/>
                          </a:highlight>
                        </a:rPr>
                        <a:t>MEANING</a:t>
                      </a:r>
                      <a:endParaRPr b="1" sz="2700">
                        <a:highlight>
                          <a:srgbClr val="FFFFFF"/>
                        </a:highlight>
                      </a:endParaRPr>
                    </a:p>
                  </a:txBody>
                  <a:tcPr marT="95250" marB="95250" marR="95250" marL="9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r>
              <a:tr h="907950">
                <a:tc>
                  <a:txBody>
                    <a:bodyPr/>
                    <a:lstStyle/>
                    <a:p>
                      <a:pPr indent="0" lvl="0" marL="0" rtl="0" algn="l">
                        <a:lnSpc>
                          <a:spcPct val="115000"/>
                        </a:lnSpc>
                        <a:spcBef>
                          <a:spcPts val="0"/>
                        </a:spcBef>
                        <a:spcAft>
                          <a:spcPts val="0"/>
                        </a:spcAft>
                        <a:buNone/>
                      </a:pPr>
                      <a:r>
                        <a:rPr b="1" lang="en-US" sz="2550">
                          <a:solidFill>
                            <a:srgbClr val="273239"/>
                          </a:solidFill>
                          <a:highlight>
                            <a:srgbClr val="FFFFFF"/>
                          </a:highlight>
                        </a:rPr>
                        <a:t>Addition Assignment</a:t>
                      </a:r>
                      <a:endParaRPr b="1" sz="2550">
                        <a:solidFill>
                          <a:srgbClr val="273239"/>
                        </a:solidFill>
                        <a:highlight>
                          <a:srgbClr val="FFFFFF"/>
                        </a:highlight>
                      </a:endParaRPr>
                    </a:p>
                  </a:txBody>
                  <a:tcPr marT="133350" marB="133350" marR="95250" marL="9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800"/>
                        </a:spcAft>
                        <a:buNone/>
                      </a:pPr>
                      <a:r>
                        <a:rPr lang="en-US" sz="2550">
                          <a:solidFill>
                            <a:srgbClr val="273239"/>
                          </a:solidFill>
                          <a:highlight>
                            <a:srgbClr val="FFFFFF"/>
                          </a:highlight>
                        </a:rPr>
                        <a:t>a+=b</a:t>
                      </a:r>
                      <a:endParaRPr sz="2550">
                        <a:solidFill>
                          <a:srgbClr val="273239"/>
                        </a:solidFill>
                        <a:highlight>
                          <a:srgbClr val="FFFFFF"/>
                        </a:highlight>
                      </a:endParaRPr>
                    </a:p>
                  </a:txBody>
                  <a:tcPr marT="133350" marB="133350" marR="95250" marL="9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800"/>
                        </a:spcAft>
                        <a:buNone/>
                      </a:pPr>
                      <a:r>
                        <a:rPr lang="en-US" sz="2550">
                          <a:solidFill>
                            <a:srgbClr val="273239"/>
                          </a:solidFill>
                          <a:highlight>
                            <a:srgbClr val="FFFFFF"/>
                          </a:highlight>
                        </a:rPr>
                        <a:t>a=a+b</a:t>
                      </a:r>
                      <a:endParaRPr sz="2550">
                        <a:solidFill>
                          <a:srgbClr val="273239"/>
                        </a:solidFill>
                        <a:highlight>
                          <a:srgbClr val="FFFFFF"/>
                        </a:highlight>
                      </a:endParaRPr>
                    </a:p>
                  </a:txBody>
                  <a:tcPr marT="133350" marB="133350" marR="95250" marL="9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907950">
                <a:tc>
                  <a:txBody>
                    <a:bodyPr/>
                    <a:lstStyle/>
                    <a:p>
                      <a:pPr indent="0" lvl="0" marL="0" rtl="0" algn="l">
                        <a:lnSpc>
                          <a:spcPct val="115000"/>
                        </a:lnSpc>
                        <a:spcBef>
                          <a:spcPts val="0"/>
                        </a:spcBef>
                        <a:spcAft>
                          <a:spcPts val="0"/>
                        </a:spcAft>
                        <a:buNone/>
                      </a:pPr>
                      <a:r>
                        <a:rPr b="1" lang="en-US" sz="2550">
                          <a:solidFill>
                            <a:srgbClr val="273239"/>
                          </a:solidFill>
                          <a:highlight>
                            <a:srgbClr val="FFFFFF"/>
                          </a:highlight>
                        </a:rPr>
                        <a:t>Subtraction Assignment</a:t>
                      </a:r>
                      <a:endParaRPr b="1" sz="2550">
                        <a:solidFill>
                          <a:srgbClr val="273239"/>
                        </a:solidFill>
                        <a:highlight>
                          <a:srgbClr val="FFFFFF"/>
                        </a:highlight>
                      </a:endParaRPr>
                    </a:p>
                  </a:txBody>
                  <a:tcPr marT="133350" marB="133350" marR="95250" marL="9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800"/>
                        </a:spcAft>
                        <a:buNone/>
                      </a:pPr>
                      <a:r>
                        <a:rPr lang="en-US" sz="2550">
                          <a:solidFill>
                            <a:srgbClr val="273239"/>
                          </a:solidFill>
                          <a:highlight>
                            <a:srgbClr val="FFFFFF"/>
                          </a:highlight>
                        </a:rPr>
                        <a:t>a-=b</a:t>
                      </a:r>
                      <a:endParaRPr sz="2550">
                        <a:solidFill>
                          <a:srgbClr val="273239"/>
                        </a:solidFill>
                        <a:highlight>
                          <a:srgbClr val="FFFFFF"/>
                        </a:highlight>
                      </a:endParaRPr>
                    </a:p>
                  </a:txBody>
                  <a:tcPr marT="133350" marB="133350" marR="95250" marL="9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800"/>
                        </a:spcAft>
                        <a:buNone/>
                      </a:pPr>
                      <a:r>
                        <a:rPr lang="en-US" sz="2550">
                          <a:solidFill>
                            <a:srgbClr val="273239"/>
                          </a:solidFill>
                          <a:highlight>
                            <a:srgbClr val="FFFFFF"/>
                          </a:highlight>
                        </a:rPr>
                        <a:t>a=a-b</a:t>
                      </a:r>
                      <a:endParaRPr sz="2550">
                        <a:solidFill>
                          <a:srgbClr val="273239"/>
                        </a:solidFill>
                        <a:highlight>
                          <a:srgbClr val="FFFFFF"/>
                        </a:highlight>
                      </a:endParaRPr>
                    </a:p>
                  </a:txBody>
                  <a:tcPr marT="133350" marB="133350" marR="95250" marL="9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907950">
                <a:tc>
                  <a:txBody>
                    <a:bodyPr/>
                    <a:lstStyle/>
                    <a:p>
                      <a:pPr indent="0" lvl="0" marL="0" rtl="0" algn="l">
                        <a:lnSpc>
                          <a:spcPct val="115000"/>
                        </a:lnSpc>
                        <a:spcBef>
                          <a:spcPts val="0"/>
                        </a:spcBef>
                        <a:spcAft>
                          <a:spcPts val="0"/>
                        </a:spcAft>
                        <a:buNone/>
                      </a:pPr>
                      <a:r>
                        <a:rPr b="1" lang="en-US" sz="2550">
                          <a:solidFill>
                            <a:srgbClr val="273239"/>
                          </a:solidFill>
                          <a:highlight>
                            <a:srgbClr val="FFFFFF"/>
                          </a:highlight>
                        </a:rPr>
                        <a:t>Multiplication Assignment</a:t>
                      </a:r>
                      <a:endParaRPr b="1" sz="2550">
                        <a:solidFill>
                          <a:srgbClr val="273239"/>
                        </a:solidFill>
                        <a:highlight>
                          <a:srgbClr val="FFFFFF"/>
                        </a:highlight>
                      </a:endParaRPr>
                    </a:p>
                  </a:txBody>
                  <a:tcPr marT="133350" marB="133350" marR="95250" marL="9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800"/>
                        </a:spcAft>
                        <a:buNone/>
                      </a:pPr>
                      <a:r>
                        <a:rPr lang="en-US" sz="2550">
                          <a:solidFill>
                            <a:srgbClr val="273239"/>
                          </a:solidFill>
                          <a:highlight>
                            <a:srgbClr val="FFFFFF"/>
                          </a:highlight>
                        </a:rPr>
                        <a:t>a*=b</a:t>
                      </a:r>
                      <a:endParaRPr sz="2550">
                        <a:solidFill>
                          <a:srgbClr val="273239"/>
                        </a:solidFill>
                        <a:highlight>
                          <a:srgbClr val="FFFFFF"/>
                        </a:highlight>
                      </a:endParaRPr>
                    </a:p>
                  </a:txBody>
                  <a:tcPr marT="133350" marB="133350" marR="95250" marL="9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800"/>
                        </a:spcAft>
                        <a:buNone/>
                      </a:pPr>
                      <a:r>
                        <a:rPr lang="en-US" sz="2550">
                          <a:solidFill>
                            <a:srgbClr val="273239"/>
                          </a:solidFill>
                          <a:highlight>
                            <a:srgbClr val="FFFFFF"/>
                          </a:highlight>
                        </a:rPr>
                        <a:t>a=a*b</a:t>
                      </a:r>
                      <a:endParaRPr sz="2550">
                        <a:solidFill>
                          <a:srgbClr val="273239"/>
                        </a:solidFill>
                        <a:highlight>
                          <a:srgbClr val="FFFFFF"/>
                        </a:highlight>
                      </a:endParaRPr>
                    </a:p>
                  </a:txBody>
                  <a:tcPr marT="133350" marB="133350" marR="95250" marL="9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907950">
                <a:tc>
                  <a:txBody>
                    <a:bodyPr/>
                    <a:lstStyle/>
                    <a:p>
                      <a:pPr indent="0" lvl="0" marL="0" rtl="0" algn="l">
                        <a:lnSpc>
                          <a:spcPct val="115000"/>
                        </a:lnSpc>
                        <a:spcBef>
                          <a:spcPts val="0"/>
                        </a:spcBef>
                        <a:spcAft>
                          <a:spcPts val="0"/>
                        </a:spcAft>
                        <a:buNone/>
                      </a:pPr>
                      <a:r>
                        <a:rPr b="1" lang="en-US" sz="2550">
                          <a:solidFill>
                            <a:srgbClr val="273239"/>
                          </a:solidFill>
                          <a:highlight>
                            <a:srgbClr val="FFFFFF"/>
                          </a:highlight>
                        </a:rPr>
                        <a:t>Division Assignment</a:t>
                      </a:r>
                      <a:endParaRPr b="1" sz="2550">
                        <a:solidFill>
                          <a:srgbClr val="273239"/>
                        </a:solidFill>
                        <a:highlight>
                          <a:srgbClr val="FFFFFF"/>
                        </a:highlight>
                      </a:endParaRPr>
                    </a:p>
                  </a:txBody>
                  <a:tcPr marT="133350" marB="133350" marR="95250" marL="9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800"/>
                        </a:spcAft>
                        <a:buNone/>
                      </a:pPr>
                      <a:r>
                        <a:rPr lang="en-US" sz="2550">
                          <a:solidFill>
                            <a:srgbClr val="273239"/>
                          </a:solidFill>
                          <a:highlight>
                            <a:srgbClr val="FFFFFF"/>
                          </a:highlight>
                        </a:rPr>
                        <a:t>a/=b</a:t>
                      </a:r>
                      <a:endParaRPr sz="2550">
                        <a:solidFill>
                          <a:srgbClr val="273239"/>
                        </a:solidFill>
                        <a:highlight>
                          <a:srgbClr val="FFFFFF"/>
                        </a:highlight>
                      </a:endParaRPr>
                    </a:p>
                  </a:txBody>
                  <a:tcPr marT="133350" marB="133350" marR="95250" marL="9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800"/>
                        </a:spcAft>
                        <a:buNone/>
                      </a:pPr>
                      <a:r>
                        <a:rPr lang="en-US" sz="2550">
                          <a:solidFill>
                            <a:srgbClr val="273239"/>
                          </a:solidFill>
                          <a:highlight>
                            <a:srgbClr val="FFFFFF"/>
                          </a:highlight>
                        </a:rPr>
                        <a:t>a=a/b</a:t>
                      </a:r>
                      <a:endParaRPr sz="2550">
                        <a:solidFill>
                          <a:srgbClr val="273239"/>
                        </a:solidFill>
                        <a:highlight>
                          <a:srgbClr val="FFFFFF"/>
                        </a:highlight>
                      </a:endParaRPr>
                    </a:p>
                  </a:txBody>
                  <a:tcPr marT="133350" marB="133350" marR="95250" marL="9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907950">
                <a:tc>
                  <a:txBody>
                    <a:bodyPr/>
                    <a:lstStyle/>
                    <a:p>
                      <a:pPr indent="0" lvl="0" marL="0" rtl="0" algn="l">
                        <a:lnSpc>
                          <a:spcPct val="115000"/>
                        </a:lnSpc>
                        <a:spcBef>
                          <a:spcPts val="0"/>
                        </a:spcBef>
                        <a:spcAft>
                          <a:spcPts val="0"/>
                        </a:spcAft>
                        <a:buNone/>
                      </a:pPr>
                      <a:r>
                        <a:rPr b="1" lang="en-US" sz="2550">
                          <a:solidFill>
                            <a:srgbClr val="273239"/>
                          </a:solidFill>
                          <a:highlight>
                            <a:srgbClr val="FFFFFF"/>
                          </a:highlight>
                        </a:rPr>
                        <a:t>Remainder Assignment</a:t>
                      </a:r>
                      <a:endParaRPr b="1" sz="2550">
                        <a:solidFill>
                          <a:srgbClr val="273239"/>
                        </a:solidFill>
                        <a:highlight>
                          <a:srgbClr val="FFFFFF"/>
                        </a:highlight>
                      </a:endParaRPr>
                    </a:p>
                  </a:txBody>
                  <a:tcPr marT="133350" marB="133350" marR="95250" marL="9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800"/>
                        </a:spcAft>
                        <a:buNone/>
                      </a:pPr>
                      <a:r>
                        <a:rPr lang="en-US" sz="2550">
                          <a:solidFill>
                            <a:srgbClr val="273239"/>
                          </a:solidFill>
                          <a:highlight>
                            <a:srgbClr val="FFFFFF"/>
                          </a:highlight>
                        </a:rPr>
                        <a:t>a%=b</a:t>
                      </a:r>
                      <a:endParaRPr sz="2550">
                        <a:solidFill>
                          <a:srgbClr val="273239"/>
                        </a:solidFill>
                        <a:highlight>
                          <a:srgbClr val="FFFFFF"/>
                        </a:highlight>
                      </a:endParaRPr>
                    </a:p>
                  </a:txBody>
                  <a:tcPr marT="133350" marB="133350" marR="95250" marL="9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800"/>
                        </a:spcAft>
                        <a:buNone/>
                      </a:pPr>
                      <a:r>
                        <a:rPr lang="en-US" sz="2550">
                          <a:solidFill>
                            <a:srgbClr val="273239"/>
                          </a:solidFill>
                          <a:highlight>
                            <a:srgbClr val="FFFFFF"/>
                          </a:highlight>
                        </a:rPr>
                        <a:t>a=a%b</a:t>
                      </a:r>
                      <a:endParaRPr sz="2550">
                        <a:solidFill>
                          <a:srgbClr val="273239"/>
                        </a:solidFill>
                        <a:highlight>
                          <a:srgbClr val="FFFFFF"/>
                        </a:highlight>
                      </a:endParaRPr>
                    </a:p>
                  </a:txBody>
                  <a:tcPr marT="133350" marB="133350" marR="95250" marL="9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907950">
                <a:tc>
                  <a:txBody>
                    <a:bodyPr/>
                    <a:lstStyle/>
                    <a:p>
                      <a:pPr indent="0" lvl="0" marL="0" rtl="0" algn="l">
                        <a:lnSpc>
                          <a:spcPct val="115000"/>
                        </a:lnSpc>
                        <a:spcBef>
                          <a:spcPts val="0"/>
                        </a:spcBef>
                        <a:spcAft>
                          <a:spcPts val="0"/>
                        </a:spcAft>
                        <a:buNone/>
                      </a:pPr>
                      <a:r>
                        <a:rPr b="1" lang="en-US" sz="2550">
                          <a:solidFill>
                            <a:srgbClr val="273239"/>
                          </a:solidFill>
                          <a:highlight>
                            <a:srgbClr val="FFFFFF"/>
                          </a:highlight>
                        </a:rPr>
                        <a:t>Exponentiation Assignment</a:t>
                      </a:r>
                      <a:endParaRPr b="1" sz="2550">
                        <a:solidFill>
                          <a:srgbClr val="273239"/>
                        </a:solidFill>
                        <a:highlight>
                          <a:srgbClr val="FFFFFF"/>
                        </a:highlight>
                      </a:endParaRPr>
                    </a:p>
                  </a:txBody>
                  <a:tcPr marT="133350" marB="133350" marR="95250" marL="9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800"/>
                        </a:spcAft>
                        <a:buNone/>
                      </a:pPr>
                      <a:r>
                        <a:rPr lang="en-US" sz="2550">
                          <a:solidFill>
                            <a:srgbClr val="273239"/>
                          </a:solidFill>
                          <a:highlight>
                            <a:srgbClr val="FFFFFF"/>
                          </a:highlight>
                        </a:rPr>
                        <a:t>a**=b</a:t>
                      </a:r>
                      <a:endParaRPr sz="2550">
                        <a:solidFill>
                          <a:srgbClr val="273239"/>
                        </a:solidFill>
                        <a:highlight>
                          <a:srgbClr val="FFFFFF"/>
                        </a:highlight>
                      </a:endParaRPr>
                    </a:p>
                  </a:txBody>
                  <a:tcPr marT="133350" marB="133350" marR="95250" marL="9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800"/>
                        </a:spcAft>
                        <a:buNone/>
                      </a:pPr>
                      <a:r>
                        <a:rPr lang="en-US" sz="2550">
                          <a:solidFill>
                            <a:srgbClr val="273239"/>
                          </a:solidFill>
                          <a:highlight>
                            <a:srgbClr val="FFFFFF"/>
                          </a:highlight>
                        </a:rPr>
                        <a:t>a=a**b</a:t>
                      </a:r>
                      <a:endParaRPr sz="2550">
                        <a:solidFill>
                          <a:srgbClr val="273239"/>
                        </a:solidFill>
                        <a:highlight>
                          <a:srgbClr val="FFFFFF"/>
                        </a:highlight>
                      </a:endParaRPr>
                    </a:p>
                  </a:txBody>
                  <a:tcPr marT="133350" marB="133350" marR="95250" marL="9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907950">
                <a:tc>
                  <a:txBody>
                    <a:bodyPr/>
                    <a:lstStyle/>
                    <a:p>
                      <a:pPr indent="0" lvl="0" marL="0" rtl="0" algn="l">
                        <a:lnSpc>
                          <a:spcPct val="115000"/>
                        </a:lnSpc>
                        <a:spcBef>
                          <a:spcPts val="0"/>
                        </a:spcBef>
                        <a:spcAft>
                          <a:spcPts val="0"/>
                        </a:spcAft>
                        <a:buNone/>
                      </a:pPr>
                      <a:r>
                        <a:rPr b="1" lang="en-US" sz="2550">
                          <a:solidFill>
                            <a:srgbClr val="273239"/>
                          </a:solidFill>
                          <a:highlight>
                            <a:srgbClr val="FFFFFF"/>
                          </a:highlight>
                        </a:rPr>
                        <a:t>Left Shift Assignment</a:t>
                      </a:r>
                      <a:endParaRPr b="1" sz="2550">
                        <a:solidFill>
                          <a:srgbClr val="273239"/>
                        </a:solidFill>
                        <a:highlight>
                          <a:srgbClr val="FFFFFF"/>
                        </a:highlight>
                      </a:endParaRPr>
                    </a:p>
                  </a:txBody>
                  <a:tcPr marT="133350" marB="133350" marR="95250" marL="9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800"/>
                        </a:spcAft>
                        <a:buNone/>
                      </a:pPr>
                      <a:r>
                        <a:rPr lang="en-US" sz="2550">
                          <a:solidFill>
                            <a:srgbClr val="273239"/>
                          </a:solidFill>
                          <a:highlight>
                            <a:srgbClr val="FFFFFF"/>
                          </a:highlight>
                        </a:rPr>
                        <a:t>a&lt;&lt;=b</a:t>
                      </a:r>
                      <a:endParaRPr sz="2550">
                        <a:solidFill>
                          <a:srgbClr val="273239"/>
                        </a:solidFill>
                        <a:highlight>
                          <a:srgbClr val="FFFFFF"/>
                        </a:highlight>
                      </a:endParaRPr>
                    </a:p>
                  </a:txBody>
                  <a:tcPr marT="133350" marB="133350" marR="95250" marL="9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800"/>
                        </a:spcAft>
                        <a:buNone/>
                      </a:pPr>
                      <a:r>
                        <a:rPr lang="en-US" sz="2550">
                          <a:solidFill>
                            <a:srgbClr val="273239"/>
                          </a:solidFill>
                          <a:highlight>
                            <a:srgbClr val="FFFFFF"/>
                          </a:highlight>
                        </a:rPr>
                        <a:t>a=a&lt;&lt;b</a:t>
                      </a:r>
                      <a:endParaRPr sz="2550">
                        <a:solidFill>
                          <a:srgbClr val="273239"/>
                        </a:solidFill>
                        <a:highlight>
                          <a:srgbClr val="FFFFFF"/>
                        </a:highlight>
                      </a:endParaRPr>
                    </a:p>
                  </a:txBody>
                  <a:tcPr marT="133350" marB="133350" marR="95250" marL="9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907950">
                <a:tc>
                  <a:txBody>
                    <a:bodyPr/>
                    <a:lstStyle/>
                    <a:p>
                      <a:pPr indent="0" lvl="0" marL="0" rtl="0" algn="l">
                        <a:lnSpc>
                          <a:spcPct val="115000"/>
                        </a:lnSpc>
                        <a:spcBef>
                          <a:spcPts val="0"/>
                        </a:spcBef>
                        <a:spcAft>
                          <a:spcPts val="0"/>
                        </a:spcAft>
                        <a:buNone/>
                      </a:pPr>
                      <a:r>
                        <a:rPr b="1" lang="en-US" sz="2550">
                          <a:solidFill>
                            <a:srgbClr val="273239"/>
                          </a:solidFill>
                          <a:highlight>
                            <a:srgbClr val="FFFFFF"/>
                          </a:highlight>
                        </a:rPr>
                        <a:t>Right Shift Assignment</a:t>
                      </a:r>
                      <a:endParaRPr b="1" sz="2550">
                        <a:solidFill>
                          <a:srgbClr val="273239"/>
                        </a:solidFill>
                        <a:highlight>
                          <a:srgbClr val="FFFFFF"/>
                        </a:highlight>
                      </a:endParaRPr>
                    </a:p>
                  </a:txBody>
                  <a:tcPr marT="133350" marB="133350" marR="95250" marL="9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800"/>
                        </a:spcAft>
                        <a:buNone/>
                      </a:pPr>
                      <a:r>
                        <a:rPr lang="en-US" sz="2550">
                          <a:solidFill>
                            <a:srgbClr val="273239"/>
                          </a:solidFill>
                          <a:highlight>
                            <a:srgbClr val="FFFFFF"/>
                          </a:highlight>
                        </a:rPr>
                        <a:t>a&gt;&gt;=b</a:t>
                      </a:r>
                      <a:endParaRPr sz="2550">
                        <a:solidFill>
                          <a:srgbClr val="273239"/>
                        </a:solidFill>
                        <a:highlight>
                          <a:srgbClr val="FFFFFF"/>
                        </a:highlight>
                      </a:endParaRPr>
                    </a:p>
                  </a:txBody>
                  <a:tcPr marT="133350" marB="133350" marR="95250" marL="9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800"/>
                        </a:spcAft>
                        <a:buNone/>
                      </a:pPr>
                      <a:r>
                        <a:rPr lang="en-US" sz="2550">
                          <a:solidFill>
                            <a:srgbClr val="273239"/>
                          </a:solidFill>
                          <a:highlight>
                            <a:srgbClr val="FFFFFF"/>
                          </a:highlight>
                        </a:rPr>
                        <a:t>a=a&gt;&gt;b</a:t>
                      </a:r>
                      <a:endParaRPr sz="2550">
                        <a:solidFill>
                          <a:srgbClr val="273239"/>
                        </a:solidFill>
                        <a:highlight>
                          <a:srgbClr val="FFFFFF"/>
                        </a:highlight>
                      </a:endParaRPr>
                    </a:p>
                  </a:txBody>
                  <a:tcPr marT="133350" marB="133350" marR="95250" marL="9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907950">
                <a:tc>
                  <a:txBody>
                    <a:bodyPr/>
                    <a:lstStyle/>
                    <a:p>
                      <a:pPr indent="0" lvl="0" marL="0" rtl="0" algn="l">
                        <a:lnSpc>
                          <a:spcPct val="115000"/>
                        </a:lnSpc>
                        <a:spcBef>
                          <a:spcPts val="0"/>
                        </a:spcBef>
                        <a:spcAft>
                          <a:spcPts val="0"/>
                        </a:spcAft>
                        <a:buNone/>
                      </a:pPr>
                      <a:r>
                        <a:rPr b="1" lang="en-US" sz="2550">
                          <a:solidFill>
                            <a:srgbClr val="273239"/>
                          </a:solidFill>
                          <a:highlight>
                            <a:srgbClr val="FFFFFF"/>
                          </a:highlight>
                        </a:rPr>
                        <a:t>Bitwise AND Assignment</a:t>
                      </a:r>
                      <a:endParaRPr b="1" sz="2550">
                        <a:solidFill>
                          <a:srgbClr val="273239"/>
                        </a:solidFill>
                        <a:highlight>
                          <a:srgbClr val="FFFFFF"/>
                        </a:highlight>
                      </a:endParaRPr>
                    </a:p>
                  </a:txBody>
                  <a:tcPr marT="133350" marB="133350" marR="95250" marL="9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800"/>
                        </a:spcAft>
                        <a:buNone/>
                      </a:pPr>
                      <a:r>
                        <a:rPr lang="en-US" sz="2550">
                          <a:solidFill>
                            <a:srgbClr val="273239"/>
                          </a:solidFill>
                          <a:highlight>
                            <a:srgbClr val="FFFFFF"/>
                          </a:highlight>
                        </a:rPr>
                        <a:t>a&amp;=b</a:t>
                      </a:r>
                      <a:endParaRPr sz="2550">
                        <a:solidFill>
                          <a:srgbClr val="273239"/>
                        </a:solidFill>
                        <a:highlight>
                          <a:srgbClr val="FFFFFF"/>
                        </a:highlight>
                      </a:endParaRPr>
                    </a:p>
                  </a:txBody>
                  <a:tcPr marT="133350" marB="133350" marR="95250" marL="9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800"/>
                        </a:spcAft>
                        <a:buNone/>
                      </a:pPr>
                      <a:r>
                        <a:rPr lang="en-US" sz="2550">
                          <a:solidFill>
                            <a:srgbClr val="273239"/>
                          </a:solidFill>
                          <a:highlight>
                            <a:srgbClr val="FFFFFF"/>
                          </a:highlight>
                        </a:rPr>
                        <a:t>a=a&amp;b</a:t>
                      </a:r>
                      <a:endParaRPr sz="2550">
                        <a:solidFill>
                          <a:srgbClr val="273239"/>
                        </a:solidFill>
                        <a:highlight>
                          <a:srgbClr val="FFFFFF"/>
                        </a:highlight>
                      </a:endParaRPr>
                    </a:p>
                  </a:txBody>
                  <a:tcPr marT="133350" marB="133350" marR="95250" marL="9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907950">
                <a:tc>
                  <a:txBody>
                    <a:bodyPr/>
                    <a:lstStyle/>
                    <a:p>
                      <a:pPr indent="0" lvl="0" marL="0" rtl="0" algn="l">
                        <a:lnSpc>
                          <a:spcPct val="115000"/>
                        </a:lnSpc>
                        <a:spcBef>
                          <a:spcPts val="0"/>
                        </a:spcBef>
                        <a:spcAft>
                          <a:spcPts val="0"/>
                        </a:spcAft>
                        <a:buNone/>
                      </a:pPr>
                      <a:r>
                        <a:rPr b="1" lang="en-US" sz="2550">
                          <a:solidFill>
                            <a:srgbClr val="273239"/>
                          </a:solidFill>
                          <a:highlight>
                            <a:srgbClr val="FFFFFF"/>
                          </a:highlight>
                        </a:rPr>
                        <a:t>Bitwise OR Assignment</a:t>
                      </a:r>
                      <a:endParaRPr b="1" sz="2550">
                        <a:solidFill>
                          <a:srgbClr val="273239"/>
                        </a:solidFill>
                        <a:highlight>
                          <a:srgbClr val="FFFFFF"/>
                        </a:highlight>
                      </a:endParaRPr>
                    </a:p>
                  </a:txBody>
                  <a:tcPr marT="133350" marB="133350" marR="95250" marL="9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800"/>
                        </a:spcAft>
                        <a:buNone/>
                      </a:pPr>
                      <a:r>
                        <a:rPr lang="en-US" sz="2550">
                          <a:solidFill>
                            <a:srgbClr val="273239"/>
                          </a:solidFill>
                          <a:highlight>
                            <a:srgbClr val="FFFFFF"/>
                          </a:highlight>
                        </a:rPr>
                        <a:t>a|=b</a:t>
                      </a:r>
                      <a:endParaRPr sz="2550">
                        <a:solidFill>
                          <a:srgbClr val="273239"/>
                        </a:solidFill>
                        <a:highlight>
                          <a:srgbClr val="FFFFFF"/>
                        </a:highlight>
                      </a:endParaRPr>
                    </a:p>
                  </a:txBody>
                  <a:tcPr marT="133350" marB="133350" marR="95250" marL="9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800"/>
                        </a:spcAft>
                        <a:buNone/>
                      </a:pPr>
                      <a:r>
                        <a:rPr lang="en-US" sz="2550">
                          <a:solidFill>
                            <a:srgbClr val="273239"/>
                          </a:solidFill>
                          <a:highlight>
                            <a:srgbClr val="FFFFFF"/>
                          </a:highlight>
                        </a:rPr>
                        <a:t>a=a | b</a:t>
                      </a:r>
                      <a:endParaRPr sz="2550">
                        <a:solidFill>
                          <a:srgbClr val="273239"/>
                        </a:solidFill>
                        <a:highlight>
                          <a:srgbClr val="FFFFFF"/>
                        </a:highlight>
                      </a:endParaRPr>
                    </a:p>
                  </a:txBody>
                  <a:tcPr marT="133350" marB="133350" marR="95250" marL="9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907950">
                <a:tc>
                  <a:txBody>
                    <a:bodyPr/>
                    <a:lstStyle/>
                    <a:p>
                      <a:pPr indent="0" lvl="0" marL="0" rtl="0" algn="l">
                        <a:lnSpc>
                          <a:spcPct val="115000"/>
                        </a:lnSpc>
                        <a:spcBef>
                          <a:spcPts val="0"/>
                        </a:spcBef>
                        <a:spcAft>
                          <a:spcPts val="0"/>
                        </a:spcAft>
                        <a:buNone/>
                      </a:pPr>
                      <a:r>
                        <a:rPr b="1" lang="en-US" sz="2550">
                          <a:solidFill>
                            <a:srgbClr val="273239"/>
                          </a:solidFill>
                          <a:highlight>
                            <a:srgbClr val="FFFFFF"/>
                          </a:highlight>
                        </a:rPr>
                        <a:t>Bitwise XOR Assignment</a:t>
                      </a:r>
                      <a:endParaRPr b="1" sz="2550">
                        <a:solidFill>
                          <a:srgbClr val="273239"/>
                        </a:solidFill>
                        <a:highlight>
                          <a:srgbClr val="FFFFFF"/>
                        </a:highlight>
                      </a:endParaRPr>
                    </a:p>
                  </a:txBody>
                  <a:tcPr marT="133350" marB="133350" marR="95250" marL="9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800"/>
                        </a:spcAft>
                        <a:buNone/>
                      </a:pPr>
                      <a:r>
                        <a:rPr lang="en-US" sz="2550">
                          <a:solidFill>
                            <a:srgbClr val="273239"/>
                          </a:solidFill>
                          <a:highlight>
                            <a:srgbClr val="FFFFFF"/>
                          </a:highlight>
                        </a:rPr>
                        <a:t>a^=b</a:t>
                      </a:r>
                      <a:endParaRPr sz="2550">
                        <a:solidFill>
                          <a:srgbClr val="273239"/>
                        </a:solidFill>
                        <a:highlight>
                          <a:srgbClr val="FFFFFF"/>
                        </a:highlight>
                      </a:endParaRPr>
                    </a:p>
                  </a:txBody>
                  <a:tcPr marT="133350" marB="133350" marR="95250" marL="9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800"/>
                        </a:spcAft>
                        <a:buNone/>
                      </a:pPr>
                      <a:r>
                        <a:rPr lang="en-US" sz="2550">
                          <a:solidFill>
                            <a:srgbClr val="273239"/>
                          </a:solidFill>
                          <a:highlight>
                            <a:srgbClr val="FFFFFF"/>
                          </a:highlight>
                        </a:rPr>
                        <a:t>a=a^b</a:t>
                      </a:r>
                      <a:endParaRPr sz="2550">
                        <a:solidFill>
                          <a:srgbClr val="273239"/>
                        </a:solidFill>
                        <a:highlight>
                          <a:srgbClr val="FFFFFF"/>
                        </a:highlight>
                      </a:endParaRPr>
                    </a:p>
                  </a:txBody>
                  <a:tcPr marT="133350" marB="133350" marR="95250" marL="9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9" name="Shape 179"/>
        <p:cNvGrpSpPr/>
        <p:nvPr/>
      </p:nvGrpSpPr>
      <p:grpSpPr>
        <a:xfrm>
          <a:off x="0" y="0"/>
          <a:ext cx="0" cy="0"/>
          <a:chOff x="0" y="0"/>
          <a:chExt cx="0" cy="0"/>
        </a:xfrm>
      </p:grpSpPr>
      <p:sp>
        <p:nvSpPr>
          <p:cNvPr id="180" name="Google Shape;180;g137c0df2996_0_124"/>
          <p:cNvSpPr txBox="1"/>
          <p:nvPr/>
        </p:nvSpPr>
        <p:spPr>
          <a:xfrm>
            <a:off x="5556325" y="1525175"/>
            <a:ext cx="14298900" cy="933900"/>
          </a:xfrm>
          <a:prstGeom prst="rect">
            <a:avLst/>
          </a:prstGeom>
          <a:noFill/>
          <a:ln>
            <a:noFill/>
          </a:ln>
        </p:spPr>
        <p:txBody>
          <a:bodyPr anchorCtr="0" anchor="ctr" bIns="50800" lIns="50800" spcFirstLastPara="1" rIns="50800" wrap="square" tIns="50800">
            <a:spAutoFit/>
          </a:bodyPr>
          <a:lstStyle/>
          <a:p>
            <a:pPr indent="0" lvl="0" marL="0" marR="0" rtl="0" algn="ctr">
              <a:lnSpc>
                <a:spcPct val="120000"/>
              </a:lnSpc>
              <a:spcBef>
                <a:spcPts val="0"/>
              </a:spcBef>
              <a:spcAft>
                <a:spcPts val="0"/>
              </a:spcAft>
              <a:buNone/>
            </a:pPr>
            <a:r>
              <a:rPr lang="en-US" sz="5400">
                <a:solidFill>
                  <a:srgbClr val="535353"/>
                </a:solidFill>
                <a:latin typeface="Gill Sans"/>
                <a:ea typeface="Gill Sans"/>
                <a:cs typeface="Gill Sans"/>
                <a:sym typeface="Gill Sans"/>
              </a:rPr>
              <a:t>JavaScript Comparison Operators</a:t>
            </a:r>
            <a:endParaRPr sz="5400">
              <a:solidFill>
                <a:srgbClr val="535353"/>
              </a:solidFill>
              <a:latin typeface="Gill Sans"/>
              <a:ea typeface="Gill Sans"/>
              <a:cs typeface="Gill Sans"/>
              <a:sym typeface="Gill Sans"/>
            </a:endParaRPr>
          </a:p>
        </p:txBody>
      </p:sp>
      <p:sp>
        <p:nvSpPr>
          <p:cNvPr id="181" name="Google Shape;181;g137c0df2996_0_124"/>
          <p:cNvSpPr txBox="1"/>
          <p:nvPr/>
        </p:nvSpPr>
        <p:spPr>
          <a:xfrm>
            <a:off x="1908325" y="2612973"/>
            <a:ext cx="17946900" cy="2693700"/>
          </a:xfrm>
          <a:prstGeom prst="rect">
            <a:avLst/>
          </a:prstGeom>
          <a:noFill/>
          <a:ln>
            <a:noFill/>
          </a:ln>
        </p:spPr>
        <p:txBody>
          <a:bodyPr anchorCtr="0" anchor="ctr" bIns="50800" lIns="50800" spcFirstLastPara="1" rIns="50800" wrap="square" tIns="50800">
            <a:spAutoFit/>
          </a:bodyPr>
          <a:lstStyle/>
          <a:p>
            <a:pPr indent="0" lvl="0" marL="0" marR="0" rtl="0" algn="just">
              <a:lnSpc>
                <a:spcPct val="100000"/>
              </a:lnSpc>
              <a:spcBef>
                <a:spcPts val="800"/>
              </a:spcBef>
              <a:spcAft>
                <a:spcPts val="0"/>
              </a:spcAft>
              <a:buNone/>
            </a:pPr>
            <a:r>
              <a:rPr lang="en-US" sz="3100">
                <a:highlight>
                  <a:srgbClr val="FFFFFF"/>
                </a:highlight>
                <a:latin typeface="Gill Sans"/>
                <a:ea typeface="Gill Sans"/>
                <a:cs typeface="Gill Sans"/>
                <a:sym typeface="Gill Sans"/>
              </a:rPr>
              <a:t>The Comparison operators are mainly used to perform the logical operations that determine the equality or difference between the values.</a:t>
            </a:r>
            <a:endParaRPr sz="31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None/>
            </a:pPr>
            <a:r>
              <a:rPr lang="en-US" sz="3100">
                <a:highlight>
                  <a:srgbClr val="FFFFFF"/>
                </a:highlight>
                <a:latin typeface="Gill Sans"/>
                <a:ea typeface="Gill Sans"/>
                <a:cs typeface="Gill Sans"/>
                <a:sym typeface="Gill Sans"/>
              </a:rPr>
              <a:t>Operators are used to performing specific mathematical and logical computations on operands. Comparison operators are used in logical expressions to determine their equality or differences in variables or values. </a:t>
            </a:r>
            <a:endParaRPr sz="31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800"/>
              </a:spcAft>
              <a:buClr>
                <a:srgbClr val="000000"/>
              </a:buClr>
              <a:buSzPts val="3300"/>
              <a:buFont typeface="Arial"/>
              <a:buNone/>
            </a:pPr>
            <a:r>
              <a:t/>
            </a:r>
            <a:endParaRPr sz="3100">
              <a:highlight>
                <a:srgbClr val="FFFFFF"/>
              </a:highlight>
              <a:latin typeface="Gill Sans"/>
              <a:ea typeface="Gill Sans"/>
              <a:cs typeface="Gill Sans"/>
              <a:sym typeface="Gill Sans"/>
            </a:endParaRPr>
          </a:p>
        </p:txBody>
      </p:sp>
      <p:graphicFrame>
        <p:nvGraphicFramePr>
          <p:cNvPr id="182" name="Google Shape;182;g137c0df2996_0_124"/>
          <p:cNvGraphicFramePr/>
          <p:nvPr/>
        </p:nvGraphicFramePr>
        <p:xfrm>
          <a:off x="4076800" y="5086350"/>
          <a:ext cx="3000000" cy="3000000"/>
        </p:xfrm>
        <a:graphic>
          <a:graphicData uri="http://schemas.openxmlformats.org/drawingml/2006/table">
            <a:tbl>
              <a:tblPr>
                <a:solidFill>
                  <a:srgbClr val="FFFFFF"/>
                </a:solidFill>
                <a:tableStyleId>{64F8510A-9EA8-45D1-8BE3-CD97C30B59C9}</a:tableStyleId>
              </a:tblPr>
              <a:tblGrid>
                <a:gridCol w="3737550"/>
                <a:gridCol w="9623025"/>
              </a:tblGrid>
              <a:tr h="844325">
                <a:tc>
                  <a:txBody>
                    <a:bodyPr/>
                    <a:lstStyle/>
                    <a:p>
                      <a:pPr indent="0" lvl="0" marL="0" rtl="0" algn="l">
                        <a:lnSpc>
                          <a:spcPct val="115000"/>
                        </a:lnSpc>
                        <a:spcBef>
                          <a:spcPts val="1500"/>
                        </a:spcBef>
                        <a:spcAft>
                          <a:spcPts val="1500"/>
                        </a:spcAft>
                        <a:buNone/>
                      </a:pPr>
                      <a:r>
                        <a:rPr b="1" lang="en-US" sz="2150">
                          <a:highlight>
                            <a:srgbClr val="FFFFFF"/>
                          </a:highlight>
                          <a:latin typeface="Verdana"/>
                          <a:ea typeface="Verdana"/>
                          <a:cs typeface="Verdana"/>
                          <a:sym typeface="Verdana"/>
                        </a:rPr>
                        <a:t>Operator</a:t>
                      </a:r>
                      <a:endParaRPr b="1" sz="2150">
                        <a:highlight>
                          <a:srgbClr val="FFFFFF"/>
                        </a:highlight>
                        <a:latin typeface="Verdana"/>
                        <a:ea typeface="Verdana"/>
                        <a:cs typeface="Verdana"/>
                        <a:sym typeface="Verdana"/>
                      </a:endParaRPr>
                    </a:p>
                  </a:txBody>
                  <a:tcPr marT="76200" marB="76200" marR="76200" marL="1524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500"/>
                        </a:spcBef>
                        <a:spcAft>
                          <a:spcPts val="1500"/>
                        </a:spcAft>
                        <a:buNone/>
                      </a:pPr>
                      <a:r>
                        <a:rPr b="1" lang="en-US" sz="2150">
                          <a:highlight>
                            <a:srgbClr val="FFFFFF"/>
                          </a:highlight>
                          <a:latin typeface="Verdana"/>
                          <a:ea typeface="Verdana"/>
                          <a:cs typeface="Verdana"/>
                          <a:sym typeface="Verdana"/>
                        </a:rPr>
                        <a:t>Description</a:t>
                      </a:r>
                      <a:endParaRPr b="1" sz="2150">
                        <a:highlight>
                          <a:srgbClr val="FFFFFF"/>
                        </a:highlight>
                        <a:latin typeface="Verdana"/>
                        <a:ea typeface="Verdana"/>
                        <a:cs typeface="Verdana"/>
                        <a:sym typeface="Verdana"/>
                      </a:endParaRPr>
                    </a:p>
                  </a:txBody>
                  <a:tcPr marT="76200" marB="76200" marR="76200" marL="762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91575">
                <a:tc>
                  <a:txBody>
                    <a:bodyPr/>
                    <a:lstStyle/>
                    <a:p>
                      <a:pPr indent="0" lvl="0" marL="0" rtl="0" algn="l">
                        <a:lnSpc>
                          <a:spcPct val="100000"/>
                        </a:lnSpc>
                        <a:spcBef>
                          <a:spcPts val="1500"/>
                        </a:spcBef>
                        <a:spcAft>
                          <a:spcPts val="1500"/>
                        </a:spcAft>
                        <a:buNone/>
                      </a:pPr>
                      <a:r>
                        <a:rPr lang="en-US" sz="2150">
                          <a:highlight>
                            <a:srgbClr val="FFFFFF"/>
                          </a:highlight>
                          <a:latin typeface="Verdana"/>
                          <a:ea typeface="Verdana"/>
                          <a:cs typeface="Verdana"/>
                          <a:sym typeface="Verdana"/>
                        </a:rPr>
                        <a:t>==</a:t>
                      </a:r>
                      <a:endParaRPr sz="2150">
                        <a:highlight>
                          <a:srgbClr val="FFFFFF"/>
                        </a:highlight>
                        <a:latin typeface="Verdana"/>
                        <a:ea typeface="Verdana"/>
                        <a:cs typeface="Verdana"/>
                        <a:sym typeface="Verdana"/>
                      </a:endParaRPr>
                    </a:p>
                  </a:txBody>
                  <a:tcPr marT="76200" marB="76200" marR="76200" marL="1524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00000"/>
                        </a:lnSpc>
                        <a:spcBef>
                          <a:spcPts val="1500"/>
                        </a:spcBef>
                        <a:spcAft>
                          <a:spcPts val="1500"/>
                        </a:spcAft>
                        <a:buNone/>
                      </a:pPr>
                      <a:r>
                        <a:rPr lang="en-US" sz="2150">
                          <a:highlight>
                            <a:srgbClr val="FFFFFF"/>
                          </a:highlight>
                          <a:latin typeface="Verdana"/>
                          <a:ea typeface="Verdana"/>
                          <a:cs typeface="Verdana"/>
                          <a:sym typeface="Verdana"/>
                        </a:rPr>
                        <a:t>equal to</a:t>
                      </a:r>
                      <a:endParaRPr sz="2150">
                        <a:highlight>
                          <a:srgbClr val="FFFFFF"/>
                        </a:highlight>
                        <a:latin typeface="Verdana"/>
                        <a:ea typeface="Verdana"/>
                        <a:cs typeface="Verdana"/>
                        <a:sym typeface="Verdana"/>
                      </a:endParaRPr>
                    </a:p>
                  </a:txBody>
                  <a:tcPr marT="76200" marB="76200" marR="76200" marL="762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91575">
                <a:tc>
                  <a:txBody>
                    <a:bodyPr/>
                    <a:lstStyle/>
                    <a:p>
                      <a:pPr indent="0" lvl="0" marL="0" rtl="0" algn="l">
                        <a:lnSpc>
                          <a:spcPct val="100000"/>
                        </a:lnSpc>
                        <a:spcBef>
                          <a:spcPts val="1500"/>
                        </a:spcBef>
                        <a:spcAft>
                          <a:spcPts val="1500"/>
                        </a:spcAft>
                        <a:buNone/>
                      </a:pPr>
                      <a:r>
                        <a:rPr lang="en-US" sz="2150">
                          <a:highlight>
                            <a:srgbClr val="FFFFFF"/>
                          </a:highlight>
                          <a:latin typeface="Verdana"/>
                          <a:ea typeface="Verdana"/>
                          <a:cs typeface="Verdana"/>
                          <a:sym typeface="Verdana"/>
                        </a:rPr>
                        <a:t>===</a:t>
                      </a:r>
                      <a:endParaRPr sz="2150">
                        <a:highlight>
                          <a:srgbClr val="FFFFFF"/>
                        </a:highlight>
                        <a:latin typeface="Verdana"/>
                        <a:ea typeface="Verdana"/>
                        <a:cs typeface="Verdana"/>
                        <a:sym typeface="Verdana"/>
                      </a:endParaRPr>
                    </a:p>
                  </a:txBody>
                  <a:tcPr marT="76200" marB="76200" marR="76200" marL="1524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00000"/>
                        </a:lnSpc>
                        <a:spcBef>
                          <a:spcPts val="1500"/>
                        </a:spcBef>
                        <a:spcAft>
                          <a:spcPts val="1500"/>
                        </a:spcAft>
                        <a:buNone/>
                      </a:pPr>
                      <a:r>
                        <a:rPr lang="en-US" sz="2150">
                          <a:highlight>
                            <a:srgbClr val="FFFFFF"/>
                          </a:highlight>
                          <a:latin typeface="Verdana"/>
                          <a:ea typeface="Verdana"/>
                          <a:cs typeface="Verdana"/>
                          <a:sym typeface="Verdana"/>
                        </a:rPr>
                        <a:t>equal value and equal type</a:t>
                      </a:r>
                      <a:endParaRPr sz="2150">
                        <a:highlight>
                          <a:srgbClr val="FFFFFF"/>
                        </a:highlight>
                        <a:latin typeface="Verdana"/>
                        <a:ea typeface="Verdana"/>
                        <a:cs typeface="Verdana"/>
                        <a:sym typeface="Verdana"/>
                      </a:endParaRPr>
                    </a:p>
                  </a:txBody>
                  <a:tcPr marT="76200" marB="76200" marR="76200" marL="762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91575">
                <a:tc>
                  <a:txBody>
                    <a:bodyPr/>
                    <a:lstStyle/>
                    <a:p>
                      <a:pPr indent="0" lvl="0" marL="0" rtl="0" algn="l">
                        <a:lnSpc>
                          <a:spcPct val="100000"/>
                        </a:lnSpc>
                        <a:spcBef>
                          <a:spcPts val="1500"/>
                        </a:spcBef>
                        <a:spcAft>
                          <a:spcPts val="1500"/>
                        </a:spcAft>
                        <a:buNone/>
                      </a:pPr>
                      <a:r>
                        <a:rPr lang="en-US" sz="2150">
                          <a:highlight>
                            <a:srgbClr val="FFFFFF"/>
                          </a:highlight>
                          <a:latin typeface="Verdana"/>
                          <a:ea typeface="Verdana"/>
                          <a:cs typeface="Verdana"/>
                          <a:sym typeface="Verdana"/>
                        </a:rPr>
                        <a:t>!=</a:t>
                      </a:r>
                      <a:endParaRPr sz="2150">
                        <a:highlight>
                          <a:srgbClr val="FFFFFF"/>
                        </a:highlight>
                        <a:latin typeface="Verdana"/>
                        <a:ea typeface="Verdana"/>
                        <a:cs typeface="Verdana"/>
                        <a:sym typeface="Verdana"/>
                      </a:endParaRPr>
                    </a:p>
                  </a:txBody>
                  <a:tcPr marT="76200" marB="76200" marR="76200" marL="1524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00000"/>
                        </a:lnSpc>
                        <a:spcBef>
                          <a:spcPts val="1500"/>
                        </a:spcBef>
                        <a:spcAft>
                          <a:spcPts val="1500"/>
                        </a:spcAft>
                        <a:buNone/>
                      </a:pPr>
                      <a:r>
                        <a:rPr lang="en-US" sz="2150">
                          <a:highlight>
                            <a:srgbClr val="FFFFFF"/>
                          </a:highlight>
                          <a:latin typeface="Verdana"/>
                          <a:ea typeface="Verdana"/>
                          <a:cs typeface="Verdana"/>
                          <a:sym typeface="Verdana"/>
                        </a:rPr>
                        <a:t>not equal</a:t>
                      </a:r>
                      <a:endParaRPr sz="2150">
                        <a:highlight>
                          <a:srgbClr val="FFFFFF"/>
                        </a:highlight>
                        <a:latin typeface="Verdana"/>
                        <a:ea typeface="Verdana"/>
                        <a:cs typeface="Verdana"/>
                        <a:sym typeface="Verdana"/>
                      </a:endParaRPr>
                    </a:p>
                  </a:txBody>
                  <a:tcPr marT="76200" marB="76200" marR="76200" marL="762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91575">
                <a:tc>
                  <a:txBody>
                    <a:bodyPr/>
                    <a:lstStyle/>
                    <a:p>
                      <a:pPr indent="0" lvl="0" marL="0" rtl="0" algn="l">
                        <a:lnSpc>
                          <a:spcPct val="100000"/>
                        </a:lnSpc>
                        <a:spcBef>
                          <a:spcPts val="1500"/>
                        </a:spcBef>
                        <a:spcAft>
                          <a:spcPts val="1500"/>
                        </a:spcAft>
                        <a:buNone/>
                      </a:pPr>
                      <a:r>
                        <a:rPr lang="en-US" sz="2150">
                          <a:highlight>
                            <a:srgbClr val="FFFFFF"/>
                          </a:highlight>
                          <a:latin typeface="Verdana"/>
                          <a:ea typeface="Verdana"/>
                          <a:cs typeface="Verdana"/>
                          <a:sym typeface="Verdana"/>
                        </a:rPr>
                        <a:t>!==</a:t>
                      </a:r>
                      <a:endParaRPr sz="2150">
                        <a:highlight>
                          <a:srgbClr val="FFFFFF"/>
                        </a:highlight>
                        <a:latin typeface="Verdana"/>
                        <a:ea typeface="Verdana"/>
                        <a:cs typeface="Verdana"/>
                        <a:sym typeface="Verdana"/>
                      </a:endParaRPr>
                    </a:p>
                  </a:txBody>
                  <a:tcPr marT="76200" marB="76200" marR="76200" marL="1524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00000"/>
                        </a:lnSpc>
                        <a:spcBef>
                          <a:spcPts val="1500"/>
                        </a:spcBef>
                        <a:spcAft>
                          <a:spcPts val="1500"/>
                        </a:spcAft>
                        <a:buNone/>
                      </a:pPr>
                      <a:r>
                        <a:rPr lang="en-US" sz="2150">
                          <a:highlight>
                            <a:srgbClr val="FFFFFF"/>
                          </a:highlight>
                          <a:latin typeface="Verdana"/>
                          <a:ea typeface="Verdana"/>
                          <a:cs typeface="Verdana"/>
                          <a:sym typeface="Verdana"/>
                        </a:rPr>
                        <a:t>not equal value or not equal type</a:t>
                      </a:r>
                      <a:endParaRPr sz="2150">
                        <a:highlight>
                          <a:srgbClr val="FFFFFF"/>
                        </a:highlight>
                        <a:latin typeface="Verdana"/>
                        <a:ea typeface="Verdana"/>
                        <a:cs typeface="Verdana"/>
                        <a:sym typeface="Verdana"/>
                      </a:endParaRPr>
                    </a:p>
                  </a:txBody>
                  <a:tcPr marT="76200" marB="76200" marR="76200" marL="762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91575">
                <a:tc>
                  <a:txBody>
                    <a:bodyPr/>
                    <a:lstStyle/>
                    <a:p>
                      <a:pPr indent="0" lvl="0" marL="0" rtl="0" algn="l">
                        <a:lnSpc>
                          <a:spcPct val="100000"/>
                        </a:lnSpc>
                        <a:spcBef>
                          <a:spcPts val="1500"/>
                        </a:spcBef>
                        <a:spcAft>
                          <a:spcPts val="1500"/>
                        </a:spcAft>
                        <a:buNone/>
                      </a:pPr>
                      <a:r>
                        <a:rPr lang="en-US" sz="2150">
                          <a:highlight>
                            <a:srgbClr val="FFFFFF"/>
                          </a:highlight>
                          <a:latin typeface="Verdana"/>
                          <a:ea typeface="Verdana"/>
                          <a:cs typeface="Verdana"/>
                          <a:sym typeface="Verdana"/>
                        </a:rPr>
                        <a:t>&gt;</a:t>
                      </a:r>
                      <a:endParaRPr sz="2150">
                        <a:highlight>
                          <a:srgbClr val="FFFFFF"/>
                        </a:highlight>
                        <a:latin typeface="Verdana"/>
                        <a:ea typeface="Verdana"/>
                        <a:cs typeface="Verdana"/>
                        <a:sym typeface="Verdana"/>
                      </a:endParaRPr>
                    </a:p>
                  </a:txBody>
                  <a:tcPr marT="76200" marB="76200" marR="76200" marL="1524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00000"/>
                        </a:lnSpc>
                        <a:spcBef>
                          <a:spcPts val="1500"/>
                        </a:spcBef>
                        <a:spcAft>
                          <a:spcPts val="1500"/>
                        </a:spcAft>
                        <a:buNone/>
                      </a:pPr>
                      <a:r>
                        <a:rPr lang="en-US" sz="2150">
                          <a:highlight>
                            <a:srgbClr val="FFFFFF"/>
                          </a:highlight>
                          <a:latin typeface="Verdana"/>
                          <a:ea typeface="Verdana"/>
                          <a:cs typeface="Verdana"/>
                          <a:sym typeface="Verdana"/>
                        </a:rPr>
                        <a:t>greater than</a:t>
                      </a:r>
                      <a:endParaRPr sz="2150">
                        <a:highlight>
                          <a:srgbClr val="FFFFFF"/>
                        </a:highlight>
                        <a:latin typeface="Verdana"/>
                        <a:ea typeface="Verdana"/>
                        <a:cs typeface="Verdana"/>
                        <a:sym typeface="Verdana"/>
                      </a:endParaRPr>
                    </a:p>
                  </a:txBody>
                  <a:tcPr marT="76200" marB="76200" marR="76200" marL="762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91575">
                <a:tc>
                  <a:txBody>
                    <a:bodyPr/>
                    <a:lstStyle/>
                    <a:p>
                      <a:pPr indent="0" lvl="0" marL="0" rtl="0" algn="l">
                        <a:lnSpc>
                          <a:spcPct val="100000"/>
                        </a:lnSpc>
                        <a:spcBef>
                          <a:spcPts val="1500"/>
                        </a:spcBef>
                        <a:spcAft>
                          <a:spcPts val="1500"/>
                        </a:spcAft>
                        <a:buNone/>
                      </a:pPr>
                      <a:r>
                        <a:rPr lang="en-US" sz="2150">
                          <a:highlight>
                            <a:srgbClr val="FFFFFF"/>
                          </a:highlight>
                          <a:latin typeface="Verdana"/>
                          <a:ea typeface="Verdana"/>
                          <a:cs typeface="Verdana"/>
                          <a:sym typeface="Verdana"/>
                        </a:rPr>
                        <a:t>&lt;</a:t>
                      </a:r>
                      <a:endParaRPr sz="2150">
                        <a:highlight>
                          <a:srgbClr val="FFFFFF"/>
                        </a:highlight>
                        <a:latin typeface="Verdana"/>
                        <a:ea typeface="Verdana"/>
                        <a:cs typeface="Verdana"/>
                        <a:sym typeface="Verdana"/>
                      </a:endParaRPr>
                    </a:p>
                  </a:txBody>
                  <a:tcPr marT="76200" marB="76200" marR="76200" marL="1524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00000"/>
                        </a:lnSpc>
                        <a:spcBef>
                          <a:spcPts val="1500"/>
                        </a:spcBef>
                        <a:spcAft>
                          <a:spcPts val="1500"/>
                        </a:spcAft>
                        <a:buNone/>
                      </a:pPr>
                      <a:r>
                        <a:rPr lang="en-US" sz="2150">
                          <a:highlight>
                            <a:srgbClr val="FFFFFF"/>
                          </a:highlight>
                          <a:latin typeface="Verdana"/>
                          <a:ea typeface="Verdana"/>
                          <a:cs typeface="Verdana"/>
                          <a:sym typeface="Verdana"/>
                        </a:rPr>
                        <a:t>less than</a:t>
                      </a:r>
                      <a:endParaRPr sz="2150">
                        <a:highlight>
                          <a:srgbClr val="FFFFFF"/>
                        </a:highlight>
                        <a:latin typeface="Verdana"/>
                        <a:ea typeface="Verdana"/>
                        <a:cs typeface="Verdana"/>
                        <a:sym typeface="Verdana"/>
                      </a:endParaRPr>
                    </a:p>
                  </a:txBody>
                  <a:tcPr marT="76200" marB="76200" marR="76200" marL="762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91575">
                <a:tc>
                  <a:txBody>
                    <a:bodyPr/>
                    <a:lstStyle/>
                    <a:p>
                      <a:pPr indent="0" lvl="0" marL="0" rtl="0" algn="l">
                        <a:lnSpc>
                          <a:spcPct val="100000"/>
                        </a:lnSpc>
                        <a:spcBef>
                          <a:spcPts val="1500"/>
                        </a:spcBef>
                        <a:spcAft>
                          <a:spcPts val="1500"/>
                        </a:spcAft>
                        <a:buNone/>
                      </a:pPr>
                      <a:r>
                        <a:rPr lang="en-US" sz="2150">
                          <a:highlight>
                            <a:srgbClr val="FFFFFF"/>
                          </a:highlight>
                          <a:latin typeface="Verdana"/>
                          <a:ea typeface="Verdana"/>
                          <a:cs typeface="Verdana"/>
                          <a:sym typeface="Verdana"/>
                        </a:rPr>
                        <a:t>&gt;=</a:t>
                      </a:r>
                      <a:endParaRPr sz="2150">
                        <a:highlight>
                          <a:srgbClr val="FFFFFF"/>
                        </a:highlight>
                        <a:latin typeface="Verdana"/>
                        <a:ea typeface="Verdana"/>
                        <a:cs typeface="Verdana"/>
                        <a:sym typeface="Verdana"/>
                      </a:endParaRPr>
                    </a:p>
                  </a:txBody>
                  <a:tcPr marT="76200" marB="76200" marR="76200" marL="1524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00000"/>
                        </a:lnSpc>
                        <a:spcBef>
                          <a:spcPts val="1500"/>
                        </a:spcBef>
                        <a:spcAft>
                          <a:spcPts val="1500"/>
                        </a:spcAft>
                        <a:buNone/>
                      </a:pPr>
                      <a:r>
                        <a:rPr lang="en-US" sz="2150">
                          <a:highlight>
                            <a:srgbClr val="FFFFFF"/>
                          </a:highlight>
                          <a:latin typeface="Verdana"/>
                          <a:ea typeface="Verdana"/>
                          <a:cs typeface="Verdana"/>
                          <a:sym typeface="Verdana"/>
                        </a:rPr>
                        <a:t>greater than or equal to</a:t>
                      </a:r>
                      <a:endParaRPr sz="2150">
                        <a:highlight>
                          <a:srgbClr val="FFFFFF"/>
                        </a:highlight>
                        <a:latin typeface="Verdana"/>
                        <a:ea typeface="Verdana"/>
                        <a:cs typeface="Verdana"/>
                        <a:sym typeface="Verdana"/>
                      </a:endParaRPr>
                    </a:p>
                  </a:txBody>
                  <a:tcPr marT="76200" marB="76200" marR="76200" marL="762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91575">
                <a:tc>
                  <a:txBody>
                    <a:bodyPr/>
                    <a:lstStyle/>
                    <a:p>
                      <a:pPr indent="0" lvl="0" marL="0" rtl="0" algn="l">
                        <a:lnSpc>
                          <a:spcPct val="100000"/>
                        </a:lnSpc>
                        <a:spcBef>
                          <a:spcPts val="1500"/>
                        </a:spcBef>
                        <a:spcAft>
                          <a:spcPts val="1500"/>
                        </a:spcAft>
                        <a:buNone/>
                      </a:pPr>
                      <a:r>
                        <a:rPr lang="en-US" sz="2150">
                          <a:highlight>
                            <a:srgbClr val="FFFFFF"/>
                          </a:highlight>
                          <a:latin typeface="Verdana"/>
                          <a:ea typeface="Verdana"/>
                          <a:cs typeface="Verdana"/>
                          <a:sym typeface="Verdana"/>
                        </a:rPr>
                        <a:t>&lt;=</a:t>
                      </a:r>
                      <a:endParaRPr sz="2150">
                        <a:highlight>
                          <a:srgbClr val="FFFFFF"/>
                        </a:highlight>
                        <a:latin typeface="Verdana"/>
                        <a:ea typeface="Verdana"/>
                        <a:cs typeface="Verdana"/>
                        <a:sym typeface="Verdana"/>
                      </a:endParaRPr>
                    </a:p>
                  </a:txBody>
                  <a:tcPr marT="76200" marB="76200" marR="76200" marL="1524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00000"/>
                        </a:lnSpc>
                        <a:spcBef>
                          <a:spcPts val="1500"/>
                        </a:spcBef>
                        <a:spcAft>
                          <a:spcPts val="1500"/>
                        </a:spcAft>
                        <a:buNone/>
                      </a:pPr>
                      <a:r>
                        <a:rPr lang="en-US" sz="2150">
                          <a:highlight>
                            <a:srgbClr val="FFFFFF"/>
                          </a:highlight>
                          <a:latin typeface="Verdana"/>
                          <a:ea typeface="Verdana"/>
                          <a:cs typeface="Verdana"/>
                          <a:sym typeface="Verdana"/>
                        </a:rPr>
                        <a:t>less than or equal to</a:t>
                      </a:r>
                      <a:endParaRPr sz="2150">
                        <a:highlight>
                          <a:srgbClr val="FFFFFF"/>
                        </a:highlight>
                        <a:latin typeface="Verdana"/>
                        <a:ea typeface="Verdana"/>
                        <a:cs typeface="Verdana"/>
                        <a:sym typeface="Verdana"/>
                      </a:endParaRPr>
                    </a:p>
                  </a:txBody>
                  <a:tcPr marT="76200" marB="76200" marR="76200" marL="762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91575">
                <a:tc>
                  <a:txBody>
                    <a:bodyPr/>
                    <a:lstStyle/>
                    <a:p>
                      <a:pPr indent="0" lvl="0" marL="0" rtl="0" algn="l">
                        <a:lnSpc>
                          <a:spcPct val="100000"/>
                        </a:lnSpc>
                        <a:spcBef>
                          <a:spcPts val="1500"/>
                        </a:spcBef>
                        <a:spcAft>
                          <a:spcPts val="1500"/>
                        </a:spcAft>
                        <a:buNone/>
                      </a:pPr>
                      <a:r>
                        <a:rPr lang="en-US" sz="2150">
                          <a:highlight>
                            <a:srgbClr val="FFFFFF"/>
                          </a:highlight>
                          <a:latin typeface="Verdana"/>
                          <a:ea typeface="Verdana"/>
                          <a:cs typeface="Verdana"/>
                          <a:sym typeface="Verdana"/>
                        </a:rPr>
                        <a:t>?</a:t>
                      </a:r>
                      <a:endParaRPr sz="2150">
                        <a:highlight>
                          <a:srgbClr val="FFFFFF"/>
                        </a:highlight>
                        <a:latin typeface="Verdana"/>
                        <a:ea typeface="Verdana"/>
                        <a:cs typeface="Verdana"/>
                        <a:sym typeface="Verdana"/>
                      </a:endParaRPr>
                    </a:p>
                  </a:txBody>
                  <a:tcPr marT="76200" marB="76200" marR="76200" marL="1524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00000"/>
                        </a:lnSpc>
                        <a:spcBef>
                          <a:spcPts val="1500"/>
                        </a:spcBef>
                        <a:spcAft>
                          <a:spcPts val="1500"/>
                        </a:spcAft>
                        <a:buNone/>
                      </a:pPr>
                      <a:r>
                        <a:rPr lang="en-US" sz="2150">
                          <a:highlight>
                            <a:srgbClr val="FFFFFF"/>
                          </a:highlight>
                          <a:latin typeface="Verdana"/>
                          <a:ea typeface="Verdana"/>
                          <a:cs typeface="Verdana"/>
                          <a:sym typeface="Verdana"/>
                        </a:rPr>
                        <a:t>ternary operator</a:t>
                      </a:r>
                      <a:endParaRPr sz="2150">
                        <a:highlight>
                          <a:srgbClr val="FFFFFF"/>
                        </a:highlight>
                        <a:latin typeface="Verdana"/>
                        <a:ea typeface="Verdana"/>
                        <a:cs typeface="Verdana"/>
                        <a:sym typeface="Verdana"/>
                      </a:endParaRPr>
                    </a:p>
                  </a:txBody>
                  <a:tcPr marT="76200" marB="76200" marR="76200" marL="762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6" name="Shape 186"/>
        <p:cNvGrpSpPr/>
        <p:nvPr/>
      </p:nvGrpSpPr>
      <p:grpSpPr>
        <a:xfrm>
          <a:off x="0" y="0"/>
          <a:ext cx="0" cy="0"/>
          <a:chOff x="0" y="0"/>
          <a:chExt cx="0" cy="0"/>
        </a:xfrm>
      </p:grpSpPr>
      <p:sp>
        <p:nvSpPr>
          <p:cNvPr id="187" name="Google Shape;187;g137c0df2996_0_134"/>
          <p:cNvSpPr txBox="1"/>
          <p:nvPr/>
        </p:nvSpPr>
        <p:spPr>
          <a:xfrm>
            <a:off x="5556325" y="1525175"/>
            <a:ext cx="14298900" cy="933900"/>
          </a:xfrm>
          <a:prstGeom prst="rect">
            <a:avLst/>
          </a:prstGeom>
          <a:noFill/>
          <a:ln>
            <a:noFill/>
          </a:ln>
        </p:spPr>
        <p:txBody>
          <a:bodyPr anchorCtr="0" anchor="ctr" bIns="50800" lIns="50800" spcFirstLastPara="1" rIns="50800" wrap="square" tIns="50800">
            <a:spAutoFit/>
          </a:bodyPr>
          <a:lstStyle/>
          <a:p>
            <a:pPr indent="0" lvl="0" marL="0" marR="0" rtl="0" algn="ctr">
              <a:lnSpc>
                <a:spcPct val="120000"/>
              </a:lnSpc>
              <a:spcBef>
                <a:spcPts val="0"/>
              </a:spcBef>
              <a:spcAft>
                <a:spcPts val="0"/>
              </a:spcAft>
              <a:buNone/>
            </a:pPr>
            <a:r>
              <a:rPr lang="en-US" sz="5400">
                <a:solidFill>
                  <a:srgbClr val="535353"/>
                </a:solidFill>
                <a:latin typeface="Gill Sans"/>
                <a:ea typeface="Gill Sans"/>
                <a:cs typeface="Gill Sans"/>
                <a:sym typeface="Gill Sans"/>
              </a:rPr>
              <a:t>JavaScript Logical Operators</a:t>
            </a:r>
            <a:endParaRPr sz="5400">
              <a:solidFill>
                <a:srgbClr val="535353"/>
              </a:solidFill>
              <a:latin typeface="Gill Sans"/>
              <a:ea typeface="Gill Sans"/>
              <a:cs typeface="Gill Sans"/>
              <a:sym typeface="Gill Sans"/>
            </a:endParaRPr>
          </a:p>
        </p:txBody>
      </p:sp>
      <p:sp>
        <p:nvSpPr>
          <p:cNvPr id="188" name="Google Shape;188;g137c0df2996_0_134"/>
          <p:cNvSpPr txBox="1"/>
          <p:nvPr/>
        </p:nvSpPr>
        <p:spPr>
          <a:xfrm>
            <a:off x="564400" y="2459075"/>
            <a:ext cx="13871400" cy="10414800"/>
          </a:xfrm>
          <a:prstGeom prst="rect">
            <a:avLst/>
          </a:prstGeom>
          <a:noFill/>
          <a:ln>
            <a:noFill/>
          </a:ln>
        </p:spPr>
        <p:txBody>
          <a:bodyPr anchorCtr="0" anchor="ctr" bIns="50800" lIns="50800" spcFirstLastPara="1" rIns="50800" wrap="square" tIns="50800">
            <a:spAutoFit/>
          </a:bodyPr>
          <a:lstStyle/>
          <a:p>
            <a:pPr indent="0" lvl="0" marL="0" rtl="0" algn="l">
              <a:lnSpc>
                <a:spcPct val="115000"/>
              </a:lnSpc>
              <a:spcBef>
                <a:spcPts val="0"/>
              </a:spcBef>
              <a:spcAft>
                <a:spcPts val="0"/>
              </a:spcAft>
              <a:buNone/>
            </a:pPr>
            <a:r>
              <a:rPr lang="en-US" sz="2200">
                <a:solidFill>
                  <a:srgbClr val="273239"/>
                </a:solidFill>
                <a:highlight>
                  <a:srgbClr val="FFFFFF"/>
                </a:highlight>
              </a:rPr>
              <a:t>There are various Logical Operators in JavaScript – </a:t>
            </a:r>
            <a:endParaRPr sz="2200">
              <a:solidFill>
                <a:srgbClr val="273239"/>
              </a:solidFill>
              <a:highlight>
                <a:srgbClr val="FFFFFF"/>
              </a:highlight>
            </a:endParaRPr>
          </a:p>
          <a:p>
            <a:pPr indent="-368300" lvl="0" marL="685800" rtl="0" algn="l">
              <a:lnSpc>
                <a:spcPct val="158000"/>
              </a:lnSpc>
              <a:spcBef>
                <a:spcPts val="800"/>
              </a:spcBef>
              <a:spcAft>
                <a:spcPts val="0"/>
              </a:spcAft>
              <a:buClr>
                <a:srgbClr val="273239"/>
              </a:buClr>
              <a:buSzPts val="2200"/>
              <a:buChar char="●"/>
            </a:pPr>
            <a:r>
              <a:rPr b="1" lang="en-US" sz="2200">
                <a:solidFill>
                  <a:srgbClr val="273239"/>
                </a:solidFill>
                <a:highlight>
                  <a:srgbClr val="FFFFFF"/>
                </a:highlight>
              </a:rPr>
              <a:t>&amp;&amp; (Logical AND):</a:t>
            </a:r>
            <a:r>
              <a:rPr lang="en-US" sz="2200">
                <a:solidFill>
                  <a:srgbClr val="273239"/>
                </a:solidFill>
                <a:highlight>
                  <a:srgbClr val="FFFFFF"/>
                </a:highlight>
              </a:rPr>
              <a:t> </a:t>
            </a:r>
            <a:br>
              <a:rPr lang="en-US" sz="2200">
                <a:solidFill>
                  <a:srgbClr val="273239"/>
                </a:solidFill>
                <a:highlight>
                  <a:srgbClr val="FFFFFF"/>
                </a:highlight>
              </a:rPr>
            </a:br>
            <a:r>
              <a:rPr lang="en-US" sz="2200">
                <a:solidFill>
                  <a:srgbClr val="273239"/>
                </a:solidFill>
                <a:highlight>
                  <a:srgbClr val="FFFFFF"/>
                </a:highlight>
              </a:rPr>
              <a:t>It checks whether two operands are non-zero (0, false, undefined, null or “” are considered as zero), if yes then return 1 otherwise 0. </a:t>
            </a:r>
            <a:br>
              <a:rPr lang="en-US" sz="2200">
                <a:solidFill>
                  <a:srgbClr val="273239"/>
                </a:solidFill>
                <a:highlight>
                  <a:srgbClr val="FFFFFF"/>
                </a:highlight>
              </a:rPr>
            </a:br>
            <a:r>
              <a:rPr b="1" lang="en-US" sz="2200">
                <a:solidFill>
                  <a:srgbClr val="273239"/>
                </a:solidFill>
                <a:highlight>
                  <a:srgbClr val="FFFFFF"/>
                </a:highlight>
              </a:rPr>
              <a:t>Example : </a:t>
            </a:r>
            <a:endParaRPr b="1" sz="2200">
              <a:solidFill>
                <a:srgbClr val="273239"/>
              </a:solidFill>
              <a:highlight>
                <a:srgbClr val="FFFFFF"/>
              </a:highlight>
            </a:endParaRPr>
          </a:p>
          <a:p>
            <a:pPr indent="0" lvl="0" marL="0" marR="0" rtl="0" algn="just">
              <a:lnSpc>
                <a:spcPct val="100000"/>
              </a:lnSpc>
              <a:spcBef>
                <a:spcPts val="3600"/>
              </a:spcBef>
              <a:spcAft>
                <a:spcPts val="0"/>
              </a:spcAft>
              <a:buClr>
                <a:srgbClr val="000000"/>
              </a:buClr>
              <a:buSzPts val="3300"/>
              <a:buFont typeface="Arial"/>
              <a:buNone/>
            </a:pPr>
            <a:r>
              <a:rPr lang="en-US" sz="2100">
                <a:solidFill>
                  <a:srgbClr val="273239"/>
                </a:solidFill>
                <a:latin typeface="Courier New"/>
                <a:ea typeface="Courier New"/>
                <a:cs typeface="Courier New"/>
                <a:sym typeface="Courier New"/>
              </a:rPr>
              <a:t>Y = 5 and X = 6</a:t>
            </a:r>
            <a:endParaRPr sz="2100">
              <a:solidFill>
                <a:srgbClr val="273239"/>
              </a:solidFill>
              <a:latin typeface="Courier New"/>
              <a:ea typeface="Courier New"/>
              <a:cs typeface="Courier New"/>
              <a:sym typeface="Courier New"/>
            </a:endParaRPr>
          </a:p>
          <a:p>
            <a:pPr indent="0" lvl="0" marL="190500" marR="190500" rtl="0" algn="l">
              <a:lnSpc>
                <a:spcPct val="115000"/>
              </a:lnSpc>
              <a:spcBef>
                <a:spcPts val="800"/>
              </a:spcBef>
              <a:spcAft>
                <a:spcPts val="0"/>
              </a:spcAft>
              <a:buNone/>
            </a:pPr>
            <a:r>
              <a:rPr lang="en-US" sz="2100">
                <a:solidFill>
                  <a:srgbClr val="273239"/>
                </a:solidFill>
                <a:latin typeface="Courier New"/>
                <a:ea typeface="Courier New"/>
                <a:cs typeface="Courier New"/>
                <a:sym typeface="Courier New"/>
              </a:rPr>
              <a:t>Y &amp;&amp; X is true.</a:t>
            </a:r>
            <a:endParaRPr sz="2100">
              <a:solidFill>
                <a:srgbClr val="273239"/>
              </a:solidFill>
              <a:latin typeface="Courier New"/>
              <a:ea typeface="Courier New"/>
              <a:cs typeface="Courier New"/>
              <a:sym typeface="Courier New"/>
            </a:endParaRPr>
          </a:p>
          <a:p>
            <a:pPr indent="-368300" lvl="0" marL="685800" rtl="0" algn="l">
              <a:lnSpc>
                <a:spcPct val="158000"/>
              </a:lnSpc>
              <a:spcBef>
                <a:spcPts val="800"/>
              </a:spcBef>
              <a:spcAft>
                <a:spcPts val="0"/>
              </a:spcAft>
              <a:buClr>
                <a:srgbClr val="273239"/>
              </a:buClr>
              <a:buSzPts val="2200"/>
              <a:buChar char="●"/>
            </a:pPr>
            <a:r>
              <a:rPr b="1" lang="en-US" sz="2200">
                <a:solidFill>
                  <a:srgbClr val="273239"/>
                </a:solidFill>
                <a:highlight>
                  <a:srgbClr val="FFFFFF"/>
                </a:highlight>
              </a:rPr>
              <a:t>|| (Logical OR) :</a:t>
            </a:r>
            <a:r>
              <a:rPr lang="en-US" sz="2200">
                <a:solidFill>
                  <a:srgbClr val="273239"/>
                </a:solidFill>
                <a:highlight>
                  <a:srgbClr val="FFFFFF"/>
                </a:highlight>
              </a:rPr>
              <a:t> </a:t>
            </a:r>
            <a:br>
              <a:rPr lang="en-US" sz="2200">
                <a:solidFill>
                  <a:srgbClr val="273239"/>
                </a:solidFill>
                <a:highlight>
                  <a:srgbClr val="FFFFFF"/>
                </a:highlight>
              </a:rPr>
            </a:br>
            <a:r>
              <a:rPr lang="en-US" sz="2200">
                <a:solidFill>
                  <a:srgbClr val="273239"/>
                </a:solidFill>
                <a:highlight>
                  <a:srgbClr val="FFFFFF"/>
                </a:highlight>
              </a:rPr>
              <a:t>It checks whether any one of the two operands is non-zero (0, false, undefined, null, or “” is considered as zero). Thus || returns true if either operand is true and if both are false it returns false. </a:t>
            </a:r>
            <a:br>
              <a:rPr lang="en-US" sz="2200">
                <a:solidFill>
                  <a:srgbClr val="273239"/>
                </a:solidFill>
                <a:highlight>
                  <a:srgbClr val="FFFFFF"/>
                </a:highlight>
              </a:rPr>
            </a:br>
            <a:r>
              <a:rPr b="1" lang="en-US" sz="2200">
                <a:solidFill>
                  <a:srgbClr val="273239"/>
                </a:solidFill>
                <a:highlight>
                  <a:srgbClr val="FFFFFF"/>
                </a:highlight>
              </a:rPr>
              <a:t>Example : </a:t>
            </a:r>
            <a:endParaRPr b="1" sz="2200">
              <a:solidFill>
                <a:srgbClr val="273239"/>
              </a:solidFill>
              <a:highlight>
                <a:srgbClr val="FFFFFF"/>
              </a:highlight>
            </a:endParaRPr>
          </a:p>
          <a:p>
            <a:pPr indent="0" lvl="0" marL="0" marR="0" rtl="0" algn="just">
              <a:lnSpc>
                <a:spcPct val="100000"/>
              </a:lnSpc>
              <a:spcBef>
                <a:spcPts val="3600"/>
              </a:spcBef>
              <a:spcAft>
                <a:spcPts val="0"/>
              </a:spcAft>
              <a:buClr>
                <a:srgbClr val="000000"/>
              </a:buClr>
              <a:buSzPts val="3300"/>
              <a:buFont typeface="Arial"/>
              <a:buNone/>
            </a:pPr>
            <a:r>
              <a:rPr lang="en-US" sz="2100">
                <a:solidFill>
                  <a:srgbClr val="273239"/>
                </a:solidFill>
                <a:latin typeface="Courier New"/>
                <a:ea typeface="Courier New"/>
                <a:cs typeface="Courier New"/>
                <a:sym typeface="Courier New"/>
              </a:rPr>
              <a:t>Y = 5 and X = 0</a:t>
            </a:r>
            <a:endParaRPr sz="2100">
              <a:solidFill>
                <a:srgbClr val="273239"/>
              </a:solidFill>
              <a:latin typeface="Courier New"/>
              <a:ea typeface="Courier New"/>
              <a:cs typeface="Courier New"/>
              <a:sym typeface="Courier New"/>
            </a:endParaRPr>
          </a:p>
          <a:p>
            <a:pPr indent="0" lvl="0" marL="190500" marR="190500" rtl="0" algn="l">
              <a:lnSpc>
                <a:spcPct val="115000"/>
              </a:lnSpc>
              <a:spcBef>
                <a:spcPts val="800"/>
              </a:spcBef>
              <a:spcAft>
                <a:spcPts val="0"/>
              </a:spcAft>
              <a:buNone/>
            </a:pPr>
            <a:r>
              <a:rPr lang="en-US" sz="2100">
                <a:solidFill>
                  <a:srgbClr val="273239"/>
                </a:solidFill>
                <a:latin typeface="Courier New"/>
                <a:ea typeface="Courier New"/>
                <a:cs typeface="Courier New"/>
                <a:sym typeface="Courier New"/>
              </a:rPr>
              <a:t>Y || X is true.</a:t>
            </a:r>
            <a:endParaRPr sz="2100">
              <a:solidFill>
                <a:srgbClr val="273239"/>
              </a:solidFill>
              <a:latin typeface="Courier New"/>
              <a:ea typeface="Courier New"/>
              <a:cs typeface="Courier New"/>
              <a:sym typeface="Courier New"/>
            </a:endParaRPr>
          </a:p>
          <a:p>
            <a:pPr indent="-368300" lvl="0" marL="685800" rtl="0" algn="l">
              <a:lnSpc>
                <a:spcPct val="158000"/>
              </a:lnSpc>
              <a:spcBef>
                <a:spcPts val="800"/>
              </a:spcBef>
              <a:spcAft>
                <a:spcPts val="0"/>
              </a:spcAft>
              <a:buClr>
                <a:srgbClr val="273239"/>
              </a:buClr>
              <a:buSzPts val="2200"/>
              <a:buChar char="●"/>
            </a:pPr>
            <a:r>
              <a:rPr b="1" lang="en-US" sz="2200">
                <a:solidFill>
                  <a:srgbClr val="273239"/>
                </a:solidFill>
                <a:highlight>
                  <a:srgbClr val="FFFFFF"/>
                </a:highlight>
              </a:rPr>
              <a:t>! (Logical NOT):</a:t>
            </a:r>
            <a:r>
              <a:rPr lang="en-US" sz="2200">
                <a:solidFill>
                  <a:srgbClr val="273239"/>
                </a:solidFill>
                <a:highlight>
                  <a:srgbClr val="FFFFFF"/>
                </a:highlight>
              </a:rPr>
              <a:t> </a:t>
            </a:r>
            <a:br>
              <a:rPr lang="en-US" sz="2200">
                <a:solidFill>
                  <a:srgbClr val="273239"/>
                </a:solidFill>
                <a:highlight>
                  <a:srgbClr val="FFFFFF"/>
                </a:highlight>
              </a:rPr>
            </a:br>
            <a:r>
              <a:rPr lang="en-US" sz="2200">
                <a:solidFill>
                  <a:srgbClr val="273239"/>
                </a:solidFill>
                <a:highlight>
                  <a:srgbClr val="FFFFFF"/>
                </a:highlight>
              </a:rPr>
              <a:t>It reverses the boolean result of the operand (or condition). </a:t>
            </a:r>
            <a:br>
              <a:rPr lang="en-US" sz="2200">
                <a:solidFill>
                  <a:srgbClr val="273239"/>
                </a:solidFill>
                <a:highlight>
                  <a:srgbClr val="FFFFFF"/>
                </a:highlight>
              </a:rPr>
            </a:br>
            <a:r>
              <a:rPr b="1" lang="en-US" sz="2200">
                <a:solidFill>
                  <a:srgbClr val="273239"/>
                </a:solidFill>
                <a:highlight>
                  <a:srgbClr val="FFFFFF"/>
                </a:highlight>
              </a:rPr>
              <a:t>Example : </a:t>
            </a:r>
            <a:endParaRPr b="1" sz="2200">
              <a:solidFill>
                <a:srgbClr val="273239"/>
              </a:solidFill>
              <a:highlight>
                <a:srgbClr val="FFFFFF"/>
              </a:highlight>
            </a:endParaRPr>
          </a:p>
          <a:p>
            <a:pPr indent="0" lvl="0" marL="0" marR="0" rtl="0" algn="just">
              <a:lnSpc>
                <a:spcPct val="100000"/>
              </a:lnSpc>
              <a:spcBef>
                <a:spcPts val="3600"/>
              </a:spcBef>
              <a:spcAft>
                <a:spcPts val="0"/>
              </a:spcAft>
              <a:buClr>
                <a:srgbClr val="000000"/>
              </a:buClr>
              <a:buSzPts val="3300"/>
              <a:buFont typeface="Arial"/>
              <a:buNone/>
            </a:pPr>
            <a:r>
              <a:rPr lang="en-US" sz="2100">
                <a:solidFill>
                  <a:srgbClr val="273239"/>
                </a:solidFill>
                <a:latin typeface="Courier New"/>
                <a:ea typeface="Courier New"/>
                <a:cs typeface="Courier New"/>
                <a:sym typeface="Courier New"/>
              </a:rPr>
              <a:t>Y = 5 and X = 0</a:t>
            </a:r>
            <a:endParaRPr sz="2100">
              <a:solidFill>
                <a:srgbClr val="273239"/>
              </a:solidFill>
              <a:latin typeface="Courier New"/>
              <a:ea typeface="Courier New"/>
              <a:cs typeface="Courier New"/>
              <a:sym typeface="Courier New"/>
            </a:endParaRPr>
          </a:p>
          <a:p>
            <a:pPr indent="0" lvl="0" marL="190500" marR="190500" rtl="0" algn="l">
              <a:lnSpc>
                <a:spcPct val="115000"/>
              </a:lnSpc>
              <a:spcBef>
                <a:spcPts val="800"/>
              </a:spcBef>
              <a:spcAft>
                <a:spcPts val="800"/>
              </a:spcAft>
              <a:buNone/>
            </a:pPr>
            <a:r>
              <a:rPr lang="en-US" sz="2100">
                <a:solidFill>
                  <a:srgbClr val="273239"/>
                </a:solidFill>
                <a:latin typeface="Courier New"/>
                <a:ea typeface="Courier New"/>
                <a:cs typeface="Courier New"/>
                <a:sym typeface="Courier New"/>
              </a:rPr>
              <a:t>!(Y || X) is false.</a:t>
            </a:r>
            <a:endParaRPr sz="4000">
              <a:highlight>
                <a:srgbClr val="FFFFFF"/>
              </a:highlight>
              <a:latin typeface="Gill Sans"/>
              <a:ea typeface="Gill Sans"/>
              <a:cs typeface="Gill Sans"/>
              <a:sym typeface="Gill Sans"/>
            </a:endParaRPr>
          </a:p>
        </p:txBody>
      </p:sp>
      <p:graphicFrame>
        <p:nvGraphicFramePr>
          <p:cNvPr id="189" name="Google Shape;189;g137c0df2996_0_134"/>
          <p:cNvGraphicFramePr/>
          <p:nvPr/>
        </p:nvGraphicFramePr>
        <p:xfrm>
          <a:off x="16802000" y="4135100"/>
          <a:ext cx="3000000" cy="3000000"/>
        </p:xfrm>
        <a:graphic>
          <a:graphicData uri="http://schemas.openxmlformats.org/drawingml/2006/table">
            <a:tbl>
              <a:tblPr>
                <a:solidFill>
                  <a:srgbClr val="FFFFFF"/>
                </a:solidFill>
                <a:tableStyleId>{64F8510A-9EA8-45D1-8BE3-CD97C30B59C9}</a:tableStyleId>
              </a:tblPr>
              <a:tblGrid>
                <a:gridCol w="2677350"/>
                <a:gridCol w="3135575"/>
              </a:tblGrid>
              <a:tr h="323850">
                <a:tc>
                  <a:txBody>
                    <a:bodyPr/>
                    <a:lstStyle/>
                    <a:p>
                      <a:pPr indent="0" lvl="0" marL="0" rtl="0" algn="l">
                        <a:lnSpc>
                          <a:spcPct val="115000"/>
                        </a:lnSpc>
                        <a:spcBef>
                          <a:spcPts val="1500"/>
                        </a:spcBef>
                        <a:spcAft>
                          <a:spcPts val="1500"/>
                        </a:spcAft>
                        <a:buNone/>
                      </a:pPr>
                      <a:r>
                        <a:rPr b="1" lang="en-US" sz="2800">
                          <a:highlight>
                            <a:srgbClr val="FFFFFF"/>
                          </a:highlight>
                          <a:latin typeface="Verdana"/>
                          <a:ea typeface="Verdana"/>
                          <a:cs typeface="Verdana"/>
                          <a:sym typeface="Verdana"/>
                        </a:rPr>
                        <a:t>Operator</a:t>
                      </a:r>
                      <a:endParaRPr b="1" sz="2800">
                        <a:highlight>
                          <a:srgbClr val="FFFFFF"/>
                        </a:highlight>
                        <a:latin typeface="Verdana"/>
                        <a:ea typeface="Verdana"/>
                        <a:cs typeface="Verdana"/>
                        <a:sym typeface="Verdana"/>
                      </a:endParaRPr>
                    </a:p>
                  </a:txBody>
                  <a:tcPr marT="76200" marB="76200" marR="76200" marL="1524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500"/>
                        </a:spcBef>
                        <a:spcAft>
                          <a:spcPts val="1500"/>
                        </a:spcAft>
                        <a:buNone/>
                      </a:pPr>
                      <a:r>
                        <a:rPr b="1" lang="en-US" sz="2800">
                          <a:highlight>
                            <a:srgbClr val="FFFFFF"/>
                          </a:highlight>
                          <a:latin typeface="Verdana"/>
                          <a:ea typeface="Verdana"/>
                          <a:cs typeface="Verdana"/>
                          <a:sym typeface="Verdana"/>
                        </a:rPr>
                        <a:t>Description</a:t>
                      </a:r>
                      <a:endParaRPr b="1" sz="2800">
                        <a:highlight>
                          <a:srgbClr val="FFFFFF"/>
                        </a:highlight>
                        <a:latin typeface="Verdana"/>
                        <a:ea typeface="Verdana"/>
                        <a:cs typeface="Verdana"/>
                        <a:sym typeface="Verdana"/>
                      </a:endParaRPr>
                    </a:p>
                  </a:txBody>
                  <a:tcPr marT="76200" marB="76200" marR="76200" marL="762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23850">
                <a:tc>
                  <a:txBody>
                    <a:bodyPr/>
                    <a:lstStyle/>
                    <a:p>
                      <a:pPr indent="0" lvl="0" marL="0" rtl="0" algn="l">
                        <a:lnSpc>
                          <a:spcPct val="115000"/>
                        </a:lnSpc>
                        <a:spcBef>
                          <a:spcPts val="1500"/>
                        </a:spcBef>
                        <a:spcAft>
                          <a:spcPts val="1500"/>
                        </a:spcAft>
                        <a:buNone/>
                      </a:pPr>
                      <a:r>
                        <a:rPr lang="en-US" sz="2800">
                          <a:highlight>
                            <a:srgbClr val="FFFFFF"/>
                          </a:highlight>
                          <a:latin typeface="Verdana"/>
                          <a:ea typeface="Verdana"/>
                          <a:cs typeface="Verdana"/>
                          <a:sym typeface="Verdana"/>
                        </a:rPr>
                        <a:t>&amp;&amp;</a:t>
                      </a:r>
                      <a:endParaRPr sz="2800">
                        <a:highlight>
                          <a:srgbClr val="FFFFFF"/>
                        </a:highlight>
                        <a:latin typeface="Verdana"/>
                        <a:ea typeface="Verdana"/>
                        <a:cs typeface="Verdana"/>
                        <a:sym typeface="Verdana"/>
                      </a:endParaRPr>
                    </a:p>
                  </a:txBody>
                  <a:tcPr marT="76200" marB="76200" marR="76200" marL="1524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500"/>
                        </a:spcBef>
                        <a:spcAft>
                          <a:spcPts val="1500"/>
                        </a:spcAft>
                        <a:buNone/>
                      </a:pPr>
                      <a:r>
                        <a:rPr lang="en-US" sz="2800">
                          <a:highlight>
                            <a:srgbClr val="FFFFFF"/>
                          </a:highlight>
                          <a:latin typeface="Verdana"/>
                          <a:ea typeface="Verdana"/>
                          <a:cs typeface="Verdana"/>
                          <a:sym typeface="Verdana"/>
                        </a:rPr>
                        <a:t>logical and</a:t>
                      </a:r>
                      <a:endParaRPr sz="2800">
                        <a:highlight>
                          <a:srgbClr val="FFFFFF"/>
                        </a:highlight>
                        <a:latin typeface="Verdana"/>
                        <a:ea typeface="Verdana"/>
                        <a:cs typeface="Verdana"/>
                        <a:sym typeface="Verdana"/>
                      </a:endParaRPr>
                    </a:p>
                  </a:txBody>
                  <a:tcPr marT="76200" marB="76200" marR="76200" marL="762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23850">
                <a:tc>
                  <a:txBody>
                    <a:bodyPr/>
                    <a:lstStyle/>
                    <a:p>
                      <a:pPr indent="0" lvl="0" marL="0" rtl="0" algn="l">
                        <a:lnSpc>
                          <a:spcPct val="115000"/>
                        </a:lnSpc>
                        <a:spcBef>
                          <a:spcPts val="1500"/>
                        </a:spcBef>
                        <a:spcAft>
                          <a:spcPts val="1500"/>
                        </a:spcAft>
                        <a:buNone/>
                      </a:pPr>
                      <a:r>
                        <a:rPr lang="en-US" sz="2800">
                          <a:highlight>
                            <a:srgbClr val="FFFFFF"/>
                          </a:highlight>
                          <a:latin typeface="Verdana"/>
                          <a:ea typeface="Verdana"/>
                          <a:cs typeface="Verdana"/>
                          <a:sym typeface="Verdana"/>
                        </a:rPr>
                        <a:t>||</a:t>
                      </a:r>
                      <a:endParaRPr sz="2800">
                        <a:highlight>
                          <a:srgbClr val="FFFFFF"/>
                        </a:highlight>
                        <a:latin typeface="Verdana"/>
                        <a:ea typeface="Verdana"/>
                        <a:cs typeface="Verdana"/>
                        <a:sym typeface="Verdana"/>
                      </a:endParaRPr>
                    </a:p>
                  </a:txBody>
                  <a:tcPr marT="76200" marB="76200" marR="76200" marL="1524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500"/>
                        </a:spcBef>
                        <a:spcAft>
                          <a:spcPts val="1500"/>
                        </a:spcAft>
                        <a:buNone/>
                      </a:pPr>
                      <a:r>
                        <a:rPr lang="en-US" sz="2800">
                          <a:highlight>
                            <a:srgbClr val="FFFFFF"/>
                          </a:highlight>
                          <a:latin typeface="Verdana"/>
                          <a:ea typeface="Verdana"/>
                          <a:cs typeface="Verdana"/>
                          <a:sym typeface="Verdana"/>
                        </a:rPr>
                        <a:t>logical or</a:t>
                      </a:r>
                      <a:endParaRPr sz="2800">
                        <a:highlight>
                          <a:srgbClr val="FFFFFF"/>
                        </a:highlight>
                        <a:latin typeface="Verdana"/>
                        <a:ea typeface="Verdana"/>
                        <a:cs typeface="Verdana"/>
                        <a:sym typeface="Verdana"/>
                      </a:endParaRPr>
                    </a:p>
                  </a:txBody>
                  <a:tcPr marT="76200" marB="76200" marR="76200" marL="762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23850">
                <a:tc>
                  <a:txBody>
                    <a:bodyPr/>
                    <a:lstStyle/>
                    <a:p>
                      <a:pPr indent="0" lvl="0" marL="0" rtl="0" algn="l">
                        <a:lnSpc>
                          <a:spcPct val="115000"/>
                        </a:lnSpc>
                        <a:spcBef>
                          <a:spcPts val="1500"/>
                        </a:spcBef>
                        <a:spcAft>
                          <a:spcPts val="1500"/>
                        </a:spcAft>
                        <a:buNone/>
                      </a:pPr>
                      <a:r>
                        <a:rPr lang="en-US" sz="2800">
                          <a:highlight>
                            <a:srgbClr val="FFFFFF"/>
                          </a:highlight>
                          <a:latin typeface="Verdana"/>
                          <a:ea typeface="Verdana"/>
                          <a:cs typeface="Verdana"/>
                          <a:sym typeface="Verdana"/>
                        </a:rPr>
                        <a:t>!</a:t>
                      </a:r>
                      <a:endParaRPr sz="2800">
                        <a:highlight>
                          <a:srgbClr val="FFFFFF"/>
                        </a:highlight>
                        <a:latin typeface="Verdana"/>
                        <a:ea typeface="Verdana"/>
                        <a:cs typeface="Verdana"/>
                        <a:sym typeface="Verdana"/>
                      </a:endParaRPr>
                    </a:p>
                  </a:txBody>
                  <a:tcPr marT="76200" marB="76200" marR="76200" marL="1524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500"/>
                        </a:spcBef>
                        <a:spcAft>
                          <a:spcPts val="1500"/>
                        </a:spcAft>
                        <a:buNone/>
                      </a:pPr>
                      <a:r>
                        <a:rPr lang="en-US" sz="2800">
                          <a:highlight>
                            <a:srgbClr val="FFFFFF"/>
                          </a:highlight>
                          <a:latin typeface="Verdana"/>
                          <a:ea typeface="Verdana"/>
                          <a:cs typeface="Verdana"/>
                          <a:sym typeface="Verdana"/>
                        </a:rPr>
                        <a:t>logical not</a:t>
                      </a:r>
                      <a:endParaRPr sz="2800">
                        <a:highlight>
                          <a:srgbClr val="FFFFFF"/>
                        </a:highlight>
                        <a:latin typeface="Verdana"/>
                        <a:ea typeface="Verdana"/>
                        <a:cs typeface="Verdana"/>
                        <a:sym typeface="Verdana"/>
                      </a:endParaRPr>
                    </a:p>
                  </a:txBody>
                  <a:tcPr marT="76200" marB="76200" marR="76200" marL="762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3" name="Shape 193"/>
        <p:cNvGrpSpPr/>
        <p:nvPr/>
      </p:nvGrpSpPr>
      <p:grpSpPr>
        <a:xfrm>
          <a:off x="0" y="0"/>
          <a:ext cx="0" cy="0"/>
          <a:chOff x="0" y="0"/>
          <a:chExt cx="0" cy="0"/>
        </a:xfrm>
      </p:grpSpPr>
      <p:sp>
        <p:nvSpPr>
          <p:cNvPr id="194" name="Google Shape;194;g137c0df2996_0_144"/>
          <p:cNvSpPr txBox="1"/>
          <p:nvPr/>
        </p:nvSpPr>
        <p:spPr>
          <a:xfrm>
            <a:off x="5556325" y="1525175"/>
            <a:ext cx="14298900" cy="933900"/>
          </a:xfrm>
          <a:prstGeom prst="rect">
            <a:avLst/>
          </a:prstGeom>
          <a:noFill/>
          <a:ln>
            <a:noFill/>
          </a:ln>
        </p:spPr>
        <p:txBody>
          <a:bodyPr anchorCtr="0" anchor="ctr" bIns="50800" lIns="50800" spcFirstLastPara="1" rIns="50800" wrap="square" tIns="50800">
            <a:spAutoFit/>
          </a:bodyPr>
          <a:lstStyle/>
          <a:p>
            <a:pPr indent="0" lvl="0" marL="0" marR="0" rtl="0" algn="ctr">
              <a:lnSpc>
                <a:spcPct val="120000"/>
              </a:lnSpc>
              <a:spcBef>
                <a:spcPts val="0"/>
              </a:spcBef>
              <a:spcAft>
                <a:spcPts val="0"/>
              </a:spcAft>
              <a:buNone/>
            </a:pPr>
            <a:r>
              <a:rPr lang="en-US" sz="5400">
                <a:solidFill>
                  <a:schemeClr val="dk1"/>
                </a:solidFill>
                <a:latin typeface="Gill Sans"/>
                <a:ea typeface="Gill Sans"/>
                <a:cs typeface="Gill Sans"/>
                <a:sym typeface="Gill Sans"/>
              </a:rPr>
              <a:t>JavaScript</a:t>
            </a:r>
            <a:r>
              <a:rPr lang="en-US" sz="5400">
                <a:solidFill>
                  <a:srgbClr val="535353"/>
                </a:solidFill>
                <a:latin typeface="Gill Sans"/>
                <a:ea typeface="Gill Sans"/>
                <a:cs typeface="Gill Sans"/>
                <a:sym typeface="Gill Sans"/>
              </a:rPr>
              <a:t> – Loops In Javascript</a:t>
            </a:r>
            <a:endParaRPr sz="5400">
              <a:solidFill>
                <a:srgbClr val="535353"/>
              </a:solidFill>
              <a:latin typeface="Gill Sans"/>
              <a:ea typeface="Gill Sans"/>
              <a:cs typeface="Gill Sans"/>
              <a:sym typeface="Gill Sans"/>
            </a:endParaRPr>
          </a:p>
        </p:txBody>
      </p:sp>
      <p:sp>
        <p:nvSpPr>
          <p:cNvPr id="195" name="Google Shape;195;g137c0df2996_0_144"/>
          <p:cNvSpPr txBox="1"/>
          <p:nvPr/>
        </p:nvSpPr>
        <p:spPr>
          <a:xfrm>
            <a:off x="1908325" y="2612973"/>
            <a:ext cx="17946900" cy="5490000"/>
          </a:xfrm>
          <a:prstGeom prst="rect">
            <a:avLst/>
          </a:prstGeom>
          <a:noFill/>
          <a:ln>
            <a:noFill/>
          </a:ln>
        </p:spPr>
        <p:txBody>
          <a:bodyPr anchorCtr="0" anchor="ctr" bIns="50800" lIns="50800" spcFirstLastPara="1" rIns="50800" wrap="square" tIns="50800">
            <a:spAutoFit/>
          </a:bodyPr>
          <a:lstStyle/>
          <a:p>
            <a:pPr indent="0" lvl="0" marL="0" marR="0" rtl="0" algn="just">
              <a:lnSpc>
                <a:spcPct val="100000"/>
              </a:lnSpc>
              <a:spcBef>
                <a:spcPts val="800"/>
              </a:spcBef>
              <a:spcAft>
                <a:spcPts val="0"/>
              </a:spcAft>
              <a:buClr>
                <a:srgbClr val="000000"/>
              </a:buClr>
              <a:buSzPts val="3300"/>
              <a:buFont typeface="Arial"/>
              <a:buNone/>
            </a:pPr>
            <a:r>
              <a:rPr lang="en-US" sz="3300">
                <a:highlight>
                  <a:srgbClr val="FFFFFF"/>
                </a:highlight>
                <a:latin typeface="Gill Sans"/>
                <a:ea typeface="Gill Sans"/>
                <a:cs typeface="Gill Sans"/>
                <a:sym typeface="Gill Sans"/>
              </a:rPr>
              <a:t>Looping in programming languages is a feature which facilitates the execution of a set of instructions/functions repeatedly while some condition evaluates to true. For example, suppose we want to print “Hello World” 10 times. This can be done in two ways as shown below</a:t>
            </a:r>
            <a:endParaRPr sz="33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None/>
            </a:pPr>
            <a:r>
              <a:rPr lang="en-US" sz="3300">
                <a:highlight>
                  <a:srgbClr val="FFFFFF"/>
                </a:highlight>
                <a:latin typeface="Gill Sans"/>
                <a:ea typeface="Gill Sans"/>
                <a:cs typeface="Gill Sans"/>
                <a:sym typeface="Gill Sans"/>
              </a:rPr>
              <a:t>There are mainly two types of loops:</a:t>
            </a:r>
            <a:endParaRPr sz="3300">
              <a:highlight>
                <a:srgbClr val="FFFFFF"/>
              </a:highlight>
              <a:latin typeface="Gill Sans"/>
              <a:ea typeface="Gill Sans"/>
              <a:cs typeface="Gill Sans"/>
              <a:sym typeface="Gill Sans"/>
            </a:endParaRPr>
          </a:p>
          <a:p>
            <a:pPr indent="-438150" lvl="0" marL="457200" marR="0" rtl="0" algn="just">
              <a:lnSpc>
                <a:spcPct val="100000"/>
              </a:lnSpc>
              <a:spcBef>
                <a:spcPts val="800"/>
              </a:spcBef>
              <a:spcAft>
                <a:spcPts val="0"/>
              </a:spcAft>
              <a:buSzPts val="3300"/>
              <a:buFont typeface="Gill Sans"/>
              <a:buChar char="●"/>
            </a:pPr>
            <a:r>
              <a:rPr b="1" lang="en-US" sz="3300">
                <a:highlight>
                  <a:srgbClr val="FFFFFF"/>
                </a:highlight>
                <a:latin typeface="Gill Sans"/>
                <a:ea typeface="Gill Sans"/>
                <a:cs typeface="Gill Sans"/>
                <a:sym typeface="Gill Sans"/>
              </a:rPr>
              <a:t>Entry Controlled loops:</a:t>
            </a:r>
            <a:r>
              <a:rPr lang="en-US" sz="3300">
                <a:highlight>
                  <a:srgbClr val="FFFFFF"/>
                </a:highlight>
                <a:latin typeface="Gill Sans"/>
                <a:ea typeface="Gill Sans"/>
                <a:cs typeface="Gill Sans"/>
                <a:sym typeface="Gill Sans"/>
              </a:rPr>
              <a:t> In these types of loops, the test condition is tested before entering the loop body. </a:t>
            </a:r>
            <a:r>
              <a:rPr b="1" i="1" lang="en-US" sz="3300">
                <a:highlight>
                  <a:srgbClr val="FFFFFF"/>
                </a:highlight>
                <a:latin typeface="Gill Sans"/>
                <a:ea typeface="Gill Sans"/>
                <a:cs typeface="Gill Sans"/>
                <a:sym typeface="Gill Sans"/>
              </a:rPr>
              <a:t>For Loops and While Loops</a:t>
            </a:r>
            <a:r>
              <a:rPr lang="en-US" sz="3300">
                <a:highlight>
                  <a:srgbClr val="FFFFFF"/>
                </a:highlight>
                <a:latin typeface="Gill Sans"/>
                <a:ea typeface="Gill Sans"/>
                <a:cs typeface="Gill Sans"/>
                <a:sym typeface="Gill Sans"/>
              </a:rPr>
              <a:t> are entry-controlled loops.</a:t>
            </a:r>
            <a:endParaRPr sz="3300">
              <a:highlight>
                <a:srgbClr val="FFFFFF"/>
              </a:highlight>
              <a:latin typeface="Gill Sans"/>
              <a:ea typeface="Gill Sans"/>
              <a:cs typeface="Gill Sans"/>
              <a:sym typeface="Gill Sans"/>
            </a:endParaRPr>
          </a:p>
          <a:p>
            <a:pPr indent="-438150" lvl="0" marL="457200" marR="0" rtl="0" algn="just">
              <a:lnSpc>
                <a:spcPct val="100000"/>
              </a:lnSpc>
              <a:spcBef>
                <a:spcPts val="0"/>
              </a:spcBef>
              <a:spcAft>
                <a:spcPts val="0"/>
              </a:spcAft>
              <a:buSzPts val="3300"/>
              <a:buFont typeface="Gill Sans"/>
              <a:buChar char="●"/>
            </a:pPr>
            <a:r>
              <a:rPr b="1" lang="en-US" sz="3300">
                <a:highlight>
                  <a:srgbClr val="FFFFFF"/>
                </a:highlight>
                <a:latin typeface="Gill Sans"/>
                <a:ea typeface="Gill Sans"/>
                <a:cs typeface="Gill Sans"/>
                <a:sym typeface="Gill Sans"/>
              </a:rPr>
              <a:t>Exit Controlled loops:</a:t>
            </a:r>
            <a:r>
              <a:rPr lang="en-US" sz="3300">
                <a:highlight>
                  <a:srgbClr val="FFFFFF"/>
                </a:highlight>
                <a:latin typeface="Gill Sans"/>
                <a:ea typeface="Gill Sans"/>
                <a:cs typeface="Gill Sans"/>
                <a:sym typeface="Gill Sans"/>
              </a:rPr>
              <a:t> In these types of loops the test condition is tested or evaluated at the end of the loop body. Therefore, the loop body will execute at least once, irrespective of whether the test condition is true or false. The </a:t>
            </a:r>
            <a:r>
              <a:rPr b="1" i="1" lang="en-US" sz="3300">
                <a:highlight>
                  <a:srgbClr val="FFFFFF"/>
                </a:highlight>
                <a:latin typeface="Gill Sans"/>
                <a:ea typeface="Gill Sans"/>
                <a:cs typeface="Gill Sans"/>
                <a:sym typeface="Gill Sans"/>
              </a:rPr>
              <a:t>do-while</a:t>
            </a:r>
            <a:r>
              <a:rPr lang="en-US" sz="3300">
                <a:highlight>
                  <a:srgbClr val="FFFFFF"/>
                </a:highlight>
                <a:latin typeface="Gill Sans"/>
                <a:ea typeface="Gill Sans"/>
                <a:cs typeface="Gill Sans"/>
                <a:sym typeface="Gill Sans"/>
              </a:rPr>
              <a:t> loop is exit controlled loop.</a:t>
            </a:r>
            <a:endParaRPr sz="33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800"/>
              </a:spcAft>
              <a:buClr>
                <a:srgbClr val="000000"/>
              </a:buClr>
              <a:buSzPts val="3300"/>
              <a:buFont typeface="Arial"/>
              <a:buNone/>
            </a:pPr>
            <a:r>
              <a:t/>
            </a:r>
            <a:endParaRPr sz="3300">
              <a:highlight>
                <a:srgbClr val="FFFFFF"/>
              </a:highlight>
              <a:latin typeface="Gill Sans"/>
              <a:ea typeface="Gill Sans"/>
              <a:cs typeface="Gill Sans"/>
              <a:sym typeface="Gill Sans"/>
            </a:endParaRPr>
          </a:p>
        </p:txBody>
      </p:sp>
      <p:sp>
        <p:nvSpPr>
          <p:cNvPr id="196" name="Google Shape;196;g137c0df2996_0_144"/>
          <p:cNvSpPr txBox="1"/>
          <p:nvPr/>
        </p:nvSpPr>
        <p:spPr>
          <a:xfrm>
            <a:off x="1165675" y="8102975"/>
            <a:ext cx="6663600" cy="3370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US" sz="2300">
                <a:solidFill>
                  <a:srgbClr val="273239"/>
                </a:solidFill>
                <a:highlight>
                  <a:srgbClr val="FFFFFF"/>
                </a:highlight>
                <a:latin typeface="Courier New"/>
                <a:ea typeface="Courier New"/>
                <a:cs typeface="Courier New"/>
                <a:sym typeface="Courier New"/>
              </a:rPr>
              <a:t>&lt;script type = "text/javascript"&gt;</a:t>
            </a:r>
            <a:endParaRPr i="1" sz="2300">
              <a:solidFill>
                <a:srgbClr val="273239"/>
              </a:solidFill>
              <a:highlight>
                <a:srgbClr val="FFFFFF"/>
              </a:highlight>
              <a:latin typeface="Courier New"/>
              <a:ea typeface="Courier New"/>
              <a:cs typeface="Courier New"/>
              <a:sym typeface="Courier New"/>
            </a:endParaRPr>
          </a:p>
          <a:p>
            <a:pPr indent="0" lvl="0" marL="457200" rtl="0" algn="l">
              <a:spcBef>
                <a:spcPts val="0"/>
              </a:spcBef>
              <a:spcAft>
                <a:spcPts val="0"/>
              </a:spcAft>
              <a:buNone/>
            </a:pPr>
            <a:r>
              <a:rPr i="1" lang="en-US" sz="2300">
                <a:solidFill>
                  <a:srgbClr val="273239"/>
                </a:solidFill>
                <a:highlight>
                  <a:srgbClr val="FFFFFF"/>
                </a:highlight>
                <a:latin typeface="Courier New"/>
                <a:ea typeface="Courier New"/>
                <a:cs typeface="Courier New"/>
                <a:sym typeface="Courier New"/>
              </a:rPr>
              <a:t>var i;</a:t>
            </a:r>
            <a:endParaRPr i="1" sz="2300">
              <a:solidFill>
                <a:srgbClr val="273239"/>
              </a:solidFill>
              <a:highlight>
                <a:srgbClr val="FFFFFF"/>
              </a:highlight>
              <a:latin typeface="Courier New"/>
              <a:ea typeface="Courier New"/>
              <a:cs typeface="Courier New"/>
              <a:sym typeface="Courier New"/>
            </a:endParaRPr>
          </a:p>
          <a:p>
            <a:pPr indent="0" lvl="0" marL="457200" rtl="0" algn="l">
              <a:spcBef>
                <a:spcPts val="0"/>
              </a:spcBef>
              <a:spcAft>
                <a:spcPts val="0"/>
              </a:spcAft>
              <a:buNone/>
            </a:pPr>
            <a:r>
              <a:rPr i="1" lang="en-US" sz="2300">
                <a:solidFill>
                  <a:srgbClr val="273239"/>
                </a:solidFill>
                <a:highlight>
                  <a:srgbClr val="FFFFFF"/>
                </a:highlight>
                <a:latin typeface="Courier New"/>
                <a:ea typeface="Courier New"/>
                <a:cs typeface="Courier New"/>
                <a:sym typeface="Courier New"/>
              </a:rPr>
              <a:t> </a:t>
            </a:r>
            <a:endParaRPr i="1" sz="2300">
              <a:solidFill>
                <a:srgbClr val="273239"/>
              </a:solidFill>
              <a:highlight>
                <a:srgbClr val="FFFFFF"/>
              </a:highlight>
              <a:latin typeface="Courier New"/>
              <a:ea typeface="Courier New"/>
              <a:cs typeface="Courier New"/>
              <a:sym typeface="Courier New"/>
            </a:endParaRPr>
          </a:p>
          <a:p>
            <a:pPr indent="0" lvl="0" marL="457200" rtl="0" algn="l">
              <a:spcBef>
                <a:spcPts val="0"/>
              </a:spcBef>
              <a:spcAft>
                <a:spcPts val="0"/>
              </a:spcAft>
              <a:buNone/>
            </a:pPr>
            <a:r>
              <a:rPr i="1" lang="en-US" sz="2300">
                <a:solidFill>
                  <a:srgbClr val="273239"/>
                </a:solidFill>
                <a:highlight>
                  <a:srgbClr val="FFFFFF"/>
                </a:highlight>
                <a:latin typeface="Courier New"/>
                <a:ea typeface="Courier New"/>
                <a:cs typeface="Courier New"/>
                <a:sym typeface="Courier New"/>
              </a:rPr>
              <a:t>for (i = 0; i &lt; 10; i++)</a:t>
            </a:r>
            <a:endParaRPr i="1" sz="2300">
              <a:solidFill>
                <a:srgbClr val="273239"/>
              </a:solidFill>
              <a:highlight>
                <a:srgbClr val="FFFFFF"/>
              </a:highlight>
              <a:latin typeface="Courier New"/>
              <a:ea typeface="Courier New"/>
              <a:cs typeface="Courier New"/>
              <a:sym typeface="Courier New"/>
            </a:endParaRPr>
          </a:p>
          <a:p>
            <a:pPr indent="0" lvl="0" marL="457200" rtl="0" algn="l">
              <a:spcBef>
                <a:spcPts val="0"/>
              </a:spcBef>
              <a:spcAft>
                <a:spcPts val="0"/>
              </a:spcAft>
              <a:buNone/>
            </a:pPr>
            <a:r>
              <a:rPr i="1" lang="en-US" sz="2300">
                <a:solidFill>
                  <a:srgbClr val="273239"/>
                </a:solidFill>
                <a:highlight>
                  <a:srgbClr val="FFFFFF"/>
                </a:highlight>
                <a:latin typeface="Courier New"/>
                <a:ea typeface="Courier New"/>
                <a:cs typeface="Courier New"/>
                <a:sym typeface="Courier New"/>
              </a:rPr>
              <a:t>{</a:t>
            </a:r>
            <a:endParaRPr i="1" sz="2300">
              <a:solidFill>
                <a:srgbClr val="273239"/>
              </a:solidFill>
              <a:highlight>
                <a:srgbClr val="FFFFFF"/>
              </a:highlight>
              <a:latin typeface="Courier New"/>
              <a:ea typeface="Courier New"/>
              <a:cs typeface="Courier New"/>
              <a:sym typeface="Courier New"/>
            </a:endParaRPr>
          </a:p>
          <a:p>
            <a:pPr indent="0" lvl="0" marL="914400" rtl="0" algn="l">
              <a:spcBef>
                <a:spcPts val="0"/>
              </a:spcBef>
              <a:spcAft>
                <a:spcPts val="0"/>
              </a:spcAft>
              <a:buNone/>
            </a:pPr>
            <a:r>
              <a:rPr i="1" lang="en-US" sz="2300">
                <a:solidFill>
                  <a:srgbClr val="273239"/>
                </a:solidFill>
                <a:highlight>
                  <a:srgbClr val="FFFFFF"/>
                </a:highlight>
                <a:latin typeface="Courier New"/>
                <a:ea typeface="Courier New"/>
                <a:cs typeface="Courier New"/>
                <a:sym typeface="Courier New"/>
              </a:rPr>
              <a:t>    document.write("Hello World!\n");</a:t>
            </a:r>
            <a:endParaRPr i="1" sz="2300">
              <a:solidFill>
                <a:srgbClr val="273239"/>
              </a:solidFill>
              <a:highlight>
                <a:srgbClr val="FFFFFF"/>
              </a:highlight>
              <a:latin typeface="Courier New"/>
              <a:ea typeface="Courier New"/>
              <a:cs typeface="Courier New"/>
              <a:sym typeface="Courier New"/>
            </a:endParaRPr>
          </a:p>
          <a:p>
            <a:pPr indent="0" lvl="0" marL="457200" rtl="0" algn="l">
              <a:spcBef>
                <a:spcPts val="0"/>
              </a:spcBef>
              <a:spcAft>
                <a:spcPts val="0"/>
              </a:spcAft>
              <a:buNone/>
            </a:pPr>
            <a:r>
              <a:rPr i="1" lang="en-US" sz="2300">
                <a:solidFill>
                  <a:srgbClr val="273239"/>
                </a:solidFill>
                <a:highlight>
                  <a:srgbClr val="FFFFFF"/>
                </a:highlight>
                <a:latin typeface="Courier New"/>
                <a:ea typeface="Courier New"/>
                <a:cs typeface="Courier New"/>
                <a:sym typeface="Courier New"/>
              </a:rPr>
              <a:t>}</a:t>
            </a:r>
            <a:endParaRPr i="1" sz="23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en-US" sz="2300">
                <a:solidFill>
                  <a:srgbClr val="273239"/>
                </a:solidFill>
                <a:highlight>
                  <a:srgbClr val="FFFFFF"/>
                </a:highlight>
                <a:latin typeface="Courier New"/>
                <a:ea typeface="Courier New"/>
                <a:cs typeface="Courier New"/>
                <a:sym typeface="Courier New"/>
              </a:rPr>
              <a:t>&lt;/script&gt;</a:t>
            </a:r>
            <a:endParaRPr i="1" sz="2300">
              <a:solidFill>
                <a:srgbClr val="273239"/>
              </a:solidFill>
              <a:highlight>
                <a:srgbClr val="FFFFFF"/>
              </a:highlight>
              <a:latin typeface="Courier New"/>
              <a:ea typeface="Courier New"/>
              <a:cs typeface="Courier New"/>
              <a:sym typeface="Courier New"/>
            </a:endParaRPr>
          </a:p>
        </p:txBody>
      </p:sp>
      <p:sp>
        <p:nvSpPr>
          <p:cNvPr id="197" name="Google Shape;197;g137c0df2996_0_144"/>
          <p:cNvSpPr txBox="1"/>
          <p:nvPr/>
        </p:nvSpPr>
        <p:spPr>
          <a:xfrm>
            <a:off x="11598375" y="8102975"/>
            <a:ext cx="7809900" cy="3093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US" sz="2100"/>
              <a:t>&lt;script type = "text/javascript"&gt; </a:t>
            </a:r>
            <a:endParaRPr i="1" sz="2100"/>
          </a:p>
          <a:p>
            <a:pPr indent="0" lvl="0" marL="0" rtl="0" algn="l">
              <a:spcBef>
                <a:spcPts val="0"/>
              </a:spcBef>
              <a:spcAft>
                <a:spcPts val="0"/>
              </a:spcAft>
              <a:buNone/>
            </a:pPr>
            <a:r>
              <a:t/>
            </a:r>
            <a:endParaRPr i="1" sz="2100"/>
          </a:p>
          <a:p>
            <a:pPr indent="0" lvl="0" marL="457200" rtl="0" algn="l">
              <a:spcBef>
                <a:spcPts val="0"/>
              </a:spcBef>
              <a:spcAft>
                <a:spcPts val="0"/>
              </a:spcAft>
              <a:buNone/>
            </a:pPr>
            <a:r>
              <a:rPr i="1" lang="en-US" sz="2100"/>
              <a:t>while (i &lt; 10)</a:t>
            </a:r>
            <a:endParaRPr i="1" sz="2100"/>
          </a:p>
          <a:p>
            <a:pPr indent="0" lvl="0" marL="457200" rtl="0" algn="l">
              <a:spcBef>
                <a:spcPts val="0"/>
              </a:spcBef>
              <a:spcAft>
                <a:spcPts val="0"/>
              </a:spcAft>
              <a:buNone/>
            </a:pPr>
            <a:r>
              <a:rPr i="1" lang="en-US" sz="2100"/>
              <a:t>{</a:t>
            </a:r>
            <a:endParaRPr i="1" sz="2100"/>
          </a:p>
          <a:p>
            <a:pPr indent="0" lvl="0" marL="914400" rtl="0" algn="l">
              <a:spcBef>
                <a:spcPts val="0"/>
              </a:spcBef>
              <a:spcAft>
                <a:spcPts val="0"/>
              </a:spcAft>
              <a:buNone/>
            </a:pPr>
            <a:r>
              <a:rPr i="1" lang="en-US" sz="2100"/>
              <a:t>   document.write("Hello World!\n");</a:t>
            </a:r>
            <a:endParaRPr i="1" sz="2100"/>
          </a:p>
          <a:p>
            <a:pPr indent="0" lvl="0" marL="914400" rtl="0" algn="l">
              <a:spcBef>
                <a:spcPts val="0"/>
              </a:spcBef>
              <a:spcAft>
                <a:spcPts val="0"/>
              </a:spcAft>
              <a:buNone/>
            </a:pPr>
            <a:r>
              <a:rPr i="1" lang="en-US" sz="2100"/>
              <a:t>   i++;</a:t>
            </a:r>
            <a:endParaRPr i="1" sz="2100"/>
          </a:p>
          <a:p>
            <a:pPr indent="0" lvl="0" marL="457200" rtl="0" algn="l">
              <a:spcBef>
                <a:spcPts val="0"/>
              </a:spcBef>
              <a:spcAft>
                <a:spcPts val="0"/>
              </a:spcAft>
              <a:buNone/>
            </a:pPr>
            <a:r>
              <a:rPr i="1" lang="en-US" sz="2100"/>
              <a:t>}</a:t>
            </a:r>
            <a:endParaRPr i="1" sz="2100"/>
          </a:p>
          <a:p>
            <a:pPr indent="0" lvl="0" marL="0" rtl="0" algn="l">
              <a:spcBef>
                <a:spcPts val="0"/>
              </a:spcBef>
              <a:spcAft>
                <a:spcPts val="0"/>
              </a:spcAft>
              <a:buNone/>
            </a:pPr>
            <a:r>
              <a:t/>
            </a:r>
            <a:endParaRPr i="1" sz="2100"/>
          </a:p>
          <a:p>
            <a:pPr indent="0" lvl="0" marL="0" rtl="0" algn="l">
              <a:spcBef>
                <a:spcPts val="0"/>
              </a:spcBef>
              <a:spcAft>
                <a:spcPts val="0"/>
              </a:spcAft>
              <a:buNone/>
            </a:pPr>
            <a:r>
              <a:rPr i="1" lang="en-US" sz="2100"/>
              <a:t>&lt;/script&gt;</a:t>
            </a:r>
            <a:endParaRPr i="1" sz="21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1" name="Shape 201"/>
        <p:cNvGrpSpPr/>
        <p:nvPr/>
      </p:nvGrpSpPr>
      <p:grpSpPr>
        <a:xfrm>
          <a:off x="0" y="0"/>
          <a:ext cx="0" cy="0"/>
          <a:chOff x="0" y="0"/>
          <a:chExt cx="0" cy="0"/>
        </a:xfrm>
      </p:grpSpPr>
      <p:sp>
        <p:nvSpPr>
          <p:cNvPr id="202" name="Google Shape;202;g137c0df2996_0_158"/>
          <p:cNvSpPr txBox="1"/>
          <p:nvPr/>
        </p:nvSpPr>
        <p:spPr>
          <a:xfrm>
            <a:off x="5556325" y="1525175"/>
            <a:ext cx="14298900" cy="933900"/>
          </a:xfrm>
          <a:prstGeom prst="rect">
            <a:avLst/>
          </a:prstGeom>
          <a:noFill/>
          <a:ln>
            <a:noFill/>
          </a:ln>
        </p:spPr>
        <p:txBody>
          <a:bodyPr anchorCtr="0" anchor="ctr" bIns="50800" lIns="50800" spcFirstLastPara="1" rIns="50800" wrap="square" tIns="50800">
            <a:spAutoFit/>
          </a:bodyPr>
          <a:lstStyle/>
          <a:p>
            <a:pPr indent="0" lvl="0" marL="0" marR="0" rtl="0" algn="ctr">
              <a:lnSpc>
                <a:spcPct val="120000"/>
              </a:lnSpc>
              <a:spcBef>
                <a:spcPts val="0"/>
              </a:spcBef>
              <a:spcAft>
                <a:spcPts val="0"/>
              </a:spcAft>
              <a:buNone/>
            </a:pPr>
            <a:r>
              <a:rPr lang="en-US" sz="5400">
                <a:solidFill>
                  <a:schemeClr val="dk1"/>
                </a:solidFill>
                <a:latin typeface="Gill Sans"/>
                <a:ea typeface="Gill Sans"/>
                <a:cs typeface="Gill Sans"/>
                <a:sym typeface="Gill Sans"/>
              </a:rPr>
              <a:t>JavaScript</a:t>
            </a:r>
            <a:r>
              <a:rPr lang="en-US" sz="5400">
                <a:solidFill>
                  <a:srgbClr val="535353"/>
                </a:solidFill>
                <a:latin typeface="Gill Sans"/>
                <a:ea typeface="Gill Sans"/>
                <a:cs typeface="Gill Sans"/>
                <a:sym typeface="Gill Sans"/>
              </a:rPr>
              <a:t> –Dialogue Boxes</a:t>
            </a:r>
            <a:endParaRPr sz="5400">
              <a:solidFill>
                <a:srgbClr val="535353"/>
              </a:solidFill>
              <a:latin typeface="Gill Sans"/>
              <a:ea typeface="Gill Sans"/>
              <a:cs typeface="Gill Sans"/>
              <a:sym typeface="Gill Sans"/>
            </a:endParaRPr>
          </a:p>
        </p:txBody>
      </p:sp>
      <p:sp>
        <p:nvSpPr>
          <p:cNvPr id="203" name="Google Shape;203;g137c0df2996_0_158"/>
          <p:cNvSpPr txBox="1"/>
          <p:nvPr/>
        </p:nvSpPr>
        <p:spPr>
          <a:xfrm>
            <a:off x="1908325" y="2612973"/>
            <a:ext cx="17946900" cy="3355500"/>
          </a:xfrm>
          <a:prstGeom prst="rect">
            <a:avLst/>
          </a:prstGeom>
          <a:noFill/>
          <a:ln>
            <a:noFill/>
          </a:ln>
        </p:spPr>
        <p:txBody>
          <a:bodyPr anchorCtr="0" anchor="ctr" bIns="50800" lIns="50800" spcFirstLastPara="1" rIns="50800" wrap="square" tIns="50800">
            <a:spAutoFit/>
          </a:bodyPr>
          <a:lstStyle/>
          <a:p>
            <a:pPr indent="0" lvl="0" marL="0" marR="0" rtl="0" algn="just">
              <a:lnSpc>
                <a:spcPct val="100000"/>
              </a:lnSpc>
              <a:spcBef>
                <a:spcPts val="800"/>
              </a:spcBef>
              <a:spcAft>
                <a:spcPts val="0"/>
              </a:spcAft>
              <a:buNone/>
            </a:pPr>
            <a:r>
              <a:rPr lang="en-US" sz="3300">
                <a:highlight>
                  <a:srgbClr val="FFFFFF"/>
                </a:highlight>
                <a:latin typeface="Gill Sans"/>
                <a:ea typeface="Gill Sans"/>
                <a:cs typeface="Gill Sans"/>
                <a:sym typeface="Gill Sans"/>
              </a:rPr>
              <a:t>JavaScript uses 3 kinds of dialog boxes: ALERT, PROMPT and CONFIRM. These dialog boxes can be of very much help for making our website look more attractive. </a:t>
            </a:r>
            <a:endParaRPr sz="33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None/>
            </a:pPr>
            <a:r>
              <a:rPr b="1" lang="en-US" sz="3300">
                <a:highlight>
                  <a:srgbClr val="FFFFFF"/>
                </a:highlight>
                <a:latin typeface="Gill Sans"/>
                <a:ea typeface="Gill Sans"/>
                <a:cs typeface="Gill Sans"/>
                <a:sym typeface="Gill Sans"/>
              </a:rPr>
              <a:t>Alert Box:</a:t>
            </a:r>
            <a:endParaRPr b="1" sz="33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800"/>
              </a:spcAft>
              <a:buNone/>
            </a:pPr>
            <a:r>
              <a:rPr lang="en-US" sz="3300">
                <a:highlight>
                  <a:srgbClr val="FFFFFF"/>
                </a:highlight>
                <a:latin typeface="Gill Sans"/>
                <a:ea typeface="Gill Sans"/>
                <a:cs typeface="Gill Sans"/>
                <a:sym typeface="Gill Sans"/>
              </a:rPr>
              <a:t>An alert box is used on the website to show a warning message to the user that they have entered the wrong value other than what is required to fill in that position. Nonetheless, an alert box can still be used for friendlier messages. The alert box gives only one button “OK” to select and proceed.</a:t>
            </a:r>
            <a:endParaRPr sz="3300">
              <a:highlight>
                <a:srgbClr val="FFFFFF"/>
              </a:highlight>
              <a:latin typeface="Gill Sans"/>
              <a:ea typeface="Gill Sans"/>
              <a:cs typeface="Gill Sans"/>
              <a:sym typeface="Gill Sans"/>
            </a:endParaRPr>
          </a:p>
        </p:txBody>
      </p:sp>
      <p:sp>
        <p:nvSpPr>
          <p:cNvPr id="204" name="Google Shape;204;g137c0df2996_0_158"/>
          <p:cNvSpPr txBox="1"/>
          <p:nvPr/>
        </p:nvSpPr>
        <p:spPr>
          <a:xfrm>
            <a:off x="2653475" y="5983750"/>
            <a:ext cx="15764100" cy="7572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US" sz="2000">
                <a:solidFill>
                  <a:srgbClr val="273239"/>
                </a:solidFill>
                <a:highlight>
                  <a:srgbClr val="FFFFFF"/>
                </a:highlight>
                <a:latin typeface="Courier New"/>
                <a:ea typeface="Courier New"/>
                <a:cs typeface="Courier New"/>
                <a:sym typeface="Courier New"/>
              </a:rPr>
              <a:t>&lt;!DOCTYPE html&gt;</a:t>
            </a:r>
            <a:endParaRPr i="1" sz="20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en-US" sz="2000">
                <a:solidFill>
                  <a:srgbClr val="273239"/>
                </a:solidFill>
                <a:highlight>
                  <a:srgbClr val="FFFFFF"/>
                </a:highlight>
                <a:latin typeface="Courier New"/>
                <a:ea typeface="Courier New"/>
                <a:cs typeface="Courier New"/>
                <a:sym typeface="Courier New"/>
              </a:rPr>
              <a:t>&lt;html&gt;</a:t>
            </a:r>
            <a:endParaRPr i="1" sz="20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en-US" sz="2000">
                <a:solidFill>
                  <a:srgbClr val="273239"/>
                </a:solidFill>
                <a:highlight>
                  <a:srgbClr val="FFFFFF"/>
                </a:highlight>
                <a:latin typeface="Courier New"/>
                <a:ea typeface="Courier New"/>
                <a:cs typeface="Courier New"/>
                <a:sym typeface="Courier New"/>
              </a:rPr>
              <a:t>&lt;head&gt;</a:t>
            </a:r>
            <a:endParaRPr i="1" sz="20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en-US" sz="2000">
                <a:solidFill>
                  <a:srgbClr val="273239"/>
                </a:solidFill>
                <a:highlight>
                  <a:srgbClr val="FFFFFF"/>
                </a:highlight>
                <a:latin typeface="Courier New"/>
                <a:ea typeface="Courier New"/>
                <a:cs typeface="Courier New"/>
                <a:sym typeface="Courier New"/>
              </a:rPr>
              <a:t>         </a:t>
            </a:r>
            <a:endParaRPr i="1" sz="20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en-US" sz="2000">
                <a:solidFill>
                  <a:srgbClr val="273239"/>
                </a:solidFill>
                <a:highlight>
                  <a:srgbClr val="FFFFFF"/>
                </a:highlight>
                <a:latin typeface="Courier New"/>
                <a:ea typeface="Courier New"/>
                <a:cs typeface="Courier New"/>
                <a:sym typeface="Courier New"/>
              </a:rPr>
              <a:t>    &lt;script type="text/javascript"&gt;</a:t>
            </a:r>
            <a:endParaRPr i="1" sz="20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en-US" sz="2000">
                <a:solidFill>
                  <a:srgbClr val="273239"/>
                </a:solidFill>
                <a:highlight>
                  <a:srgbClr val="FFFFFF"/>
                </a:highlight>
                <a:latin typeface="Courier New"/>
                <a:ea typeface="Courier New"/>
                <a:cs typeface="Courier New"/>
                <a:sym typeface="Courier New"/>
              </a:rPr>
              <a:t>            function Warning() {</a:t>
            </a:r>
            <a:endParaRPr i="1" sz="20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en-US" sz="2000">
                <a:solidFill>
                  <a:srgbClr val="273239"/>
                </a:solidFill>
                <a:highlight>
                  <a:srgbClr val="FFFFFF"/>
                </a:highlight>
                <a:latin typeface="Courier New"/>
                <a:ea typeface="Courier New"/>
                <a:cs typeface="Courier New"/>
                <a:sym typeface="Courier New"/>
              </a:rPr>
              <a:t>            alert ("Warning danger you have not filled everything");</a:t>
            </a:r>
            <a:endParaRPr i="1" sz="20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en-US" sz="2000">
                <a:solidFill>
                  <a:srgbClr val="273239"/>
                </a:solidFill>
                <a:highlight>
                  <a:srgbClr val="FFFFFF"/>
                </a:highlight>
                <a:latin typeface="Courier New"/>
                <a:ea typeface="Courier New"/>
                <a:cs typeface="Courier New"/>
                <a:sym typeface="Courier New"/>
              </a:rPr>
              <a:t>            document.write ("Warning danger you have not filled everything");</a:t>
            </a:r>
            <a:endParaRPr i="1" sz="20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en-US" sz="2000">
                <a:solidFill>
                  <a:srgbClr val="273239"/>
                </a:solidFill>
                <a:highlight>
                  <a:srgbClr val="FFFFFF"/>
                </a:highlight>
                <a:latin typeface="Courier New"/>
                <a:ea typeface="Courier New"/>
                <a:cs typeface="Courier New"/>
                <a:sym typeface="Courier New"/>
              </a:rPr>
              <a:t>            }</a:t>
            </a:r>
            <a:endParaRPr i="1" sz="20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en-US" sz="2000">
                <a:solidFill>
                  <a:srgbClr val="273239"/>
                </a:solidFill>
                <a:highlight>
                  <a:srgbClr val="FFFFFF"/>
                </a:highlight>
                <a:latin typeface="Courier New"/>
                <a:ea typeface="Courier New"/>
                <a:cs typeface="Courier New"/>
                <a:sym typeface="Courier New"/>
              </a:rPr>
              <a:t>    &lt;/script&gt;</a:t>
            </a:r>
            <a:endParaRPr i="1" sz="20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en-US" sz="2000">
                <a:solidFill>
                  <a:srgbClr val="273239"/>
                </a:solidFill>
                <a:highlight>
                  <a:srgbClr val="FFFFFF"/>
                </a:highlight>
                <a:latin typeface="Courier New"/>
                <a:ea typeface="Courier New"/>
                <a:cs typeface="Courier New"/>
                <a:sym typeface="Courier New"/>
              </a:rPr>
              <a:t>         </a:t>
            </a:r>
            <a:endParaRPr i="1" sz="20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en-US" sz="2000">
                <a:solidFill>
                  <a:srgbClr val="273239"/>
                </a:solidFill>
                <a:highlight>
                  <a:srgbClr val="FFFFFF"/>
                </a:highlight>
                <a:latin typeface="Courier New"/>
                <a:ea typeface="Courier New"/>
                <a:cs typeface="Courier New"/>
                <a:sym typeface="Courier New"/>
              </a:rPr>
              <a:t>&lt;/head&gt;</a:t>
            </a:r>
            <a:endParaRPr i="1" sz="20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en-US" sz="2000">
                <a:solidFill>
                  <a:srgbClr val="273239"/>
                </a:solidFill>
                <a:highlight>
                  <a:srgbClr val="FFFFFF"/>
                </a:highlight>
                <a:latin typeface="Courier New"/>
                <a:ea typeface="Courier New"/>
                <a:cs typeface="Courier New"/>
                <a:sym typeface="Courier New"/>
              </a:rPr>
              <a:t>&lt;body&gt;</a:t>
            </a:r>
            <a:endParaRPr i="1" sz="20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en-US" sz="2000">
                <a:solidFill>
                  <a:srgbClr val="273239"/>
                </a:solidFill>
                <a:highlight>
                  <a:srgbClr val="FFFFFF"/>
                </a:highlight>
                <a:latin typeface="Courier New"/>
                <a:ea typeface="Courier New"/>
                <a:cs typeface="Courier New"/>
                <a:sym typeface="Courier New"/>
              </a:rPr>
              <a:t>     </a:t>
            </a:r>
            <a:endParaRPr i="1" sz="20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en-US" sz="2000">
                <a:solidFill>
                  <a:srgbClr val="273239"/>
                </a:solidFill>
                <a:highlight>
                  <a:srgbClr val="FFFFFF"/>
                </a:highlight>
                <a:latin typeface="Courier New"/>
                <a:ea typeface="Courier New"/>
                <a:cs typeface="Courier New"/>
                <a:sym typeface="Courier New"/>
              </a:rPr>
              <a:t>&lt;p&gt; Click me &lt;/p&gt;</a:t>
            </a:r>
            <a:endParaRPr i="1" sz="20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en-US" sz="2000">
                <a:solidFill>
                  <a:srgbClr val="273239"/>
                </a:solidFill>
                <a:highlight>
                  <a:srgbClr val="FFFFFF"/>
                </a:highlight>
                <a:latin typeface="Courier New"/>
                <a:ea typeface="Courier New"/>
                <a:cs typeface="Courier New"/>
                <a:sym typeface="Courier New"/>
              </a:rPr>
              <a:t> </a:t>
            </a:r>
            <a:endParaRPr i="1" sz="20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en-US" sz="2000">
                <a:solidFill>
                  <a:srgbClr val="273239"/>
                </a:solidFill>
                <a:highlight>
                  <a:srgbClr val="FFFFFF"/>
                </a:highlight>
                <a:latin typeface="Courier New"/>
                <a:ea typeface="Courier New"/>
                <a:cs typeface="Courier New"/>
                <a:sym typeface="Courier New"/>
              </a:rPr>
              <a:t> </a:t>
            </a:r>
            <a:endParaRPr i="1" sz="20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en-US" sz="2000">
                <a:solidFill>
                  <a:srgbClr val="273239"/>
                </a:solidFill>
                <a:highlight>
                  <a:srgbClr val="FFFFFF"/>
                </a:highlight>
                <a:latin typeface="Courier New"/>
                <a:ea typeface="Courier New"/>
                <a:cs typeface="Courier New"/>
                <a:sym typeface="Courier New"/>
              </a:rPr>
              <a:t>    &lt;form&gt;</a:t>
            </a:r>
            <a:endParaRPr i="1" sz="20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en-US" sz="2000">
                <a:solidFill>
                  <a:srgbClr val="273239"/>
                </a:solidFill>
                <a:highlight>
                  <a:srgbClr val="FFFFFF"/>
                </a:highlight>
                <a:latin typeface="Courier New"/>
                <a:ea typeface="Courier New"/>
                <a:cs typeface="Courier New"/>
                <a:sym typeface="Courier New"/>
              </a:rPr>
              <a:t>        &lt;input type="button" value="Click Me" onclick="Warning();" /&gt;</a:t>
            </a:r>
            <a:endParaRPr i="1" sz="20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en-US" sz="2000">
                <a:solidFill>
                  <a:srgbClr val="273239"/>
                </a:solidFill>
                <a:highlight>
                  <a:srgbClr val="FFFFFF"/>
                </a:highlight>
                <a:latin typeface="Courier New"/>
                <a:ea typeface="Courier New"/>
                <a:cs typeface="Courier New"/>
                <a:sym typeface="Courier New"/>
              </a:rPr>
              <a:t>    &lt;/form&gt;</a:t>
            </a:r>
            <a:endParaRPr i="1" sz="20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en-US" sz="2000">
                <a:solidFill>
                  <a:srgbClr val="273239"/>
                </a:solidFill>
                <a:highlight>
                  <a:srgbClr val="FFFFFF"/>
                </a:highlight>
                <a:latin typeface="Courier New"/>
                <a:ea typeface="Courier New"/>
                <a:cs typeface="Courier New"/>
                <a:sym typeface="Courier New"/>
              </a:rPr>
              <a:t>         </a:t>
            </a:r>
            <a:endParaRPr i="1" sz="20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en-US" sz="2000">
                <a:solidFill>
                  <a:srgbClr val="273239"/>
                </a:solidFill>
                <a:highlight>
                  <a:srgbClr val="FFFFFF"/>
                </a:highlight>
                <a:latin typeface="Courier New"/>
                <a:ea typeface="Courier New"/>
                <a:cs typeface="Courier New"/>
                <a:sym typeface="Courier New"/>
              </a:rPr>
              <a:t>&lt;/body&gt;</a:t>
            </a:r>
            <a:endParaRPr i="1" sz="20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en-US" sz="2000">
                <a:solidFill>
                  <a:srgbClr val="273239"/>
                </a:solidFill>
                <a:highlight>
                  <a:srgbClr val="FFFFFF"/>
                </a:highlight>
                <a:latin typeface="Courier New"/>
                <a:ea typeface="Courier New"/>
                <a:cs typeface="Courier New"/>
                <a:sym typeface="Courier New"/>
              </a:rPr>
              <a:t>   </a:t>
            </a:r>
            <a:endParaRPr i="1" sz="20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en-US" sz="2000">
                <a:solidFill>
                  <a:srgbClr val="273239"/>
                </a:solidFill>
                <a:highlight>
                  <a:srgbClr val="FFFFFF"/>
                </a:highlight>
                <a:latin typeface="Courier New"/>
                <a:ea typeface="Courier New"/>
                <a:cs typeface="Courier New"/>
                <a:sym typeface="Courier New"/>
              </a:rPr>
              <a:t>&lt;/html&gt;</a:t>
            </a:r>
            <a:endParaRPr i="1" sz="2000">
              <a:solidFill>
                <a:srgbClr val="273239"/>
              </a:solidFill>
              <a:highlight>
                <a:srgbClr val="FFFFFF"/>
              </a:highlight>
              <a:latin typeface="Courier New"/>
              <a:ea typeface="Courier New"/>
              <a:cs typeface="Courier New"/>
              <a:sym typeface="Courier New"/>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8" name="Shape 208"/>
        <p:cNvGrpSpPr/>
        <p:nvPr/>
      </p:nvGrpSpPr>
      <p:grpSpPr>
        <a:xfrm>
          <a:off x="0" y="0"/>
          <a:ext cx="0" cy="0"/>
          <a:chOff x="0" y="0"/>
          <a:chExt cx="0" cy="0"/>
        </a:xfrm>
      </p:grpSpPr>
      <p:sp>
        <p:nvSpPr>
          <p:cNvPr id="209" name="Google Shape;209;g137c0df2996_0_171"/>
          <p:cNvSpPr txBox="1"/>
          <p:nvPr/>
        </p:nvSpPr>
        <p:spPr>
          <a:xfrm>
            <a:off x="5556325" y="1525175"/>
            <a:ext cx="14298900" cy="933900"/>
          </a:xfrm>
          <a:prstGeom prst="rect">
            <a:avLst/>
          </a:prstGeom>
          <a:noFill/>
          <a:ln>
            <a:noFill/>
          </a:ln>
        </p:spPr>
        <p:txBody>
          <a:bodyPr anchorCtr="0" anchor="ctr" bIns="50800" lIns="50800" spcFirstLastPara="1" rIns="50800" wrap="square" tIns="50800">
            <a:spAutoFit/>
          </a:bodyPr>
          <a:lstStyle/>
          <a:p>
            <a:pPr indent="0" lvl="0" marL="0" marR="0" rtl="0" algn="ctr">
              <a:lnSpc>
                <a:spcPct val="120000"/>
              </a:lnSpc>
              <a:spcBef>
                <a:spcPts val="0"/>
              </a:spcBef>
              <a:spcAft>
                <a:spcPts val="0"/>
              </a:spcAft>
              <a:buNone/>
            </a:pPr>
            <a:r>
              <a:rPr lang="en-US" sz="5400">
                <a:solidFill>
                  <a:schemeClr val="dk1"/>
                </a:solidFill>
                <a:latin typeface="Gill Sans"/>
                <a:ea typeface="Gill Sans"/>
                <a:cs typeface="Gill Sans"/>
                <a:sym typeface="Gill Sans"/>
              </a:rPr>
              <a:t>JavaScript</a:t>
            </a:r>
            <a:r>
              <a:rPr lang="en-US" sz="5400">
                <a:solidFill>
                  <a:srgbClr val="535353"/>
                </a:solidFill>
                <a:latin typeface="Gill Sans"/>
                <a:ea typeface="Gill Sans"/>
                <a:cs typeface="Gill Sans"/>
                <a:sym typeface="Gill Sans"/>
              </a:rPr>
              <a:t> –Dialogue Boxes</a:t>
            </a:r>
            <a:endParaRPr sz="5400">
              <a:solidFill>
                <a:srgbClr val="535353"/>
              </a:solidFill>
              <a:latin typeface="Gill Sans"/>
              <a:ea typeface="Gill Sans"/>
              <a:cs typeface="Gill Sans"/>
              <a:sym typeface="Gill Sans"/>
            </a:endParaRPr>
          </a:p>
        </p:txBody>
      </p:sp>
      <p:sp>
        <p:nvSpPr>
          <p:cNvPr id="210" name="Google Shape;210;g137c0df2996_0_171"/>
          <p:cNvSpPr txBox="1"/>
          <p:nvPr/>
        </p:nvSpPr>
        <p:spPr>
          <a:xfrm>
            <a:off x="1908325" y="2612973"/>
            <a:ext cx="17946900" cy="3309300"/>
          </a:xfrm>
          <a:prstGeom prst="rect">
            <a:avLst/>
          </a:prstGeom>
          <a:noFill/>
          <a:ln>
            <a:noFill/>
          </a:ln>
        </p:spPr>
        <p:txBody>
          <a:bodyPr anchorCtr="0" anchor="ctr" bIns="50800" lIns="50800" spcFirstLastPara="1" rIns="50800" wrap="square" tIns="50800">
            <a:spAutoFit/>
          </a:bodyPr>
          <a:lstStyle/>
          <a:p>
            <a:pPr indent="0" lvl="0" marL="0" marR="0" rtl="0" algn="just">
              <a:lnSpc>
                <a:spcPct val="100000"/>
              </a:lnSpc>
              <a:spcBef>
                <a:spcPts val="800"/>
              </a:spcBef>
              <a:spcAft>
                <a:spcPts val="0"/>
              </a:spcAft>
              <a:buNone/>
            </a:pPr>
            <a:r>
              <a:rPr b="1" lang="en-US" sz="3000">
                <a:highlight>
                  <a:srgbClr val="FFFFFF"/>
                </a:highlight>
                <a:latin typeface="Gill Sans"/>
                <a:ea typeface="Gill Sans"/>
                <a:cs typeface="Gill Sans"/>
                <a:sym typeface="Gill Sans"/>
              </a:rPr>
              <a:t>Confirm Box:</a:t>
            </a:r>
            <a:endParaRPr b="1" sz="30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None/>
            </a:pPr>
            <a:r>
              <a:rPr lang="en-US" sz="3300">
                <a:highlight>
                  <a:srgbClr val="FFFFFF"/>
                </a:highlight>
                <a:latin typeface="Gill Sans"/>
                <a:ea typeface="Gill Sans"/>
                <a:cs typeface="Gill Sans"/>
                <a:sym typeface="Gill Sans"/>
              </a:rPr>
              <a:t>A confirm box is often used if you want the user to verify or accept something. When a confirm box pops up, the user will have to click either “OK” or “Cancel” to proceed. If the user clicks on the OK button, the window method confirm() will return true. If the user clicks on the Cancel button, then confirm() returns false and will show null.</a:t>
            </a:r>
            <a:endParaRPr sz="33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800"/>
              </a:spcAft>
              <a:buClr>
                <a:srgbClr val="000000"/>
              </a:buClr>
              <a:buSzPts val="3300"/>
              <a:buFont typeface="Arial"/>
              <a:buNone/>
            </a:pPr>
            <a:r>
              <a:t/>
            </a:r>
            <a:endParaRPr sz="3300">
              <a:highlight>
                <a:srgbClr val="FFFFFF"/>
              </a:highlight>
              <a:latin typeface="Gill Sans"/>
              <a:ea typeface="Gill Sans"/>
              <a:cs typeface="Gill Sans"/>
              <a:sym typeface="Gill Sans"/>
            </a:endParaRPr>
          </a:p>
        </p:txBody>
      </p:sp>
      <p:sp>
        <p:nvSpPr>
          <p:cNvPr id="211" name="Google Shape;211;g137c0df2996_0_171"/>
          <p:cNvSpPr txBox="1"/>
          <p:nvPr/>
        </p:nvSpPr>
        <p:spPr>
          <a:xfrm>
            <a:off x="3302725" y="5498050"/>
            <a:ext cx="10899000" cy="7388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US" sz="1800">
                <a:solidFill>
                  <a:srgbClr val="273239"/>
                </a:solidFill>
                <a:highlight>
                  <a:srgbClr val="FFFFFF"/>
                </a:highlight>
                <a:latin typeface="Courier New"/>
                <a:ea typeface="Courier New"/>
                <a:cs typeface="Courier New"/>
                <a:sym typeface="Courier New"/>
              </a:rPr>
              <a:t>&lt;!DOCTYPE html&gt;</a:t>
            </a:r>
            <a:endParaRPr i="1" sz="18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en-US" sz="1800">
                <a:solidFill>
                  <a:srgbClr val="273239"/>
                </a:solidFill>
                <a:highlight>
                  <a:srgbClr val="FFFFFF"/>
                </a:highlight>
                <a:latin typeface="Courier New"/>
                <a:ea typeface="Courier New"/>
                <a:cs typeface="Courier New"/>
                <a:sym typeface="Courier New"/>
              </a:rPr>
              <a:t>&lt;html&gt;</a:t>
            </a:r>
            <a:endParaRPr i="1" sz="18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en-US" sz="1800">
                <a:solidFill>
                  <a:srgbClr val="273239"/>
                </a:solidFill>
                <a:highlight>
                  <a:srgbClr val="FFFFFF"/>
                </a:highlight>
                <a:latin typeface="Courier New"/>
                <a:ea typeface="Courier New"/>
                <a:cs typeface="Courier New"/>
                <a:sym typeface="Courier New"/>
              </a:rPr>
              <a:t>&lt;head&gt;     </a:t>
            </a:r>
            <a:endParaRPr i="1" sz="18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en-US" sz="1800">
                <a:solidFill>
                  <a:srgbClr val="273239"/>
                </a:solidFill>
                <a:highlight>
                  <a:srgbClr val="FFFFFF"/>
                </a:highlight>
                <a:latin typeface="Courier New"/>
                <a:ea typeface="Courier New"/>
                <a:cs typeface="Courier New"/>
                <a:sym typeface="Courier New"/>
              </a:rPr>
              <a:t>    &lt;script type="text/javascript"&gt;</a:t>
            </a:r>
            <a:endParaRPr i="1" sz="18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en-US" sz="1800">
                <a:solidFill>
                  <a:srgbClr val="273239"/>
                </a:solidFill>
                <a:highlight>
                  <a:srgbClr val="FFFFFF"/>
                </a:highlight>
                <a:latin typeface="Courier New"/>
                <a:ea typeface="Courier New"/>
                <a:cs typeface="Courier New"/>
                <a:sym typeface="Courier New"/>
              </a:rPr>
              <a:t> </a:t>
            </a:r>
            <a:endParaRPr i="1" sz="18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en-US" sz="1800">
                <a:solidFill>
                  <a:srgbClr val="273239"/>
                </a:solidFill>
                <a:highlight>
                  <a:srgbClr val="FFFFFF"/>
                </a:highlight>
                <a:latin typeface="Courier New"/>
                <a:ea typeface="Courier New"/>
                <a:cs typeface="Courier New"/>
                <a:sym typeface="Courier New"/>
              </a:rPr>
              <a:t>        function Confirmation(){</a:t>
            </a:r>
            <a:endParaRPr i="1" sz="18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en-US" sz="1800">
                <a:solidFill>
                  <a:srgbClr val="273239"/>
                </a:solidFill>
                <a:highlight>
                  <a:srgbClr val="FFFFFF"/>
                </a:highlight>
                <a:latin typeface="Courier New"/>
                <a:ea typeface="Courier New"/>
                <a:cs typeface="Courier New"/>
                <a:sym typeface="Courier New"/>
              </a:rPr>
              <a:t>            var Val = confirm("Do you want to continue ?");</a:t>
            </a:r>
            <a:endParaRPr i="1" sz="18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en-US" sz="1800">
                <a:solidFill>
                  <a:srgbClr val="273239"/>
                </a:solidFill>
                <a:highlight>
                  <a:srgbClr val="FFFFFF"/>
                </a:highlight>
                <a:latin typeface="Courier New"/>
                <a:ea typeface="Courier New"/>
                <a:cs typeface="Courier New"/>
                <a:sym typeface="Courier New"/>
              </a:rPr>
              <a:t>            if( Val == true ){</a:t>
            </a:r>
            <a:endParaRPr i="1" sz="18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en-US" sz="1800">
                <a:solidFill>
                  <a:srgbClr val="273239"/>
                </a:solidFill>
                <a:highlight>
                  <a:srgbClr val="FFFFFF"/>
                </a:highlight>
                <a:latin typeface="Courier New"/>
                <a:ea typeface="Courier New"/>
                <a:cs typeface="Courier New"/>
                <a:sym typeface="Courier New"/>
              </a:rPr>
              <a:t>                document.write (" CONTINUED!");</a:t>
            </a:r>
            <a:endParaRPr i="1" sz="18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en-US" sz="1800">
                <a:solidFill>
                  <a:srgbClr val="273239"/>
                </a:solidFill>
                <a:highlight>
                  <a:srgbClr val="FFFFFF"/>
                </a:highlight>
                <a:latin typeface="Courier New"/>
                <a:ea typeface="Courier New"/>
                <a:cs typeface="Courier New"/>
                <a:sym typeface="Courier New"/>
              </a:rPr>
              <a:t>                return true;</a:t>
            </a:r>
            <a:endParaRPr i="1" sz="18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en-US" sz="1800">
                <a:solidFill>
                  <a:srgbClr val="273239"/>
                </a:solidFill>
                <a:highlight>
                  <a:srgbClr val="FFFFFF"/>
                </a:highlight>
                <a:latin typeface="Courier New"/>
                <a:ea typeface="Courier New"/>
                <a:cs typeface="Courier New"/>
                <a:sym typeface="Courier New"/>
              </a:rPr>
              <a:t>            }</a:t>
            </a:r>
            <a:endParaRPr i="1" sz="18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en-US" sz="1800">
                <a:solidFill>
                  <a:srgbClr val="273239"/>
                </a:solidFill>
                <a:highlight>
                  <a:srgbClr val="FFFFFF"/>
                </a:highlight>
                <a:latin typeface="Courier New"/>
                <a:ea typeface="Courier New"/>
                <a:cs typeface="Courier New"/>
                <a:sym typeface="Courier New"/>
              </a:rPr>
              <a:t>            else{</a:t>
            </a:r>
            <a:endParaRPr i="1" sz="18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en-US" sz="1800">
                <a:solidFill>
                  <a:srgbClr val="273239"/>
                </a:solidFill>
                <a:highlight>
                  <a:srgbClr val="FFFFFF"/>
                </a:highlight>
                <a:latin typeface="Courier New"/>
                <a:ea typeface="Courier New"/>
                <a:cs typeface="Courier New"/>
                <a:sym typeface="Courier New"/>
              </a:rPr>
              <a:t>                document.write ("NOT CONTINUED!");</a:t>
            </a:r>
            <a:endParaRPr i="1" sz="18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en-US" sz="1800">
                <a:solidFill>
                  <a:srgbClr val="273239"/>
                </a:solidFill>
                <a:highlight>
                  <a:srgbClr val="FFFFFF"/>
                </a:highlight>
                <a:latin typeface="Courier New"/>
                <a:ea typeface="Courier New"/>
                <a:cs typeface="Courier New"/>
                <a:sym typeface="Courier New"/>
              </a:rPr>
              <a:t>                return false;</a:t>
            </a:r>
            <a:endParaRPr i="1" sz="18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en-US" sz="1800">
                <a:solidFill>
                  <a:srgbClr val="273239"/>
                </a:solidFill>
                <a:highlight>
                  <a:srgbClr val="FFFFFF"/>
                </a:highlight>
                <a:latin typeface="Courier New"/>
                <a:ea typeface="Courier New"/>
                <a:cs typeface="Courier New"/>
                <a:sym typeface="Courier New"/>
              </a:rPr>
              <a:t>            }</a:t>
            </a:r>
            <a:endParaRPr i="1" sz="18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en-US" sz="1800">
                <a:solidFill>
                  <a:srgbClr val="273239"/>
                </a:solidFill>
                <a:highlight>
                  <a:srgbClr val="FFFFFF"/>
                </a:highlight>
                <a:latin typeface="Courier New"/>
                <a:ea typeface="Courier New"/>
                <a:cs typeface="Courier New"/>
                <a:sym typeface="Courier New"/>
              </a:rPr>
              <a:t>        } </a:t>
            </a:r>
            <a:endParaRPr i="1" sz="18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en-US" sz="1800">
                <a:solidFill>
                  <a:srgbClr val="273239"/>
                </a:solidFill>
                <a:highlight>
                  <a:srgbClr val="FFFFFF"/>
                </a:highlight>
                <a:latin typeface="Courier New"/>
                <a:ea typeface="Courier New"/>
                <a:cs typeface="Courier New"/>
                <a:sym typeface="Courier New"/>
              </a:rPr>
              <a:t>    &lt;/script&gt;</a:t>
            </a:r>
            <a:endParaRPr i="1" sz="18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en-US" sz="1800">
                <a:solidFill>
                  <a:srgbClr val="273239"/>
                </a:solidFill>
                <a:highlight>
                  <a:srgbClr val="FFFFFF"/>
                </a:highlight>
                <a:latin typeface="Courier New"/>
                <a:ea typeface="Courier New"/>
                <a:cs typeface="Courier New"/>
                <a:sym typeface="Courier New"/>
              </a:rPr>
              <a:t>         </a:t>
            </a:r>
            <a:endParaRPr i="1" sz="18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en-US" sz="1800">
                <a:solidFill>
                  <a:srgbClr val="273239"/>
                </a:solidFill>
                <a:highlight>
                  <a:srgbClr val="FFFFFF"/>
                </a:highlight>
                <a:latin typeface="Courier New"/>
                <a:ea typeface="Courier New"/>
                <a:cs typeface="Courier New"/>
                <a:sym typeface="Courier New"/>
              </a:rPr>
              <a:t>&lt;/head&gt;</a:t>
            </a:r>
            <a:endParaRPr i="1" sz="18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en-US" sz="1800">
                <a:solidFill>
                  <a:srgbClr val="273239"/>
                </a:solidFill>
                <a:highlight>
                  <a:srgbClr val="FFFFFF"/>
                </a:highlight>
                <a:latin typeface="Courier New"/>
                <a:ea typeface="Courier New"/>
                <a:cs typeface="Courier New"/>
                <a:sym typeface="Courier New"/>
              </a:rPr>
              <a:t>&lt;body&gt; </a:t>
            </a:r>
            <a:endParaRPr i="1" sz="18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en-US" sz="1800">
                <a:solidFill>
                  <a:srgbClr val="273239"/>
                </a:solidFill>
                <a:highlight>
                  <a:srgbClr val="FFFFFF"/>
                </a:highlight>
                <a:latin typeface="Courier New"/>
                <a:ea typeface="Courier New"/>
                <a:cs typeface="Courier New"/>
                <a:sym typeface="Courier New"/>
              </a:rPr>
              <a:t>&lt;p&gt;Click me: &lt;/p&gt;         </a:t>
            </a:r>
            <a:endParaRPr i="1" sz="18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en-US" sz="1800">
                <a:solidFill>
                  <a:srgbClr val="273239"/>
                </a:solidFill>
                <a:highlight>
                  <a:srgbClr val="FFFFFF"/>
                </a:highlight>
                <a:latin typeface="Courier New"/>
                <a:ea typeface="Courier New"/>
                <a:cs typeface="Courier New"/>
                <a:sym typeface="Courier New"/>
              </a:rPr>
              <a:t>    &lt;form&gt;</a:t>
            </a:r>
            <a:endParaRPr i="1" sz="18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en-US" sz="1800">
                <a:solidFill>
                  <a:srgbClr val="273239"/>
                </a:solidFill>
                <a:highlight>
                  <a:srgbClr val="FFFFFF"/>
                </a:highlight>
                <a:latin typeface="Courier New"/>
                <a:ea typeface="Courier New"/>
                <a:cs typeface="Courier New"/>
                <a:sym typeface="Courier New"/>
              </a:rPr>
              <a:t>        &lt;input type="button" value="Click Me" onclick="Confirmation();" /&gt;</a:t>
            </a:r>
            <a:endParaRPr i="1" sz="18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en-US" sz="1800">
                <a:solidFill>
                  <a:srgbClr val="273239"/>
                </a:solidFill>
                <a:highlight>
                  <a:srgbClr val="FFFFFF"/>
                </a:highlight>
                <a:latin typeface="Courier New"/>
                <a:ea typeface="Courier New"/>
                <a:cs typeface="Courier New"/>
                <a:sym typeface="Courier New"/>
              </a:rPr>
              <a:t>    &lt;/form&gt;         </a:t>
            </a:r>
            <a:endParaRPr i="1" sz="18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en-US" sz="1800">
                <a:solidFill>
                  <a:srgbClr val="273239"/>
                </a:solidFill>
                <a:highlight>
                  <a:srgbClr val="FFFFFF"/>
                </a:highlight>
                <a:latin typeface="Courier New"/>
                <a:ea typeface="Courier New"/>
                <a:cs typeface="Courier New"/>
                <a:sym typeface="Courier New"/>
              </a:rPr>
              <a:t>&lt;/body&gt;</a:t>
            </a:r>
            <a:endParaRPr i="1" sz="18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en-US" sz="1800">
                <a:solidFill>
                  <a:srgbClr val="273239"/>
                </a:solidFill>
                <a:highlight>
                  <a:srgbClr val="FFFFFF"/>
                </a:highlight>
                <a:latin typeface="Courier New"/>
                <a:ea typeface="Courier New"/>
                <a:cs typeface="Courier New"/>
                <a:sym typeface="Courier New"/>
              </a:rPr>
              <a:t>&lt;/html&gt;</a:t>
            </a:r>
            <a:endParaRPr i="1" sz="1800">
              <a:solidFill>
                <a:srgbClr val="273239"/>
              </a:solidFill>
              <a:highlight>
                <a:srgbClr val="FFFFFF"/>
              </a:highlight>
              <a:latin typeface="Courier New"/>
              <a:ea typeface="Courier New"/>
              <a:cs typeface="Courier New"/>
              <a:sym typeface="Courier New"/>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5" name="Shape 215"/>
        <p:cNvGrpSpPr/>
        <p:nvPr/>
      </p:nvGrpSpPr>
      <p:grpSpPr>
        <a:xfrm>
          <a:off x="0" y="0"/>
          <a:ext cx="0" cy="0"/>
          <a:chOff x="0" y="0"/>
          <a:chExt cx="0" cy="0"/>
        </a:xfrm>
      </p:grpSpPr>
      <p:sp>
        <p:nvSpPr>
          <p:cNvPr id="216" name="Google Shape;216;g137c0df2996_0_181"/>
          <p:cNvSpPr txBox="1"/>
          <p:nvPr/>
        </p:nvSpPr>
        <p:spPr>
          <a:xfrm>
            <a:off x="5556325" y="1525175"/>
            <a:ext cx="14298900" cy="933900"/>
          </a:xfrm>
          <a:prstGeom prst="rect">
            <a:avLst/>
          </a:prstGeom>
          <a:noFill/>
          <a:ln>
            <a:noFill/>
          </a:ln>
        </p:spPr>
        <p:txBody>
          <a:bodyPr anchorCtr="0" anchor="ctr" bIns="50800" lIns="50800" spcFirstLastPara="1" rIns="50800" wrap="square" tIns="50800">
            <a:spAutoFit/>
          </a:bodyPr>
          <a:lstStyle/>
          <a:p>
            <a:pPr indent="0" lvl="0" marL="0" marR="0" rtl="0" algn="ctr">
              <a:lnSpc>
                <a:spcPct val="120000"/>
              </a:lnSpc>
              <a:spcBef>
                <a:spcPts val="0"/>
              </a:spcBef>
              <a:spcAft>
                <a:spcPts val="0"/>
              </a:spcAft>
              <a:buNone/>
            </a:pPr>
            <a:r>
              <a:rPr lang="en-US" sz="5400">
                <a:solidFill>
                  <a:schemeClr val="dk1"/>
                </a:solidFill>
                <a:latin typeface="Gill Sans"/>
                <a:ea typeface="Gill Sans"/>
                <a:cs typeface="Gill Sans"/>
                <a:sym typeface="Gill Sans"/>
              </a:rPr>
              <a:t>JavaScript</a:t>
            </a:r>
            <a:r>
              <a:rPr lang="en-US" sz="5400">
                <a:solidFill>
                  <a:srgbClr val="535353"/>
                </a:solidFill>
                <a:latin typeface="Gill Sans"/>
                <a:ea typeface="Gill Sans"/>
                <a:cs typeface="Gill Sans"/>
                <a:sym typeface="Gill Sans"/>
              </a:rPr>
              <a:t> –Dialogue Boxes</a:t>
            </a:r>
            <a:endParaRPr sz="5400">
              <a:solidFill>
                <a:srgbClr val="535353"/>
              </a:solidFill>
              <a:latin typeface="Gill Sans"/>
              <a:ea typeface="Gill Sans"/>
              <a:cs typeface="Gill Sans"/>
              <a:sym typeface="Gill Sans"/>
            </a:endParaRPr>
          </a:p>
        </p:txBody>
      </p:sp>
      <p:sp>
        <p:nvSpPr>
          <p:cNvPr id="217" name="Google Shape;217;g137c0df2996_0_181"/>
          <p:cNvSpPr txBox="1"/>
          <p:nvPr/>
        </p:nvSpPr>
        <p:spPr>
          <a:xfrm>
            <a:off x="1908325" y="2612973"/>
            <a:ext cx="17946900" cy="3078600"/>
          </a:xfrm>
          <a:prstGeom prst="rect">
            <a:avLst/>
          </a:prstGeom>
          <a:noFill/>
          <a:ln>
            <a:noFill/>
          </a:ln>
        </p:spPr>
        <p:txBody>
          <a:bodyPr anchorCtr="0" anchor="ctr" bIns="50800" lIns="50800" spcFirstLastPara="1" rIns="50800" wrap="square" tIns="50800">
            <a:spAutoFit/>
          </a:bodyPr>
          <a:lstStyle/>
          <a:p>
            <a:pPr indent="0" lvl="0" marL="0" marR="0" rtl="0" algn="just">
              <a:lnSpc>
                <a:spcPct val="100000"/>
              </a:lnSpc>
              <a:spcBef>
                <a:spcPts val="800"/>
              </a:spcBef>
              <a:spcAft>
                <a:spcPts val="0"/>
              </a:spcAft>
              <a:buNone/>
            </a:pPr>
            <a:r>
              <a:rPr b="1" lang="en-US" sz="3000">
                <a:highlight>
                  <a:srgbClr val="FFFFFF"/>
                </a:highlight>
                <a:latin typeface="Gill Sans"/>
                <a:ea typeface="Gill Sans"/>
                <a:cs typeface="Gill Sans"/>
                <a:sym typeface="Gill Sans"/>
              </a:rPr>
              <a:t>Prompt Box:</a:t>
            </a:r>
            <a:endParaRPr b="1" sz="30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None/>
            </a:pPr>
            <a:r>
              <a:rPr lang="en-US" sz="3000">
                <a:highlight>
                  <a:srgbClr val="FFFFFF"/>
                </a:highlight>
                <a:latin typeface="Gill Sans"/>
                <a:ea typeface="Gill Sans"/>
                <a:cs typeface="Gill Sans"/>
                <a:sym typeface="Gill Sans"/>
              </a:rPr>
              <a:t>A prompt box is often used if you want the user to input a value before entering a page. When a prompt box pops up, the user will have to click either “OK” or “Cancel” to proceed after entering an input value. If the user clicks the OK button, the window method prompt() will return the entered value from the text box. If the user clicks the Cancel button, the window method prompt() returns null.</a:t>
            </a:r>
            <a:endParaRPr sz="30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800"/>
              </a:spcAft>
              <a:buClr>
                <a:srgbClr val="000000"/>
              </a:buClr>
              <a:buSzPts val="3300"/>
              <a:buFont typeface="Arial"/>
              <a:buNone/>
            </a:pPr>
            <a:r>
              <a:t/>
            </a:r>
            <a:endParaRPr sz="3000">
              <a:highlight>
                <a:srgbClr val="FFFFFF"/>
              </a:highlight>
              <a:latin typeface="Gill Sans"/>
              <a:ea typeface="Gill Sans"/>
              <a:cs typeface="Gill Sans"/>
              <a:sym typeface="Gill Sans"/>
            </a:endParaRPr>
          </a:p>
        </p:txBody>
      </p:sp>
      <p:sp>
        <p:nvSpPr>
          <p:cNvPr id="218" name="Google Shape;218;g137c0df2996_0_181"/>
          <p:cNvSpPr txBox="1"/>
          <p:nvPr/>
        </p:nvSpPr>
        <p:spPr>
          <a:xfrm>
            <a:off x="3361000" y="5167800"/>
            <a:ext cx="13055400" cy="7572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US" sz="2000"/>
              <a:t>&lt;!DOCTYPE html&gt;</a:t>
            </a:r>
            <a:endParaRPr i="1" sz="2000"/>
          </a:p>
          <a:p>
            <a:pPr indent="0" lvl="0" marL="0" rtl="0" algn="l">
              <a:spcBef>
                <a:spcPts val="0"/>
              </a:spcBef>
              <a:spcAft>
                <a:spcPts val="0"/>
              </a:spcAft>
              <a:buNone/>
            </a:pPr>
            <a:r>
              <a:rPr i="1" lang="en-US" sz="2000"/>
              <a:t>&lt;html&gt;</a:t>
            </a:r>
            <a:endParaRPr i="1" sz="2000"/>
          </a:p>
          <a:p>
            <a:pPr indent="0" lvl="0" marL="0" rtl="0" algn="l">
              <a:spcBef>
                <a:spcPts val="0"/>
              </a:spcBef>
              <a:spcAft>
                <a:spcPts val="0"/>
              </a:spcAft>
              <a:buNone/>
            </a:pPr>
            <a:r>
              <a:rPr i="1" lang="en-US" sz="2000"/>
              <a:t>&lt;head&gt;		</a:t>
            </a:r>
            <a:endParaRPr i="1" sz="2000"/>
          </a:p>
          <a:p>
            <a:pPr indent="0" lvl="0" marL="0" rtl="0" algn="l">
              <a:spcBef>
                <a:spcPts val="0"/>
              </a:spcBef>
              <a:spcAft>
                <a:spcPts val="0"/>
              </a:spcAft>
              <a:buNone/>
            </a:pPr>
            <a:r>
              <a:rPr i="1" lang="en-US" sz="2000"/>
              <a:t>	&lt;script type="text/javascript"&gt;		</a:t>
            </a:r>
            <a:endParaRPr i="1" sz="2000"/>
          </a:p>
          <a:p>
            <a:pPr indent="0" lvl="0" marL="0" rtl="0" algn="l">
              <a:spcBef>
                <a:spcPts val="0"/>
              </a:spcBef>
              <a:spcAft>
                <a:spcPts val="0"/>
              </a:spcAft>
              <a:buNone/>
            </a:pPr>
            <a:r>
              <a:rPr i="1" lang="en-US" sz="2000"/>
              <a:t>			function Value(){</a:t>
            </a:r>
            <a:endParaRPr i="1" sz="2000"/>
          </a:p>
          <a:p>
            <a:pPr indent="0" lvl="0" marL="0" rtl="0" algn="l">
              <a:spcBef>
                <a:spcPts val="0"/>
              </a:spcBef>
              <a:spcAft>
                <a:spcPts val="0"/>
              </a:spcAft>
              <a:buNone/>
            </a:pPr>
            <a:r>
              <a:rPr i="1" lang="en-US" sz="2000"/>
              <a:t>			var Val = prompt("Enter your name : ", "name");</a:t>
            </a:r>
            <a:endParaRPr i="1" sz="2000"/>
          </a:p>
          <a:p>
            <a:pPr indent="0" lvl="0" marL="0" rtl="0" algn="l">
              <a:spcBef>
                <a:spcPts val="0"/>
              </a:spcBef>
              <a:spcAft>
                <a:spcPts val="0"/>
              </a:spcAft>
              <a:buNone/>
            </a:pPr>
            <a:r>
              <a:rPr i="1" lang="en-US" sz="2000"/>
              <a:t>			document.write("You entered : " + Val);</a:t>
            </a:r>
            <a:endParaRPr i="1" sz="2000"/>
          </a:p>
          <a:p>
            <a:pPr indent="0" lvl="0" marL="0" rtl="0" algn="l">
              <a:spcBef>
                <a:spcPts val="0"/>
              </a:spcBef>
              <a:spcAft>
                <a:spcPts val="0"/>
              </a:spcAft>
              <a:buNone/>
            </a:pPr>
            <a:r>
              <a:rPr i="1" lang="en-US" sz="2000"/>
              <a:t>			}	</a:t>
            </a:r>
            <a:endParaRPr i="1" sz="2000"/>
          </a:p>
          <a:p>
            <a:pPr indent="0" lvl="0" marL="0" rtl="0" algn="l">
              <a:spcBef>
                <a:spcPts val="0"/>
              </a:spcBef>
              <a:spcAft>
                <a:spcPts val="0"/>
              </a:spcAft>
              <a:buNone/>
            </a:pPr>
            <a:r>
              <a:rPr i="1" lang="en-US" sz="2000"/>
              <a:t>	&lt;/script&gt;		</a:t>
            </a:r>
            <a:endParaRPr i="1" sz="2000"/>
          </a:p>
          <a:p>
            <a:pPr indent="0" lvl="0" marL="0" rtl="0" algn="l">
              <a:spcBef>
                <a:spcPts val="0"/>
              </a:spcBef>
              <a:spcAft>
                <a:spcPts val="0"/>
              </a:spcAft>
              <a:buNone/>
            </a:pPr>
            <a:r>
              <a:rPr i="1" lang="en-US" sz="2000"/>
              <a:t>&lt;/head&gt;</a:t>
            </a:r>
            <a:endParaRPr i="1" sz="2000"/>
          </a:p>
          <a:p>
            <a:pPr indent="0" lvl="0" marL="0" rtl="0" algn="l">
              <a:spcBef>
                <a:spcPts val="0"/>
              </a:spcBef>
              <a:spcAft>
                <a:spcPts val="0"/>
              </a:spcAft>
              <a:buNone/>
            </a:pPr>
            <a:r>
              <a:rPr i="1" lang="en-US" sz="2000"/>
              <a:t>	</a:t>
            </a:r>
            <a:endParaRPr i="1" sz="2000"/>
          </a:p>
          <a:p>
            <a:pPr indent="0" lvl="0" marL="0" rtl="0" algn="l">
              <a:spcBef>
                <a:spcPts val="0"/>
              </a:spcBef>
              <a:spcAft>
                <a:spcPts val="0"/>
              </a:spcAft>
              <a:buNone/>
            </a:pPr>
            <a:r>
              <a:rPr i="1" lang="en-US" sz="2000"/>
              <a:t>&lt;body&gt;</a:t>
            </a:r>
            <a:endParaRPr i="1" sz="2000"/>
          </a:p>
          <a:p>
            <a:pPr indent="0" lvl="0" marL="0" rtl="0" algn="l">
              <a:spcBef>
                <a:spcPts val="0"/>
              </a:spcBef>
              <a:spcAft>
                <a:spcPts val="0"/>
              </a:spcAft>
              <a:buNone/>
            </a:pPr>
            <a:r>
              <a:rPr i="1" lang="en-US" sz="2000"/>
              <a:t>		</a:t>
            </a:r>
            <a:endParaRPr i="1" sz="2000"/>
          </a:p>
          <a:p>
            <a:pPr indent="0" lvl="0" marL="0" rtl="0" algn="l">
              <a:spcBef>
                <a:spcPts val="0"/>
              </a:spcBef>
              <a:spcAft>
                <a:spcPts val="0"/>
              </a:spcAft>
              <a:buNone/>
            </a:pPr>
            <a:r>
              <a:t/>
            </a:r>
            <a:endParaRPr i="1" sz="2000"/>
          </a:p>
          <a:p>
            <a:pPr indent="0" lvl="0" marL="0" rtl="0" algn="l">
              <a:spcBef>
                <a:spcPts val="0"/>
              </a:spcBef>
              <a:spcAft>
                <a:spcPts val="0"/>
              </a:spcAft>
              <a:buNone/>
            </a:pPr>
            <a:r>
              <a:rPr i="1" lang="en-US" sz="2000"/>
              <a:t>&lt;p&gt;Click me: &lt;/p&gt;</a:t>
            </a:r>
            <a:endParaRPr i="1" sz="2000"/>
          </a:p>
          <a:p>
            <a:pPr indent="0" lvl="0" marL="0" rtl="0" algn="l">
              <a:spcBef>
                <a:spcPts val="0"/>
              </a:spcBef>
              <a:spcAft>
                <a:spcPts val="0"/>
              </a:spcAft>
              <a:buNone/>
            </a:pPr>
            <a:r>
              <a:t/>
            </a:r>
            <a:endParaRPr i="1" sz="2000"/>
          </a:p>
          <a:p>
            <a:pPr indent="0" lvl="0" marL="0" rtl="0" algn="l">
              <a:spcBef>
                <a:spcPts val="0"/>
              </a:spcBef>
              <a:spcAft>
                <a:spcPts val="0"/>
              </a:spcAft>
              <a:buNone/>
            </a:pPr>
            <a:r>
              <a:rPr i="1" lang="en-US" sz="2000"/>
              <a:t>		</a:t>
            </a:r>
            <a:endParaRPr i="1" sz="2000"/>
          </a:p>
          <a:p>
            <a:pPr indent="0" lvl="0" marL="0" rtl="0" algn="l">
              <a:spcBef>
                <a:spcPts val="0"/>
              </a:spcBef>
              <a:spcAft>
                <a:spcPts val="0"/>
              </a:spcAft>
              <a:buNone/>
            </a:pPr>
            <a:r>
              <a:rPr i="1" lang="en-US" sz="2000"/>
              <a:t>	&lt;form&gt;</a:t>
            </a:r>
            <a:endParaRPr i="1" sz="2000"/>
          </a:p>
          <a:p>
            <a:pPr indent="0" lvl="0" marL="0" rtl="0" algn="l">
              <a:spcBef>
                <a:spcPts val="0"/>
              </a:spcBef>
              <a:spcAft>
                <a:spcPts val="0"/>
              </a:spcAft>
              <a:buNone/>
            </a:pPr>
            <a:r>
              <a:rPr i="1" lang="en-US" sz="2000"/>
              <a:t>		&lt;input type="button" value="Click Me" onclick="Value();" /&gt;</a:t>
            </a:r>
            <a:endParaRPr i="1" sz="2000"/>
          </a:p>
          <a:p>
            <a:pPr indent="0" lvl="0" marL="0" rtl="0" algn="l">
              <a:spcBef>
                <a:spcPts val="0"/>
              </a:spcBef>
              <a:spcAft>
                <a:spcPts val="0"/>
              </a:spcAft>
              <a:buNone/>
            </a:pPr>
            <a:r>
              <a:rPr i="1" lang="en-US" sz="2000"/>
              <a:t>	&lt;/form&gt;</a:t>
            </a:r>
            <a:endParaRPr i="1" sz="2000"/>
          </a:p>
          <a:p>
            <a:pPr indent="0" lvl="0" marL="0" rtl="0" algn="l">
              <a:spcBef>
                <a:spcPts val="0"/>
              </a:spcBef>
              <a:spcAft>
                <a:spcPts val="0"/>
              </a:spcAft>
              <a:buNone/>
            </a:pPr>
            <a:r>
              <a:rPr i="1" lang="en-US" sz="2000"/>
              <a:t>		</a:t>
            </a:r>
            <a:endParaRPr i="1" sz="2000"/>
          </a:p>
          <a:p>
            <a:pPr indent="0" lvl="0" marL="0" rtl="0" algn="l">
              <a:spcBef>
                <a:spcPts val="0"/>
              </a:spcBef>
              <a:spcAft>
                <a:spcPts val="0"/>
              </a:spcAft>
              <a:buNone/>
            </a:pPr>
            <a:r>
              <a:rPr i="1" lang="en-US" sz="2000"/>
              <a:t>&lt;/body&gt;</a:t>
            </a:r>
            <a:endParaRPr i="1" sz="2000"/>
          </a:p>
          <a:p>
            <a:pPr indent="0" lvl="0" marL="0" rtl="0" algn="l">
              <a:spcBef>
                <a:spcPts val="0"/>
              </a:spcBef>
              <a:spcAft>
                <a:spcPts val="0"/>
              </a:spcAft>
              <a:buNone/>
            </a:pPr>
            <a:r>
              <a:rPr i="1" lang="en-US" sz="2000"/>
              <a:t>&lt;/html&gt;</a:t>
            </a:r>
            <a:endParaRPr i="1" sz="2000"/>
          </a:p>
          <a:p>
            <a:pPr indent="0" lvl="0" marL="0" rtl="0" algn="l">
              <a:spcBef>
                <a:spcPts val="0"/>
              </a:spcBef>
              <a:spcAft>
                <a:spcPts val="0"/>
              </a:spcAft>
              <a:buNone/>
            </a:pPr>
            <a:r>
              <a:t/>
            </a:r>
            <a:endParaRPr i="1" sz="20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2" name="Shape 222"/>
        <p:cNvGrpSpPr/>
        <p:nvPr/>
      </p:nvGrpSpPr>
      <p:grpSpPr>
        <a:xfrm>
          <a:off x="0" y="0"/>
          <a:ext cx="0" cy="0"/>
          <a:chOff x="0" y="0"/>
          <a:chExt cx="0" cy="0"/>
        </a:xfrm>
      </p:grpSpPr>
      <p:pic>
        <p:nvPicPr>
          <p:cNvPr descr="6438155_preview.png" id="223" name="Google Shape;223;p17"/>
          <p:cNvPicPr preferRelativeResize="0"/>
          <p:nvPr/>
        </p:nvPicPr>
        <p:blipFill rotWithShape="1">
          <a:blip r:embed="rId4">
            <a:alphaModFix/>
          </a:blip>
          <a:srcRect b="0" l="0" r="0" t="0"/>
          <a:stretch/>
        </p:blipFill>
        <p:spPr>
          <a:xfrm>
            <a:off x="6700904" y="4260345"/>
            <a:ext cx="8972753" cy="442910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1" name="Shape 71"/>
        <p:cNvGrpSpPr/>
        <p:nvPr/>
      </p:nvGrpSpPr>
      <p:grpSpPr>
        <a:xfrm>
          <a:off x="0" y="0"/>
          <a:ext cx="0" cy="0"/>
          <a:chOff x="0" y="0"/>
          <a:chExt cx="0" cy="0"/>
        </a:xfrm>
      </p:grpSpPr>
      <p:sp>
        <p:nvSpPr>
          <p:cNvPr id="72" name="Google Shape;72;g12ea7ac047c_0_3"/>
          <p:cNvSpPr txBox="1"/>
          <p:nvPr/>
        </p:nvSpPr>
        <p:spPr>
          <a:xfrm>
            <a:off x="8481231" y="2030308"/>
            <a:ext cx="7161600" cy="1087800"/>
          </a:xfrm>
          <a:prstGeom prst="rect">
            <a:avLst/>
          </a:prstGeom>
          <a:noFill/>
          <a:ln>
            <a:noFill/>
          </a:ln>
        </p:spPr>
        <p:txBody>
          <a:bodyPr anchorCtr="0" anchor="ctr" bIns="50800" lIns="50800" spcFirstLastPara="1" rIns="50800" wrap="square" tIns="50800">
            <a:spAutoFit/>
          </a:bodyPr>
          <a:lstStyle/>
          <a:p>
            <a:pPr indent="0" lvl="0" marL="0" marR="0" rtl="0" algn="ctr">
              <a:lnSpc>
                <a:spcPct val="120000"/>
              </a:lnSpc>
              <a:spcBef>
                <a:spcPts val="0"/>
              </a:spcBef>
              <a:spcAft>
                <a:spcPts val="0"/>
              </a:spcAft>
              <a:buClr>
                <a:srgbClr val="535353"/>
              </a:buClr>
              <a:buSzPts val="6400"/>
              <a:buFont typeface="Gill Sans"/>
              <a:buNone/>
            </a:pPr>
            <a:r>
              <a:rPr b="0" i="0" lang="en-US" sz="6400" u="none" cap="none" strike="noStrike">
                <a:solidFill>
                  <a:srgbClr val="535353"/>
                </a:solidFill>
                <a:latin typeface="Gill Sans"/>
                <a:ea typeface="Gill Sans"/>
                <a:cs typeface="Gill Sans"/>
                <a:sym typeface="Gill Sans"/>
              </a:rPr>
              <a:t>What is </a:t>
            </a:r>
            <a:r>
              <a:rPr lang="en-US" sz="6400">
                <a:solidFill>
                  <a:srgbClr val="535353"/>
                </a:solidFill>
                <a:latin typeface="Gill Sans"/>
                <a:ea typeface="Gill Sans"/>
                <a:cs typeface="Gill Sans"/>
                <a:sym typeface="Gill Sans"/>
              </a:rPr>
              <a:t>Javascript</a:t>
            </a:r>
            <a:r>
              <a:rPr b="0" i="0" lang="en-US" sz="6400" u="none" cap="none" strike="noStrike">
                <a:solidFill>
                  <a:srgbClr val="535353"/>
                </a:solidFill>
                <a:latin typeface="Gill Sans"/>
                <a:ea typeface="Gill Sans"/>
                <a:cs typeface="Gill Sans"/>
                <a:sym typeface="Gill Sans"/>
              </a:rPr>
              <a:t>?</a:t>
            </a:r>
            <a:endParaRPr b="0" i="0" sz="1400" u="none" cap="none" strike="noStrike">
              <a:solidFill>
                <a:srgbClr val="000000"/>
              </a:solidFill>
              <a:latin typeface="Arial"/>
              <a:ea typeface="Arial"/>
              <a:cs typeface="Arial"/>
              <a:sym typeface="Arial"/>
            </a:endParaRPr>
          </a:p>
        </p:txBody>
      </p:sp>
      <p:sp>
        <p:nvSpPr>
          <p:cNvPr id="73" name="Google Shape;73;g12ea7ac047c_0_3"/>
          <p:cNvSpPr txBox="1"/>
          <p:nvPr/>
        </p:nvSpPr>
        <p:spPr>
          <a:xfrm>
            <a:off x="2311900" y="3652423"/>
            <a:ext cx="17946900" cy="7018800"/>
          </a:xfrm>
          <a:prstGeom prst="rect">
            <a:avLst/>
          </a:prstGeom>
          <a:noFill/>
          <a:ln>
            <a:noFill/>
          </a:ln>
        </p:spPr>
        <p:txBody>
          <a:bodyPr anchorCtr="0" anchor="ctr" bIns="50800" lIns="50800" spcFirstLastPara="1" rIns="50800" wrap="square" tIns="50800">
            <a:spAutoFit/>
          </a:bodyPr>
          <a:lstStyle/>
          <a:p>
            <a:pPr indent="0" lvl="0" marL="0" marR="0" rtl="0" algn="just">
              <a:lnSpc>
                <a:spcPct val="100000"/>
              </a:lnSpc>
              <a:spcBef>
                <a:spcPts val="800"/>
              </a:spcBef>
              <a:spcAft>
                <a:spcPts val="0"/>
              </a:spcAft>
              <a:buClr>
                <a:srgbClr val="000000"/>
              </a:buClr>
              <a:buSzPts val="3300"/>
              <a:buFont typeface="Arial"/>
              <a:buNone/>
            </a:pPr>
            <a:r>
              <a:rPr lang="en-US" sz="3300">
                <a:highlight>
                  <a:srgbClr val="FFFFFF"/>
                </a:highlight>
                <a:latin typeface="Gill Sans"/>
                <a:ea typeface="Gill Sans"/>
                <a:cs typeface="Gill Sans"/>
                <a:sym typeface="Gill Sans"/>
              </a:rPr>
              <a:t>JavaScript can be implemented using JavaScript statements that are placed within the HTML tags in a web page.</a:t>
            </a:r>
            <a:endParaRPr sz="33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Clr>
                <a:srgbClr val="000000"/>
              </a:buClr>
              <a:buSzPts val="3300"/>
              <a:buFont typeface="Arial"/>
              <a:buNone/>
            </a:pPr>
            <a:r>
              <a:rPr lang="en-US" sz="3300">
                <a:highlight>
                  <a:srgbClr val="FFFFFF"/>
                </a:highlight>
                <a:latin typeface="Gill Sans"/>
                <a:ea typeface="Gill Sans"/>
                <a:cs typeface="Gill Sans"/>
                <a:sym typeface="Gill Sans"/>
              </a:rPr>
              <a:t>You can place the &lt;script&gt; tags, containing your JavaScript, anywhere within you web page, but it is normally recommended that you should keep it within the &lt;head&gt; tags.</a:t>
            </a:r>
            <a:endParaRPr sz="33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None/>
            </a:pPr>
            <a:r>
              <a:rPr lang="en-US" sz="3300">
                <a:highlight>
                  <a:srgbClr val="FFFFFF"/>
                </a:highlight>
                <a:latin typeface="Gill Sans"/>
                <a:ea typeface="Gill Sans"/>
                <a:cs typeface="Gill Sans"/>
                <a:sym typeface="Gill Sans"/>
              </a:rPr>
              <a:t>The &lt;script&gt; tag alerts the browser program to start interpreting all the text between these tags as a script. A simple syntax of your JavaScript will appear as follows.</a:t>
            </a:r>
            <a:endParaRPr sz="33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Clr>
                <a:srgbClr val="000000"/>
              </a:buClr>
              <a:buSzPts val="3300"/>
              <a:buFont typeface="Arial"/>
              <a:buNone/>
            </a:pPr>
            <a:r>
              <a:t/>
            </a:r>
            <a:endParaRPr sz="33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Clr>
                <a:srgbClr val="000000"/>
              </a:buClr>
              <a:buSzPts val="3300"/>
              <a:buFont typeface="Arial"/>
              <a:buNone/>
            </a:pPr>
            <a:r>
              <a:rPr i="1" lang="en-US" sz="3300">
                <a:highlight>
                  <a:srgbClr val="FFFFFF"/>
                </a:highlight>
                <a:latin typeface="Gill Sans"/>
                <a:ea typeface="Gill Sans"/>
                <a:cs typeface="Gill Sans"/>
                <a:sym typeface="Gill Sans"/>
              </a:rPr>
              <a:t>&lt;script ...&gt;</a:t>
            </a:r>
            <a:endParaRPr i="1" sz="33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Clr>
                <a:srgbClr val="000000"/>
              </a:buClr>
              <a:buSzPts val="3300"/>
              <a:buFont typeface="Arial"/>
              <a:buNone/>
            </a:pPr>
            <a:r>
              <a:rPr i="1" lang="en-US" sz="3300">
                <a:highlight>
                  <a:srgbClr val="FFFFFF"/>
                </a:highlight>
                <a:latin typeface="Gill Sans"/>
                <a:ea typeface="Gill Sans"/>
                <a:cs typeface="Gill Sans"/>
                <a:sym typeface="Gill Sans"/>
              </a:rPr>
              <a:t> 	JavaScript code</a:t>
            </a:r>
            <a:endParaRPr i="1" sz="33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Clr>
                <a:srgbClr val="000000"/>
              </a:buClr>
              <a:buSzPts val="3300"/>
              <a:buFont typeface="Arial"/>
              <a:buNone/>
            </a:pPr>
            <a:r>
              <a:rPr i="1" lang="en-US" sz="3300">
                <a:highlight>
                  <a:srgbClr val="FFFFFF"/>
                </a:highlight>
                <a:latin typeface="Gill Sans"/>
                <a:ea typeface="Gill Sans"/>
                <a:cs typeface="Gill Sans"/>
                <a:sym typeface="Gill Sans"/>
              </a:rPr>
              <a:t>&lt;/script&gt;</a:t>
            </a:r>
            <a:endParaRPr i="1" sz="33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Clr>
                <a:srgbClr val="000000"/>
              </a:buClr>
              <a:buSzPts val="3300"/>
              <a:buFont typeface="Arial"/>
              <a:buNone/>
            </a:pPr>
            <a:r>
              <a:t/>
            </a:r>
            <a:endParaRPr sz="33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800"/>
              </a:spcAft>
              <a:buClr>
                <a:srgbClr val="000000"/>
              </a:buClr>
              <a:buSzPts val="3300"/>
              <a:buFont typeface="Arial"/>
              <a:buNone/>
            </a:pPr>
            <a:r>
              <a:t/>
            </a:r>
            <a:endParaRPr sz="3300">
              <a:highlight>
                <a:srgbClr val="FFFFFF"/>
              </a:highlight>
              <a:latin typeface="Gill Sans"/>
              <a:ea typeface="Gill Sans"/>
              <a:cs typeface="Gill Sans"/>
              <a:sym typeface="Gill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7" name="Shape 77"/>
        <p:cNvGrpSpPr/>
        <p:nvPr/>
      </p:nvGrpSpPr>
      <p:grpSpPr>
        <a:xfrm>
          <a:off x="0" y="0"/>
          <a:ext cx="0" cy="0"/>
          <a:chOff x="0" y="0"/>
          <a:chExt cx="0" cy="0"/>
        </a:xfrm>
      </p:grpSpPr>
      <p:sp>
        <p:nvSpPr>
          <p:cNvPr id="78" name="Google Shape;78;g137c0df2996_0_4"/>
          <p:cNvSpPr txBox="1"/>
          <p:nvPr/>
        </p:nvSpPr>
        <p:spPr>
          <a:xfrm>
            <a:off x="7227125" y="2030300"/>
            <a:ext cx="10063500" cy="1087800"/>
          </a:xfrm>
          <a:prstGeom prst="rect">
            <a:avLst/>
          </a:prstGeom>
          <a:noFill/>
          <a:ln>
            <a:noFill/>
          </a:ln>
        </p:spPr>
        <p:txBody>
          <a:bodyPr anchorCtr="0" anchor="ctr" bIns="50800" lIns="50800" spcFirstLastPara="1" rIns="50800" wrap="square" tIns="50800">
            <a:spAutoFit/>
          </a:bodyPr>
          <a:lstStyle/>
          <a:p>
            <a:pPr indent="0" lvl="0" marL="0" marR="0" rtl="0" algn="ctr">
              <a:lnSpc>
                <a:spcPct val="120000"/>
              </a:lnSpc>
              <a:spcBef>
                <a:spcPts val="0"/>
              </a:spcBef>
              <a:spcAft>
                <a:spcPts val="0"/>
              </a:spcAft>
              <a:buClr>
                <a:srgbClr val="535353"/>
              </a:buClr>
              <a:buSzPts val="6400"/>
              <a:buFont typeface="Gill Sans"/>
              <a:buNone/>
            </a:pPr>
            <a:r>
              <a:rPr lang="en-US" sz="6400">
                <a:solidFill>
                  <a:srgbClr val="535353"/>
                </a:solidFill>
                <a:latin typeface="Gill Sans"/>
                <a:ea typeface="Gill Sans"/>
                <a:cs typeface="Gill Sans"/>
                <a:sym typeface="Gill Sans"/>
              </a:rPr>
              <a:t>Your First JavaScriptCode</a:t>
            </a:r>
            <a:endParaRPr b="0" i="0" sz="1400" u="none" cap="none" strike="noStrike">
              <a:solidFill>
                <a:srgbClr val="000000"/>
              </a:solidFill>
              <a:latin typeface="Arial"/>
              <a:ea typeface="Arial"/>
              <a:cs typeface="Arial"/>
              <a:sym typeface="Arial"/>
            </a:endParaRPr>
          </a:p>
        </p:txBody>
      </p:sp>
      <p:sp>
        <p:nvSpPr>
          <p:cNvPr id="79" name="Google Shape;79;g137c0df2996_0_4"/>
          <p:cNvSpPr txBox="1"/>
          <p:nvPr/>
        </p:nvSpPr>
        <p:spPr>
          <a:xfrm>
            <a:off x="2311900" y="3652423"/>
            <a:ext cx="17946900" cy="9358500"/>
          </a:xfrm>
          <a:prstGeom prst="rect">
            <a:avLst/>
          </a:prstGeom>
          <a:noFill/>
          <a:ln>
            <a:noFill/>
          </a:ln>
        </p:spPr>
        <p:txBody>
          <a:bodyPr anchorCtr="0" anchor="ctr" bIns="50800" lIns="50800" spcFirstLastPara="1" rIns="50800" wrap="square" tIns="50800">
            <a:spAutoFit/>
          </a:bodyPr>
          <a:lstStyle/>
          <a:p>
            <a:pPr indent="0" lvl="0" marL="0" marR="0" rtl="0" algn="just">
              <a:lnSpc>
                <a:spcPct val="100000"/>
              </a:lnSpc>
              <a:spcBef>
                <a:spcPts val="800"/>
              </a:spcBef>
              <a:spcAft>
                <a:spcPts val="0"/>
              </a:spcAft>
              <a:buNone/>
            </a:pPr>
            <a:r>
              <a:rPr lang="en-US" sz="3300">
                <a:highlight>
                  <a:srgbClr val="FFFFFF"/>
                </a:highlight>
                <a:latin typeface="Gill Sans"/>
                <a:ea typeface="Gill Sans"/>
                <a:cs typeface="Gill Sans"/>
                <a:sym typeface="Gill Sans"/>
              </a:rPr>
              <a:t>Let us take a sample example to print out "Hello World". We added an optional HTML comment that surrounds our JavaScript code. This is to save our code from a browser that does not support JavaScript. The comment ends with a "//--&gt;". Here "//" signifies a comment in JavaScript, so we add that to prevent a browser from reading the end of the HTML comment as a piece of JavaScript code. Next, we call a function document.write which writes a string into our HTML document.</a:t>
            </a:r>
            <a:endParaRPr sz="33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None/>
            </a:pPr>
            <a:r>
              <a:rPr lang="en-US" sz="3300">
                <a:highlight>
                  <a:srgbClr val="FFFFFF"/>
                </a:highlight>
                <a:latin typeface="Gill Sans"/>
                <a:ea typeface="Gill Sans"/>
                <a:cs typeface="Gill Sans"/>
                <a:sym typeface="Gill Sans"/>
              </a:rPr>
              <a:t>This function can be used to write text, HTML, or both. Take a look at the following code.</a:t>
            </a:r>
            <a:endParaRPr sz="33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Clr>
                <a:srgbClr val="000000"/>
              </a:buClr>
              <a:buSzPts val="3300"/>
              <a:buFont typeface="Arial"/>
              <a:buNone/>
            </a:pPr>
            <a:r>
              <a:t/>
            </a:r>
            <a:endParaRPr sz="33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Clr>
                <a:srgbClr val="000000"/>
              </a:buClr>
              <a:buSzPts val="3300"/>
              <a:buFont typeface="Arial"/>
              <a:buNone/>
            </a:pPr>
            <a:r>
              <a:rPr i="1" lang="en-US" sz="3300">
                <a:highlight>
                  <a:srgbClr val="FFFFFF"/>
                </a:highlight>
                <a:latin typeface="Gill Sans"/>
                <a:ea typeface="Gill Sans"/>
                <a:cs typeface="Gill Sans"/>
                <a:sym typeface="Gill Sans"/>
              </a:rPr>
              <a:t>&lt;html&gt;</a:t>
            </a:r>
            <a:endParaRPr i="1" sz="3300">
              <a:highlight>
                <a:srgbClr val="FFFFFF"/>
              </a:highlight>
              <a:latin typeface="Gill Sans"/>
              <a:ea typeface="Gill Sans"/>
              <a:cs typeface="Gill Sans"/>
              <a:sym typeface="Gill Sans"/>
            </a:endParaRPr>
          </a:p>
          <a:p>
            <a:pPr indent="0" lvl="0" marL="457200" marR="0" rtl="0" algn="just">
              <a:lnSpc>
                <a:spcPct val="100000"/>
              </a:lnSpc>
              <a:spcBef>
                <a:spcPts val="800"/>
              </a:spcBef>
              <a:spcAft>
                <a:spcPts val="0"/>
              </a:spcAft>
              <a:buClr>
                <a:srgbClr val="000000"/>
              </a:buClr>
              <a:buSzPts val="3300"/>
              <a:buFont typeface="Arial"/>
              <a:buNone/>
            </a:pPr>
            <a:r>
              <a:rPr i="1" lang="en-US" sz="3300">
                <a:highlight>
                  <a:srgbClr val="FFFFFF"/>
                </a:highlight>
                <a:latin typeface="Gill Sans"/>
                <a:ea typeface="Gill Sans"/>
                <a:cs typeface="Gill Sans"/>
                <a:sym typeface="Gill Sans"/>
              </a:rPr>
              <a:t>&lt;body&gt;</a:t>
            </a:r>
            <a:endParaRPr i="1" sz="3300">
              <a:highlight>
                <a:srgbClr val="FFFFFF"/>
              </a:highlight>
              <a:latin typeface="Gill Sans"/>
              <a:ea typeface="Gill Sans"/>
              <a:cs typeface="Gill Sans"/>
              <a:sym typeface="Gill Sans"/>
            </a:endParaRPr>
          </a:p>
          <a:p>
            <a:pPr indent="0" lvl="0" marL="914400" marR="0" rtl="0" algn="just">
              <a:lnSpc>
                <a:spcPct val="100000"/>
              </a:lnSpc>
              <a:spcBef>
                <a:spcPts val="800"/>
              </a:spcBef>
              <a:spcAft>
                <a:spcPts val="0"/>
              </a:spcAft>
              <a:buClr>
                <a:srgbClr val="000000"/>
              </a:buClr>
              <a:buSzPts val="3300"/>
              <a:buFont typeface="Arial"/>
              <a:buNone/>
            </a:pPr>
            <a:r>
              <a:rPr i="1" lang="en-US" sz="3300">
                <a:highlight>
                  <a:srgbClr val="FFFFFF"/>
                </a:highlight>
                <a:latin typeface="Gill Sans"/>
                <a:ea typeface="Gill Sans"/>
                <a:cs typeface="Gill Sans"/>
                <a:sym typeface="Gill Sans"/>
              </a:rPr>
              <a:t>&lt;script language="javascript" type="text/javascript"&gt;</a:t>
            </a:r>
            <a:endParaRPr i="1" sz="3300">
              <a:highlight>
                <a:srgbClr val="FFFFFF"/>
              </a:highlight>
              <a:latin typeface="Gill Sans"/>
              <a:ea typeface="Gill Sans"/>
              <a:cs typeface="Gill Sans"/>
              <a:sym typeface="Gill Sans"/>
            </a:endParaRPr>
          </a:p>
          <a:p>
            <a:pPr indent="0" lvl="0" marL="1371600" marR="0" rtl="0" algn="just">
              <a:lnSpc>
                <a:spcPct val="100000"/>
              </a:lnSpc>
              <a:spcBef>
                <a:spcPts val="800"/>
              </a:spcBef>
              <a:spcAft>
                <a:spcPts val="0"/>
              </a:spcAft>
              <a:buClr>
                <a:srgbClr val="000000"/>
              </a:buClr>
              <a:buSzPts val="3300"/>
              <a:buFont typeface="Arial"/>
              <a:buNone/>
            </a:pPr>
            <a:r>
              <a:rPr i="1" lang="en-US" sz="3300">
                <a:highlight>
                  <a:srgbClr val="FFFFFF"/>
                </a:highlight>
                <a:latin typeface="Gill Sans"/>
                <a:ea typeface="Gill Sans"/>
                <a:cs typeface="Gill Sans"/>
                <a:sym typeface="Gill Sans"/>
              </a:rPr>
              <a:t>&lt;!--</a:t>
            </a:r>
            <a:endParaRPr i="1" sz="3300">
              <a:highlight>
                <a:srgbClr val="FFFFFF"/>
              </a:highlight>
              <a:latin typeface="Gill Sans"/>
              <a:ea typeface="Gill Sans"/>
              <a:cs typeface="Gill Sans"/>
              <a:sym typeface="Gill Sans"/>
            </a:endParaRPr>
          </a:p>
          <a:p>
            <a:pPr indent="0" lvl="0" marL="1371600" marR="0" rtl="0" algn="just">
              <a:lnSpc>
                <a:spcPct val="100000"/>
              </a:lnSpc>
              <a:spcBef>
                <a:spcPts val="800"/>
              </a:spcBef>
              <a:spcAft>
                <a:spcPts val="0"/>
              </a:spcAft>
              <a:buClr>
                <a:srgbClr val="000000"/>
              </a:buClr>
              <a:buSzPts val="3300"/>
              <a:buFont typeface="Arial"/>
              <a:buNone/>
            </a:pPr>
            <a:r>
              <a:rPr i="1" lang="en-US" sz="3300">
                <a:highlight>
                  <a:srgbClr val="FFFFFF"/>
                </a:highlight>
                <a:latin typeface="Gill Sans"/>
                <a:ea typeface="Gill Sans"/>
                <a:cs typeface="Gill Sans"/>
                <a:sym typeface="Gill Sans"/>
              </a:rPr>
              <a:t> document.write ("Hello World!")</a:t>
            </a:r>
            <a:endParaRPr i="1" sz="3300">
              <a:highlight>
                <a:srgbClr val="FFFFFF"/>
              </a:highlight>
              <a:latin typeface="Gill Sans"/>
              <a:ea typeface="Gill Sans"/>
              <a:cs typeface="Gill Sans"/>
              <a:sym typeface="Gill Sans"/>
            </a:endParaRPr>
          </a:p>
          <a:p>
            <a:pPr indent="0" lvl="0" marL="1371600" marR="0" rtl="0" algn="just">
              <a:lnSpc>
                <a:spcPct val="100000"/>
              </a:lnSpc>
              <a:spcBef>
                <a:spcPts val="800"/>
              </a:spcBef>
              <a:spcAft>
                <a:spcPts val="0"/>
              </a:spcAft>
              <a:buClr>
                <a:srgbClr val="000000"/>
              </a:buClr>
              <a:buSzPts val="3300"/>
              <a:buFont typeface="Arial"/>
              <a:buNone/>
            </a:pPr>
            <a:r>
              <a:rPr i="1" lang="en-US" sz="3300">
                <a:highlight>
                  <a:srgbClr val="FFFFFF"/>
                </a:highlight>
                <a:latin typeface="Gill Sans"/>
                <a:ea typeface="Gill Sans"/>
                <a:cs typeface="Gill Sans"/>
                <a:sym typeface="Gill Sans"/>
              </a:rPr>
              <a:t>//--&gt;</a:t>
            </a:r>
            <a:endParaRPr i="1" sz="3300">
              <a:highlight>
                <a:srgbClr val="FFFFFF"/>
              </a:highlight>
              <a:latin typeface="Gill Sans"/>
              <a:ea typeface="Gill Sans"/>
              <a:cs typeface="Gill Sans"/>
              <a:sym typeface="Gill Sans"/>
            </a:endParaRPr>
          </a:p>
          <a:p>
            <a:pPr indent="0" lvl="0" marL="914400" marR="0" rtl="0" algn="just">
              <a:lnSpc>
                <a:spcPct val="100000"/>
              </a:lnSpc>
              <a:spcBef>
                <a:spcPts val="800"/>
              </a:spcBef>
              <a:spcAft>
                <a:spcPts val="0"/>
              </a:spcAft>
              <a:buClr>
                <a:srgbClr val="000000"/>
              </a:buClr>
              <a:buSzPts val="3300"/>
              <a:buFont typeface="Arial"/>
              <a:buNone/>
            </a:pPr>
            <a:r>
              <a:rPr i="1" lang="en-US" sz="3300">
                <a:highlight>
                  <a:srgbClr val="FFFFFF"/>
                </a:highlight>
                <a:latin typeface="Gill Sans"/>
                <a:ea typeface="Gill Sans"/>
                <a:cs typeface="Gill Sans"/>
                <a:sym typeface="Gill Sans"/>
              </a:rPr>
              <a:t>&lt;/script&gt;</a:t>
            </a:r>
            <a:endParaRPr i="1" sz="3300">
              <a:highlight>
                <a:srgbClr val="FFFFFF"/>
              </a:highlight>
              <a:latin typeface="Gill Sans"/>
              <a:ea typeface="Gill Sans"/>
              <a:cs typeface="Gill Sans"/>
              <a:sym typeface="Gill Sans"/>
            </a:endParaRPr>
          </a:p>
          <a:p>
            <a:pPr indent="0" lvl="0" marL="457200" marR="0" rtl="0" algn="just">
              <a:lnSpc>
                <a:spcPct val="100000"/>
              </a:lnSpc>
              <a:spcBef>
                <a:spcPts val="800"/>
              </a:spcBef>
              <a:spcAft>
                <a:spcPts val="0"/>
              </a:spcAft>
              <a:buClr>
                <a:srgbClr val="000000"/>
              </a:buClr>
              <a:buSzPts val="3300"/>
              <a:buFont typeface="Arial"/>
              <a:buNone/>
            </a:pPr>
            <a:r>
              <a:rPr i="1" lang="en-US" sz="3300">
                <a:highlight>
                  <a:srgbClr val="FFFFFF"/>
                </a:highlight>
                <a:latin typeface="Gill Sans"/>
                <a:ea typeface="Gill Sans"/>
                <a:cs typeface="Gill Sans"/>
                <a:sym typeface="Gill Sans"/>
              </a:rPr>
              <a:t>&lt;/body&gt;</a:t>
            </a:r>
            <a:endParaRPr i="1" sz="33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800"/>
              </a:spcAft>
              <a:buClr>
                <a:srgbClr val="000000"/>
              </a:buClr>
              <a:buSzPts val="3300"/>
              <a:buFont typeface="Arial"/>
              <a:buNone/>
            </a:pPr>
            <a:r>
              <a:rPr i="1" lang="en-US" sz="3300">
                <a:highlight>
                  <a:srgbClr val="FFFFFF"/>
                </a:highlight>
                <a:latin typeface="Gill Sans"/>
                <a:ea typeface="Gill Sans"/>
                <a:cs typeface="Gill Sans"/>
                <a:sym typeface="Gill Sans"/>
              </a:rPr>
              <a:t>&lt;/html&gt;</a:t>
            </a:r>
            <a:endParaRPr i="1" sz="3300">
              <a:highlight>
                <a:srgbClr val="FFFFFF"/>
              </a:highlight>
              <a:latin typeface="Gill Sans"/>
              <a:ea typeface="Gill Sans"/>
              <a:cs typeface="Gill Sans"/>
              <a:sym typeface="Gill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3" name="Shape 83"/>
        <p:cNvGrpSpPr/>
        <p:nvPr/>
      </p:nvGrpSpPr>
      <p:grpSpPr>
        <a:xfrm>
          <a:off x="0" y="0"/>
          <a:ext cx="0" cy="0"/>
          <a:chOff x="0" y="0"/>
          <a:chExt cx="0" cy="0"/>
        </a:xfrm>
      </p:grpSpPr>
      <p:sp>
        <p:nvSpPr>
          <p:cNvPr id="84" name="Google Shape;84;g137c0df2996_0_11"/>
          <p:cNvSpPr txBox="1"/>
          <p:nvPr/>
        </p:nvSpPr>
        <p:spPr>
          <a:xfrm>
            <a:off x="505125" y="1165700"/>
            <a:ext cx="22847100" cy="12421800"/>
          </a:xfrm>
          <a:prstGeom prst="rect">
            <a:avLst/>
          </a:prstGeom>
          <a:noFill/>
          <a:ln>
            <a:noFill/>
          </a:ln>
        </p:spPr>
        <p:txBody>
          <a:bodyPr anchorCtr="0" anchor="ctr" bIns="50800" lIns="50800" spcFirstLastPara="1" rIns="50800" wrap="square" tIns="50800">
            <a:spAutoFit/>
          </a:bodyPr>
          <a:lstStyle/>
          <a:p>
            <a:pPr indent="0" lvl="0" marL="0" marR="0" rtl="0" algn="just">
              <a:lnSpc>
                <a:spcPct val="100000"/>
              </a:lnSpc>
              <a:spcBef>
                <a:spcPts val="800"/>
              </a:spcBef>
              <a:spcAft>
                <a:spcPts val="0"/>
              </a:spcAft>
              <a:buNone/>
            </a:pPr>
            <a:r>
              <a:rPr b="1" lang="en-US" sz="3300">
                <a:highlight>
                  <a:srgbClr val="FFFFFF"/>
                </a:highlight>
                <a:latin typeface="Gill Sans"/>
                <a:ea typeface="Gill Sans"/>
                <a:cs typeface="Gill Sans"/>
                <a:sym typeface="Gill Sans"/>
              </a:rPr>
              <a:t>Whitespace and Line Breaks</a:t>
            </a:r>
            <a:endParaRPr b="1" sz="33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None/>
            </a:pPr>
            <a:r>
              <a:rPr lang="en-US" sz="3300">
                <a:highlight>
                  <a:srgbClr val="FFFFFF"/>
                </a:highlight>
                <a:latin typeface="Gill Sans"/>
                <a:ea typeface="Gill Sans"/>
                <a:cs typeface="Gill Sans"/>
                <a:sym typeface="Gill Sans"/>
              </a:rPr>
              <a:t>JavaScript ignores spaces, tabs, and newlines that appear in JavaScript programs.You can use spaces, tabs, and newlines freely in your program and you are free to format and indent your programs in a neat and consistent way that makes the code easy to read and understand.</a:t>
            </a:r>
            <a:endParaRPr sz="33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None/>
            </a:pPr>
            <a:r>
              <a:rPr b="1" lang="en-US" sz="3300">
                <a:highlight>
                  <a:srgbClr val="FFFFFF"/>
                </a:highlight>
                <a:latin typeface="Gill Sans"/>
                <a:ea typeface="Gill Sans"/>
                <a:cs typeface="Gill Sans"/>
                <a:sym typeface="Gill Sans"/>
              </a:rPr>
              <a:t>Semicolons are Optional</a:t>
            </a:r>
            <a:endParaRPr b="1" sz="33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None/>
            </a:pPr>
            <a:r>
              <a:rPr lang="en-US" sz="3300">
                <a:highlight>
                  <a:srgbClr val="FFFFFF"/>
                </a:highlight>
                <a:latin typeface="Gill Sans"/>
                <a:ea typeface="Gill Sans"/>
                <a:cs typeface="Gill Sans"/>
                <a:sym typeface="Gill Sans"/>
              </a:rPr>
              <a:t>Simple statements in JavaScript are generally followed by a semicolon character, just as they are in C, C++, and Java. JavaScript, however, allows you to omit this semicolon if each of your statements are placed on a separate line. For example, the following code could be written without semicolons.</a:t>
            </a:r>
            <a:endParaRPr sz="33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None/>
            </a:pPr>
            <a:r>
              <a:rPr i="1" lang="en-US" sz="2900">
                <a:highlight>
                  <a:srgbClr val="FFFFFF"/>
                </a:highlight>
                <a:latin typeface="Gill Sans"/>
                <a:ea typeface="Gill Sans"/>
                <a:cs typeface="Gill Sans"/>
                <a:sym typeface="Gill Sans"/>
              </a:rPr>
              <a:t>&lt;script language="javascript" type="text/javascript"&gt;</a:t>
            </a:r>
            <a:endParaRPr i="1" sz="29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None/>
            </a:pPr>
            <a:r>
              <a:rPr i="1" lang="en-US" sz="2900">
                <a:highlight>
                  <a:srgbClr val="FFFFFF"/>
                </a:highlight>
                <a:latin typeface="Gill Sans"/>
                <a:ea typeface="Gill Sans"/>
                <a:cs typeface="Gill Sans"/>
                <a:sym typeface="Gill Sans"/>
              </a:rPr>
              <a:t>	&lt;!--</a:t>
            </a:r>
            <a:endParaRPr i="1" sz="29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None/>
            </a:pPr>
            <a:r>
              <a:rPr i="1" lang="en-US" sz="2900">
                <a:highlight>
                  <a:srgbClr val="FFFFFF"/>
                </a:highlight>
                <a:latin typeface="Gill Sans"/>
                <a:ea typeface="Gill Sans"/>
                <a:cs typeface="Gill Sans"/>
                <a:sym typeface="Gill Sans"/>
              </a:rPr>
              <a:t>	 var1 = 10</a:t>
            </a:r>
            <a:endParaRPr i="1" sz="29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None/>
            </a:pPr>
            <a:r>
              <a:rPr i="1" lang="en-US" sz="2900">
                <a:highlight>
                  <a:srgbClr val="FFFFFF"/>
                </a:highlight>
                <a:latin typeface="Gill Sans"/>
                <a:ea typeface="Gill Sans"/>
                <a:cs typeface="Gill Sans"/>
                <a:sym typeface="Gill Sans"/>
              </a:rPr>
              <a:t>	 var2 = 20</a:t>
            </a:r>
            <a:endParaRPr i="1" sz="29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None/>
            </a:pPr>
            <a:r>
              <a:rPr i="1" lang="en-US" sz="2900">
                <a:highlight>
                  <a:srgbClr val="FFFFFF"/>
                </a:highlight>
                <a:latin typeface="Gill Sans"/>
                <a:ea typeface="Gill Sans"/>
                <a:cs typeface="Gill Sans"/>
                <a:sym typeface="Gill Sans"/>
              </a:rPr>
              <a:t>	//--&gt;</a:t>
            </a:r>
            <a:endParaRPr i="1" sz="29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None/>
            </a:pPr>
            <a:r>
              <a:rPr i="1" lang="en-US" sz="2900">
                <a:highlight>
                  <a:srgbClr val="FFFFFF"/>
                </a:highlight>
                <a:latin typeface="Gill Sans"/>
                <a:ea typeface="Gill Sans"/>
                <a:cs typeface="Gill Sans"/>
                <a:sym typeface="Gill Sans"/>
              </a:rPr>
              <a:t>&lt;/script&gt;</a:t>
            </a:r>
            <a:endParaRPr i="1" sz="29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None/>
            </a:pPr>
            <a:r>
              <a:rPr lang="en-US" sz="3300">
                <a:highlight>
                  <a:srgbClr val="FFFFFF"/>
                </a:highlight>
                <a:latin typeface="Gill Sans"/>
                <a:ea typeface="Gill Sans"/>
                <a:cs typeface="Gill Sans"/>
                <a:sym typeface="Gill Sans"/>
              </a:rPr>
              <a:t>But when formatted in a single line as follows, you must use semicolons:</a:t>
            </a:r>
            <a:endParaRPr sz="33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None/>
            </a:pPr>
            <a:r>
              <a:rPr lang="en-US" sz="3000">
                <a:highlight>
                  <a:srgbClr val="FFFFFF"/>
                </a:highlight>
                <a:latin typeface="Gill Sans"/>
                <a:ea typeface="Gill Sans"/>
                <a:cs typeface="Gill Sans"/>
                <a:sym typeface="Gill Sans"/>
              </a:rPr>
              <a:t>&lt;script language="javascript" type="text/javascript"&gt;</a:t>
            </a:r>
            <a:endParaRPr sz="30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None/>
            </a:pPr>
            <a:r>
              <a:rPr lang="en-US" sz="3000">
                <a:highlight>
                  <a:srgbClr val="FFFFFF"/>
                </a:highlight>
                <a:latin typeface="Gill Sans"/>
                <a:ea typeface="Gill Sans"/>
                <a:cs typeface="Gill Sans"/>
                <a:sym typeface="Gill Sans"/>
              </a:rPr>
              <a:t>	&lt;!--</a:t>
            </a:r>
            <a:endParaRPr sz="30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None/>
            </a:pPr>
            <a:r>
              <a:rPr lang="en-US" sz="3000">
                <a:highlight>
                  <a:srgbClr val="FFFFFF"/>
                </a:highlight>
                <a:latin typeface="Gill Sans"/>
                <a:ea typeface="Gill Sans"/>
                <a:cs typeface="Gill Sans"/>
                <a:sym typeface="Gill Sans"/>
              </a:rPr>
              <a:t>	var1 = 10; var2 = 20;</a:t>
            </a:r>
            <a:endParaRPr sz="30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None/>
            </a:pPr>
            <a:r>
              <a:rPr lang="en-US" sz="3000">
                <a:highlight>
                  <a:srgbClr val="FFFFFF"/>
                </a:highlight>
                <a:latin typeface="Gill Sans"/>
                <a:ea typeface="Gill Sans"/>
                <a:cs typeface="Gill Sans"/>
                <a:sym typeface="Gill Sans"/>
              </a:rPr>
              <a:t>	//--&gt;</a:t>
            </a:r>
            <a:endParaRPr sz="30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None/>
            </a:pPr>
            <a:r>
              <a:rPr lang="en-US" sz="3000">
                <a:highlight>
                  <a:srgbClr val="FFFFFF"/>
                </a:highlight>
                <a:latin typeface="Gill Sans"/>
                <a:ea typeface="Gill Sans"/>
                <a:cs typeface="Gill Sans"/>
                <a:sym typeface="Gill Sans"/>
              </a:rPr>
              <a:t>&lt;/script&gt;</a:t>
            </a:r>
            <a:endParaRPr sz="30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None/>
            </a:pPr>
            <a:r>
              <a:rPr b="1" lang="en-US" sz="3300">
                <a:highlight>
                  <a:srgbClr val="FFFFFF"/>
                </a:highlight>
                <a:latin typeface="Gill Sans"/>
                <a:ea typeface="Gill Sans"/>
                <a:cs typeface="Gill Sans"/>
                <a:sym typeface="Gill Sans"/>
              </a:rPr>
              <a:t>Note</a:t>
            </a:r>
            <a:r>
              <a:rPr lang="en-US" sz="3300">
                <a:highlight>
                  <a:srgbClr val="FFFFFF"/>
                </a:highlight>
                <a:latin typeface="Gill Sans"/>
                <a:ea typeface="Gill Sans"/>
                <a:cs typeface="Gill Sans"/>
                <a:sym typeface="Gill Sans"/>
              </a:rPr>
              <a:t>: It is a good programming practice to use semicolons</a:t>
            </a:r>
            <a:endParaRPr sz="33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800"/>
              </a:spcAft>
              <a:buClr>
                <a:srgbClr val="000000"/>
              </a:buClr>
              <a:buSzPts val="3300"/>
              <a:buFont typeface="Arial"/>
              <a:buNone/>
            </a:pPr>
            <a:r>
              <a:t/>
            </a:r>
            <a:endParaRPr sz="3300">
              <a:highlight>
                <a:srgbClr val="FFFFFF"/>
              </a:highlight>
              <a:latin typeface="Gill Sans"/>
              <a:ea typeface="Gill Sans"/>
              <a:cs typeface="Gill Sans"/>
              <a:sym typeface="Gill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8" name="Shape 88"/>
        <p:cNvGrpSpPr/>
        <p:nvPr/>
      </p:nvGrpSpPr>
      <p:grpSpPr>
        <a:xfrm>
          <a:off x="0" y="0"/>
          <a:ext cx="0" cy="0"/>
          <a:chOff x="0" y="0"/>
          <a:chExt cx="0" cy="0"/>
        </a:xfrm>
      </p:grpSpPr>
      <p:sp>
        <p:nvSpPr>
          <p:cNvPr id="89" name="Google Shape;89;g137c0df2996_0_22"/>
          <p:cNvSpPr txBox="1"/>
          <p:nvPr/>
        </p:nvSpPr>
        <p:spPr>
          <a:xfrm>
            <a:off x="485700" y="3594175"/>
            <a:ext cx="22847100" cy="3817200"/>
          </a:xfrm>
          <a:prstGeom prst="rect">
            <a:avLst/>
          </a:prstGeom>
          <a:noFill/>
          <a:ln>
            <a:noFill/>
          </a:ln>
        </p:spPr>
        <p:txBody>
          <a:bodyPr anchorCtr="0" anchor="ctr" bIns="50800" lIns="50800" spcFirstLastPara="1" rIns="50800" wrap="square" tIns="50800">
            <a:spAutoFit/>
          </a:bodyPr>
          <a:lstStyle/>
          <a:p>
            <a:pPr indent="0" lvl="0" marL="0" marR="0" rtl="0" algn="just">
              <a:lnSpc>
                <a:spcPct val="100000"/>
              </a:lnSpc>
              <a:spcBef>
                <a:spcPts val="800"/>
              </a:spcBef>
              <a:spcAft>
                <a:spcPts val="0"/>
              </a:spcAft>
              <a:buNone/>
            </a:pPr>
            <a:r>
              <a:rPr b="1" lang="en-US" sz="3000">
                <a:highlight>
                  <a:srgbClr val="FFFFFF"/>
                </a:highlight>
                <a:latin typeface="Gill Sans"/>
                <a:ea typeface="Gill Sans"/>
                <a:cs typeface="Gill Sans"/>
                <a:sym typeface="Gill Sans"/>
              </a:rPr>
              <a:t>Case Sensitivity</a:t>
            </a:r>
            <a:endParaRPr b="1" sz="30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None/>
            </a:pPr>
            <a:r>
              <a:rPr lang="en-US" sz="3000">
                <a:highlight>
                  <a:srgbClr val="FFFFFF"/>
                </a:highlight>
                <a:latin typeface="Gill Sans"/>
                <a:ea typeface="Gill Sans"/>
                <a:cs typeface="Gill Sans"/>
                <a:sym typeface="Gill Sans"/>
              </a:rPr>
              <a:t>JavaScript is a case-sensitive language. This means that the language keywords,variables, function names, and any other identifiers must always be typed with a consistent capitalization of letters.</a:t>
            </a:r>
            <a:endParaRPr sz="30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None/>
            </a:pPr>
            <a:r>
              <a:rPr lang="en-US" sz="3000">
                <a:highlight>
                  <a:srgbClr val="FFFFFF"/>
                </a:highlight>
                <a:latin typeface="Gill Sans"/>
                <a:ea typeface="Gill Sans"/>
                <a:cs typeface="Gill Sans"/>
                <a:sym typeface="Gill Sans"/>
              </a:rPr>
              <a:t>So the identifiers Time and TIME will convey different meanings in JavaScript.</a:t>
            </a:r>
            <a:endParaRPr sz="30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None/>
            </a:pPr>
            <a:r>
              <a:rPr b="1" lang="en-US" sz="3000">
                <a:highlight>
                  <a:srgbClr val="FFFFFF"/>
                </a:highlight>
                <a:latin typeface="Gill Sans"/>
                <a:ea typeface="Gill Sans"/>
                <a:cs typeface="Gill Sans"/>
                <a:sym typeface="Gill Sans"/>
              </a:rPr>
              <a:t>NOTE</a:t>
            </a:r>
            <a:r>
              <a:rPr lang="en-US" sz="3000">
                <a:highlight>
                  <a:srgbClr val="FFFFFF"/>
                </a:highlight>
                <a:latin typeface="Gill Sans"/>
                <a:ea typeface="Gill Sans"/>
                <a:cs typeface="Gill Sans"/>
                <a:sym typeface="Gill Sans"/>
              </a:rPr>
              <a:t>: Care should be taken while writing variable and function names in JavaScript.</a:t>
            </a:r>
            <a:endParaRPr sz="30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None/>
            </a:pPr>
            <a:r>
              <a:t/>
            </a:r>
            <a:endParaRPr i="1" sz="28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800"/>
              </a:spcAft>
              <a:buClr>
                <a:srgbClr val="000000"/>
              </a:buClr>
              <a:buSzPts val="3300"/>
              <a:buFont typeface="Arial"/>
              <a:buNone/>
            </a:pPr>
            <a:r>
              <a:t/>
            </a:r>
            <a:endParaRPr sz="3000">
              <a:highlight>
                <a:srgbClr val="FFFFFF"/>
              </a:highlight>
              <a:latin typeface="Gill Sans"/>
              <a:ea typeface="Gill Sans"/>
              <a:cs typeface="Gill Sans"/>
              <a:sym typeface="Gill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3" name="Shape 93"/>
        <p:cNvGrpSpPr/>
        <p:nvPr/>
      </p:nvGrpSpPr>
      <p:grpSpPr>
        <a:xfrm>
          <a:off x="0" y="0"/>
          <a:ext cx="0" cy="0"/>
          <a:chOff x="0" y="0"/>
          <a:chExt cx="0" cy="0"/>
        </a:xfrm>
      </p:grpSpPr>
      <p:sp>
        <p:nvSpPr>
          <p:cNvPr id="94" name="Google Shape;94;g137c0df2996_0_27"/>
          <p:cNvSpPr txBox="1"/>
          <p:nvPr/>
        </p:nvSpPr>
        <p:spPr>
          <a:xfrm>
            <a:off x="446850" y="2156500"/>
            <a:ext cx="22847100" cy="9574200"/>
          </a:xfrm>
          <a:prstGeom prst="rect">
            <a:avLst/>
          </a:prstGeom>
          <a:noFill/>
          <a:ln>
            <a:noFill/>
          </a:ln>
        </p:spPr>
        <p:txBody>
          <a:bodyPr anchorCtr="0" anchor="ctr" bIns="50800" lIns="50800" spcFirstLastPara="1" rIns="50800" wrap="square" tIns="50800">
            <a:spAutoFit/>
          </a:bodyPr>
          <a:lstStyle/>
          <a:p>
            <a:pPr indent="0" lvl="0" marL="0" rtl="0" algn="just">
              <a:spcBef>
                <a:spcPts val="800"/>
              </a:spcBef>
              <a:spcAft>
                <a:spcPts val="0"/>
              </a:spcAft>
              <a:buNone/>
            </a:pPr>
            <a:r>
              <a:rPr b="1" lang="en-US" sz="3000">
                <a:highlight>
                  <a:srgbClr val="FFFFFF"/>
                </a:highlight>
                <a:latin typeface="Gill Sans"/>
                <a:ea typeface="Gill Sans"/>
                <a:cs typeface="Gill Sans"/>
                <a:sym typeface="Gill Sans"/>
              </a:rPr>
              <a:t>Comments in JavaScript</a:t>
            </a:r>
            <a:endParaRPr b="1" sz="3000">
              <a:highlight>
                <a:srgbClr val="FFFFFF"/>
              </a:highlight>
              <a:latin typeface="Gill Sans"/>
              <a:ea typeface="Gill Sans"/>
              <a:cs typeface="Gill Sans"/>
              <a:sym typeface="Gill Sans"/>
            </a:endParaRPr>
          </a:p>
          <a:p>
            <a:pPr indent="0" lvl="0" marL="0" rtl="0" algn="just">
              <a:spcBef>
                <a:spcPts val="800"/>
              </a:spcBef>
              <a:spcAft>
                <a:spcPts val="0"/>
              </a:spcAft>
              <a:buNone/>
            </a:pPr>
            <a:r>
              <a:rPr lang="en-US" sz="3000">
                <a:highlight>
                  <a:srgbClr val="FFFFFF"/>
                </a:highlight>
                <a:latin typeface="Gill Sans"/>
                <a:ea typeface="Gill Sans"/>
                <a:cs typeface="Gill Sans"/>
                <a:sym typeface="Gill Sans"/>
              </a:rPr>
              <a:t>JavaScript supports both C-style and C++-style comments. Thus:</a:t>
            </a:r>
            <a:endParaRPr sz="3000">
              <a:highlight>
                <a:srgbClr val="FFFFFF"/>
              </a:highlight>
              <a:latin typeface="Gill Sans"/>
              <a:ea typeface="Gill Sans"/>
              <a:cs typeface="Gill Sans"/>
              <a:sym typeface="Gill Sans"/>
            </a:endParaRPr>
          </a:p>
          <a:p>
            <a:pPr indent="-419100" lvl="0" marL="457200" rtl="0" algn="just">
              <a:spcBef>
                <a:spcPts val="800"/>
              </a:spcBef>
              <a:spcAft>
                <a:spcPts val="0"/>
              </a:spcAft>
              <a:buSzPts val="3000"/>
              <a:buFont typeface="Gill Sans"/>
              <a:buChar char="●"/>
            </a:pPr>
            <a:r>
              <a:rPr lang="en-US" sz="3000">
                <a:highlight>
                  <a:srgbClr val="FFFFFF"/>
                </a:highlight>
                <a:latin typeface="Gill Sans"/>
                <a:ea typeface="Gill Sans"/>
                <a:cs typeface="Gill Sans"/>
                <a:sym typeface="Gill Sans"/>
              </a:rPr>
              <a:t>Any text between a // and the end of a line is treated as a comment and is ignored by JavaScript.</a:t>
            </a:r>
            <a:endParaRPr sz="3000">
              <a:highlight>
                <a:srgbClr val="FFFFFF"/>
              </a:highlight>
              <a:latin typeface="Gill Sans"/>
              <a:ea typeface="Gill Sans"/>
              <a:cs typeface="Gill Sans"/>
              <a:sym typeface="Gill Sans"/>
            </a:endParaRPr>
          </a:p>
          <a:p>
            <a:pPr indent="-419100" lvl="0" marL="457200" rtl="0" algn="just">
              <a:spcBef>
                <a:spcPts val="0"/>
              </a:spcBef>
              <a:spcAft>
                <a:spcPts val="0"/>
              </a:spcAft>
              <a:buSzPts val="3000"/>
              <a:buFont typeface="Gill Sans"/>
              <a:buChar char="●"/>
            </a:pPr>
            <a:r>
              <a:rPr lang="en-US" sz="3000">
                <a:highlight>
                  <a:srgbClr val="FFFFFF"/>
                </a:highlight>
                <a:latin typeface="Gill Sans"/>
                <a:ea typeface="Gill Sans"/>
                <a:cs typeface="Gill Sans"/>
                <a:sym typeface="Gill Sans"/>
              </a:rPr>
              <a:t>Any text between the characters /* and */ is treated as a comment. This may span multiple lines.</a:t>
            </a:r>
            <a:endParaRPr sz="3000">
              <a:highlight>
                <a:srgbClr val="FFFFFF"/>
              </a:highlight>
              <a:latin typeface="Gill Sans"/>
              <a:ea typeface="Gill Sans"/>
              <a:cs typeface="Gill Sans"/>
              <a:sym typeface="Gill Sans"/>
            </a:endParaRPr>
          </a:p>
          <a:p>
            <a:pPr indent="-419100" lvl="0" marL="457200" rtl="0" algn="just">
              <a:spcBef>
                <a:spcPts val="0"/>
              </a:spcBef>
              <a:spcAft>
                <a:spcPts val="0"/>
              </a:spcAft>
              <a:buSzPts val="3000"/>
              <a:buFont typeface="Gill Sans"/>
              <a:buChar char="●"/>
            </a:pPr>
            <a:r>
              <a:rPr lang="en-US" sz="3000">
                <a:highlight>
                  <a:srgbClr val="FFFFFF"/>
                </a:highlight>
                <a:latin typeface="Gill Sans"/>
                <a:ea typeface="Gill Sans"/>
                <a:cs typeface="Gill Sans"/>
                <a:sym typeface="Gill Sans"/>
              </a:rPr>
              <a:t>JavaScript also recognizes the HTML comment opening sequence &lt;!--.</a:t>
            </a:r>
            <a:endParaRPr sz="3000">
              <a:highlight>
                <a:srgbClr val="FFFFFF"/>
              </a:highlight>
              <a:latin typeface="Gill Sans"/>
              <a:ea typeface="Gill Sans"/>
              <a:cs typeface="Gill Sans"/>
              <a:sym typeface="Gill Sans"/>
            </a:endParaRPr>
          </a:p>
          <a:p>
            <a:pPr indent="-419100" lvl="0" marL="457200" rtl="0" algn="just">
              <a:spcBef>
                <a:spcPts val="0"/>
              </a:spcBef>
              <a:spcAft>
                <a:spcPts val="0"/>
              </a:spcAft>
              <a:buSzPts val="3000"/>
              <a:buFont typeface="Gill Sans"/>
              <a:buChar char="●"/>
            </a:pPr>
            <a:r>
              <a:rPr lang="en-US" sz="3000">
                <a:highlight>
                  <a:srgbClr val="FFFFFF"/>
                </a:highlight>
                <a:latin typeface="Gill Sans"/>
                <a:ea typeface="Gill Sans"/>
                <a:cs typeface="Gill Sans"/>
                <a:sym typeface="Gill Sans"/>
              </a:rPr>
              <a:t>JavaScript treats this as a single-line comment, just as it does the // comment.</a:t>
            </a:r>
            <a:endParaRPr sz="3000">
              <a:highlight>
                <a:srgbClr val="FFFFFF"/>
              </a:highlight>
              <a:latin typeface="Gill Sans"/>
              <a:ea typeface="Gill Sans"/>
              <a:cs typeface="Gill Sans"/>
              <a:sym typeface="Gill Sans"/>
            </a:endParaRPr>
          </a:p>
          <a:p>
            <a:pPr indent="0" lvl="0" marL="0" rtl="0" algn="just">
              <a:spcBef>
                <a:spcPts val="800"/>
              </a:spcBef>
              <a:spcAft>
                <a:spcPts val="0"/>
              </a:spcAft>
              <a:buNone/>
            </a:pPr>
            <a:r>
              <a:rPr lang="en-US" sz="3000">
                <a:highlight>
                  <a:srgbClr val="FFFFFF"/>
                </a:highlight>
                <a:latin typeface="Gill Sans"/>
                <a:ea typeface="Gill Sans"/>
                <a:cs typeface="Gill Sans"/>
                <a:sym typeface="Gill Sans"/>
              </a:rPr>
              <a:t>The HTML comment closing sequence --&gt; is not recognized by JavaScript so it should be written as //--&gt;.</a:t>
            </a:r>
            <a:endParaRPr sz="3000">
              <a:highlight>
                <a:srgbClr val="FFFFFF"/>
              </a:highlight>
              <a:latin typeface="Gill Sans"/>
              <a:ea typeface="Gill Sans"/>
              <a:cs typeface="Gill Sans"/>
              <a:sym typeface="Gill Sans"/>
            </a:endParaRPr>
          </a:p>
          <a:p>
            <a:pPr indent="0" lvl="0" marL="0" rtl="0" algn="just">
              <a:spcBef>
                <a:spcPts val="800"/>
              </a:spcBef>
              <a:spcAft>
                <a:spcPts val="0"/>
              </a:spcAft>
              <a:buNone/>
            </a:pPr>
            <a:r>
              <a:rPr b="1" lang="en-US" sz="3000">
                <a:highlight>
                  <a:srgbClr val="FFFFFF"/>
                </a:highlight>
                <a:latin typeface="Gill Sans"/>
                <a:ea typeface="Gill Sans"/>
                <a:cs typeface="Gill Sans"/>
                <a:sym typeface="Gill Sans"/>
              </a:rPr>
              <a:t>Example</a:t>
            </a:r>
            <a:endParaRPr b="1" sz="3000">
              <a:highlight>
                <a:srgbClr val="FFFFFF"/>
              </a:highlight>
              <a:latin typeface="Gill Sans"/>
              <a:ea typeface="Gill Sans"/>
              <a:cs typeface="Gill Sans"/>
              <a:sym typeface="Gill Sans"/>
            </a:endParaRPr>
          </a:p>
          <a:p>
            <a:pPr indent="0" lvl="0" marL="0" rtl="0" algn="just">
              <a:spcBef>
                <a:spcPts val="800"/>
              </a:spcBef>
              <a:spcAft>
                <a:spcPts val="0"/>
              </a:spcAft>
              <a:buNone/>
            </a:pPr>
            <a:r>
              <a:rPr lang="en-US" sz="3000">
                <a:highlight>
                  <a:srgbClr val="FFFFFF"/>
                </a:highlight>
                <a:latin typeface="Gill Sans"/>
                <a:ea typeface="Gill Sans"/>
                <a:cs typeface="Gill Sans"/>
                <a:sym typeface="Gill Sans"/>
              </a:rPr>
              <a:t>The following example shows how to use comments in JavaScript.</a:t>
            </a:r>
            <a:endParaRPr sz="3000">
              <a:highlight>
                <a:srgbClr val="FFFFFF"/>
              </a:highlight>
              <a:latin typeface="Gill Sans"/>
              <a:ea typeface="Gill Sans"/>
              <a:cs typeface="Gill Sans"/>
              <a:sym typeface="Gill Sans"/>
            </a:endParaRPr>
          </a:p>
          <a:p>
            <a:pPr indent="0" lvl="0" marL="0" rtl="0" algn="just">
              <a:spcBef>
                <a:spcPts val="800"/>
              </a:spcBef>
              <a:spcAft>
                <a:spcPts val="0"/>
              </a:spcAft>
              <a:buNone/>
            </a:pPr>
            <a:r>
              <a:rPr i="1" lang="en-US" sz="2800">
                <a:highlight>
                  <a:srgbClr val="FFFFFF"/>
                </a:highlight>
                <a:latin typeface="Gill Sans"/>
                <a:ea typeface="Gill Sans"/>
                <a:cs typeface="Gill Sans"/>
                <a:sym typeface="Gill Sans"/>
              </a:rPr>
              <a:t>&lt;script language="javascript" type="text/javascript"&gt;</a:t>
            </a:r>
            <a:endParaRPr i="1" sz="2800">
              <a:highlight>
                <a:srgbClr val="FFFFFF"/>
              </a:highlight>
              <a:latin typeface="Gill Sans"/>
              <a:ea typeface="Gill Sans"/>
              <a:cs typeface="Gill Sans"/>
              <a:sym typeface="Gill Sans"/>
            </a:endParaRPr>
          </a:p>
          <a:p>
            <a:pPr indent="0" lvl="0" marL="457200" rtl="0" algn="just">
              <a:spcBef>
                <a:spcPts val="800"/>
              </a:spcBef>
              <a:spcAft>
                <a:spcPts val="0"/>
              </a:spcAft>
              <a:buNone/>
            </a:pPr>
            <a:r>
              <a:rPr i="1" lang="en-US" sz="2800">
                <a:highlight>
                  <a:srgbClr val="FFFFFF"/>
                </a:highlight>
                <a:latin typeface="Gill Sans"/>
                <a:ea typeface="Gill Sans"/>
                <a:cs typeface="Gill Sans"/>
                <a:sym typeface="Gill Sans"/>
              </a:rPr>
              <a:t>&lt;!--</a:t>
            </a:r>
            <a:endParaRPr i="1" sz="2800">
              <a:highlight>
                <a:srgbClr val="FFFFFF"/>
              </a:highlight>
              <a:latin typeface="Gill Sans"/>
              <a:ea typeface="Gill Sans"/>
              <a:cs typeface="Gill Sans"/>
              <a:sym typeface="Gill Sans"/>
            </a:endParaRPr>
          </a:p>
          <a:p>
            <a:pPr indent="0" lvl="0" marL="914400" rtl="0" algn="just">
              <a:spcBef>
                <a:spcPts val="800"/>
              </a:spcBef>
              <a:spcAft>
                <a:spcPts val="0"/>
              </a:spcAft>
              <a:buNone/>
            </a:pPr>
            <a:r>
              <a:rPr i="1" lang="en-US" sz="2800">
                <a:highlight>
                  <a:srgbClr val="FFFFFF"/>
                </a:highlight>
                <a:latin typeface="Gill Sans"/>
                <a:ea typeface="Gill Sans"/>
                <a:cs typeface="Gill Sans"/>
                <a:sym typeface="Gill Sans"/>
              </a:rPr>
              <a:t>// This is a comment. It is similar to comments in C++</a:t>
            </a:r>
            <a:endParaRPr i="1" sz="2800">
              <a:highlight>
                <a:srgbClr val="FFFFFF"/>
              </a:highlight>
              <a:latin typeface="Gill Sans"/>
              <a:ea typeface="Gill Sans"/>
              <a:cs typeface="Gill Sans"/>
              <a:sym typeface="Gill Sans"/>
            </a:endParaRPr>
          </a:p>
          <a:p>
            <a:pPr indent="0" lvl="0" marL="914400" rtl="0" algn="just">
              <a:spcBef>
                <a:spcPts val="800"/>
              </a:spcBef>
              <a:spcAft>
                <a:spcPts val="0"/>
              </a:spcAft>
              <a:buNone/>
            </a:pPr>
            <a:r>
              <a:rPr i="1" lang="en-US" sz="2800">
                <a:highlight>
                  <a:srgbClr val="FFFFFF"/>
                </a:highlight>
                <a:latin typeface="Gill Sans"/>
                <a:ea typeface="Gill Sans"/>
                <a:cs typeface="Gill Sans"/>
                <a:sym typeface="Gill Sans"/>
              </a:rPr>
              <a:t>/*</a:t>
            </a:r>
            <a:endParaRPr i="1" sz="2800">
              <a:highlight>
                <a:srgbClr val="FFFFFF"/>
              </a:highlight>
              <a:latin typeface="Gill Sans"/>
              <a:ea typeface="Gill Sans"/>
              <a:cs typeface="Gill Sans"/>
              <a:sym typeface="Gill Sans"/>
            </a:endParaRPr>
          </a:p>
          <a:p>
            <a:pPr indent="0" lvl="0" marL="914400" rtl="0" algn="just">
              <a:spcBef>
                <a:spcPts val="800"/>
              </a:spcBef>
              <a:spcAft>
                <a:spcPts val="0"/>
              </a:spcAft>
              <a:buNone/>
            </a:pPr>
            <a:r>
              <a:rPr i="1" lang="en-US" sz="2800">
                <a:highlight>
                  <a:srgbClr val="FFFFFF"/>
                </a:highlight>
                <a:latin typeface="Gill Sans"/>
                <a:ea typeface="Gill Sans"/>
                <a:cs typeface="Gill Sans"/>
                <a:sym typeface="Gill Sans"/>
              </a:rPr>
              <a:t>* This is a multiline comment in JavaScript</a:t>
            </a:r>
            <a:endParaRPr i="1" sz="2800">
              <a:highlight>
                <a:srgbClr val="FFFFFF"/>
              </a:highlight>
              <a:latin typeface="Gill Sans"/>
              <a:ea typeface="Gill Sans"/>
              <a:cs typeface="Gill Sans"/>
              <a:sym typeface="Gill Sans"/>
            </a:endParaRPr>
          </a:p>
          <a:p>
            <a:pPr indent="0" lvl="0" marL="914400" rtl="0" algn="just">
              <a:spcBef>
                <a:spcPts val="800"/>
              </a:spcBef>
              <a:spcAft>
                <a:spcPts val="0"/>
              </a:spcAft>
              <a:buNone/>
            </a:pPr>
            <a:r>
              <a:rPr i="1" lang="en-US" sz="2800">
                <a:highlight>
                  <a:srgbClr val="FFFFFF"/>
                </a:highlight>
                <a:latin typeface="Gill Sans"/>
                <a:ea typeface="Gill Sans"/>
                <a:cs typeface="Gill Sans"/>
                <a:sym typeface="Gill Sans"/>
              </a:rPr>
              <a:t>* It is very similar to comments in C Programming</a:t>
            </a:r>
            <a:endParaRPr i="1" sz="2800">
              <a:highlight>
                <a:srgbClr val="FFFFFF"/>
              </a:highlight>
              <a:latin typeface="Gill Sans"/>
              <a:ea typeface="Gill Sans"/>
              <a:cs typeface="Gill Sans"/>
              <a:sym typeface="Gill Sans"/>
            </a:endParaRPr>
          </a:p>
          <a:p>
            <a:pPr indent="0" lvl="0" marL="914400" rtl="0" algn="just">
              <a:spcBef>
                <a:spcPts val="800"/>
              </a:spcBef>
              <a:spcAft>
                <a:spcPts val="0"/>
              </a:spcAft>
              <a:buNone/>
            </a:pPr>
            <a:r>
              <a:rPr i="1" lang="en-US" sz="2800">
                <a:highlight>
                  <a:srgbClr val="FFFFFF"/>
                </a:highlight>
                <a:latin typeface="Gill Sans"/>
                <a:ea typeface="Gill Sans"/>
                <a:cs typeface="Gill Sans"/>
                <a:sym typeface="Gill Sans"/>
              </a:rPr>
              <a:t>*/</a:t>
            </a:r>
            <a:endParaRPr i="1" sz="2800">
              <a:highlight>
                <a:srgbClr val="FFFFFF"/>
              </a:highlight>
              <a:latin typeface="Gill Sans"/>
              <a:ea typeface="Gill Sans"/>
              <a:cs typeface="Gill Sans"/>
              <a:sym typeface="Gill Sans"/>
            </a:endParaRPr>
          </a:p>
          <a:p>
            <a:pPr indent="0" lvl="0" marL="457200" rtl="0" algn="just">
              <a:spcBef>
                <a:spcPts val="800"/>
              </a:spcBef>
              <a:spcAft>
                <a:spcPts val="0"/>
              </a:spcAft>
              <a:buNone/>
            </a:pPr>
            <a:r>
              <a:rPr i="1" lang="en-US" sz="2800">
                <a:highlight>
                  <a:srgbClr val="FFFFFF"/>
                </a:highlight>
                <a:latin typeface="Gill Sans"/>
                <a:ea typeface="Gill Sans"/>
                <a:cs typeface="Gill Sans"/>
                <a:sym typeface="Gill Sans"/>
              </a:rPr>
              <a:t>//--&gt;</a:t>
            </a:r>
            <a:endParaRPr i="1" sz="2800">
              <a:highlight>
                <a:srgbClr val="FFFFFF"/>
              </a:highlight>
              <a:latin typeface="Gill Sans"/>
              <a:ea typeface="Gill Sans"/>
              <a:cs typeface="Gill Sans"/>
              <a:sym typeface="Gill Sans"/>
            </a:endParaRPr>
          </a:p>
          <a:p>
            <a:pPr indent="0" lvl="0" marL="0" rtl="0" algn="just">
              <a:spcBef>
                <a:spcPts val="800"/>
              </a:spcBef>
              <a:spcAft>
                <a:spcPts val="800"/>
              </a:spcAft>
              <a:buNone/>
            </a:pPr>
            <a:r>
              <a:rPr i="1" lang="en-US" sz="2800">
                <a:highlight>
                  <a:srgbClr val="FFFFFF"/>
                </a:highlight>
                <a:latin typeface="Gill Sans"/>
                <a:ea typeface="Gill Sans"/>
                <a:cs typeface="Gill Sans"/>
                <a:sym typeface="Gill Sans"/>
              </a:rPr>
              <a:t>&lt;/script&gt;</a:t>
            </a:r>
            <a:endParaRPr b="1" sz="3000">
              <a:highlight>
                <a:srgbClr val="FFFFFF"/>
              </a:highlight>
              <a:latin typeface="Gill Sans"/>
              <a:ea typeface="Gill Sans"/>
              <a:cs typeface="Gill Sans"/>
              <a:sym typeface="Gill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8" name="Shape 98"/>
        <p:cNvGrpSpPr/>
        <p:nvPr/>
      </p:nvGrpSpPr>
      <p:grpSpPr>
        <a:xfrm>
          <a:off x="0" y="0"/>
          <a:ext cx="0" cy="0"/>
          <a:chOff x="0" y="0"/>
          <a:chExt cx="0" cy="0"/>
        </a:xfrm>
      </p:grpSpPr>
      <p:sp>
        <p:nvSpPr>
          <p:cNvPr id="99" name="Google Shape;99;g137c0df2996_0_17"/>
          <p:cNvSpPr txBox="1"/>
          <p:nvPr/>
        </p:nvSpPr>
        <p:spPr>
          <a:xfrm>
            <a:off x="7227125" y="2030300"/>
            <a:ext cx="10063500" cy="1087800"/>
          </a:xfrm>
          <a:prstGeom prst="rect">
            <a:avLst/>
          </a:prstGeom>
          <a:noFill/>
          <a:ln>
            <a:noFill/>
          </a:ln>
        </p:spPr>
        <p:txBody>
          <a:bodyPr anchorCtr="0" anchor="ctr" bIns="50800" lIns="50800" spcFirstLastPara="1" rIns="50800" wrap="square" tIns="50800">
            <a:spAutoFit/>
          </a:bodyPr>
          <a:lstStyle/>
          <a:p>
            <a:pPr indent="0" lvl="0" marL="0" marR="0" rtl="0" algn="ctr">
              <a:lnSpc>
                <a:spcPct val="120000"/>
              </a:lnSpc>
              <a:spcBef>
                <a:spcPts val="0"/>
              </a:spcBef>
              <a:spcAft>
                <a:spcPts val="0"/>
              </a:spcAft>
              <a:buClr>
                <a:srgbClr val="535353"/>
              </a:buClr>
              <a:buSzPts val="6400"/>
              <a:buFont typeface="Gill Sans"/>
              <a:buNone/>
            </a:pPr>
            <a:r>
              <a:rPr lang="en-US" sz="6400">
                <a:solidFill>
                  <a:srgbClr val="535353"/>
                </a:solidFill>
                <a:latin typeface="Gill Sans"/>
                <a:ea typeface="Gill Sans"/>
                <a:cs typeface="Gill Sans"/>
                <a:sym typeface="Gill Sans"/>
              </a:rPr>
              <a:t>Javascript – Placement A</a:t>
            </a:r>
            <a:endParaRPr/>
          </a:p>
        </p:txBody>
      </p:sp>
      <p:sp>
        <p:nvSpPr>
          <p:cNvPr id="100" name="Google Shape;100;g137c0df2996_0_17"/>
          <p:cNvSpPr txBox="1"/>
          <p:nvPr/>
        </p:nvSpPr>
        <p:spPr>
          <a:xfrm>
            <a:off x="2311900" y="3652423"/>
            <a:ext cx="17946900" cy="5187300"/>
          </a:xfrm>
          <a:prstGeom prst="rect">
            <a:avLst/>
          </a:prstGeom>
          <a:noFill/>
          <a:ln>
            <a:noFill/>
          </a:ln>
        </p:spPr>
        <p:txBody>
          <a:bodyPr anchorCtr="0" anchor="ctr" bIns="50800" lIns="50800" spcFirstLastPara="1" rIns="50800" wrap="square" tIns="50800">
            <a:spAutoFit/>
          </a:bodyPr>
          <a:lstStyle/>
          <a:p>
            <a:pPr indent="0" lvl="0" marL="0" marR="0" rtl="0" algn="just">
              <a:lnSpc>
                <a:spcPct val="100000"/>
              </a:lnSpc>
              <a:spcBef>
                <a:spcPts val="800"/>
              </a:spcBef>
              <a:spcAft>
                <a:spcPts val="0"/>
              </a:spcAft>
              <a:buNone/>
            </a:pPr>
            <a:r>
              <a:rPr lang="en-US" sz="3300">
                <a:highlight>
                  <a:srgbClr val="FFFFFF"/>
                </a:highlight>
                <a:latin typeface="Gill Sans"/>
                <a:ea typeface="Gill Sans"/>
                <a:cs typeface="Gill Sans"/>
                <a:sym typeface="Gill Sans"/>
              </a:rPr>
              <a:t>There is a flexibility given to include JavaScript code anywhere in an HTML document.</a:t>
            </a:r>
            <a:endParaRPr sz="33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None/>
            </a:pPr>
            <a:r>
              <a:rPr lang="en-US" sz="3300">
                <a:highlight>
                  <a:srgbClr val="FFFFFF"/>
                </a:highlight>
                <a:latin typeface="Gill Sans"/>
                <a:ea typeface="Gill Sans"/>
                <a:cs typeface="Gill Sans"/>
                <a:sym typeface="Gill Sans"/>
              </a:rPr>
              <a:t>However the most preferred ways to include JavaScript in an HTML file are as follows:</a:t>
            </a:r>
            <a:endParaRPr sz="3300">
              <a:highlight>
                <a:srgbClr val="FFFFFF"/>
              </a:highlight>
              <a:latin typeface="Gill Sans"/>
              <a:ea typeface="Gill Sans"/>
              <a:cs typeface="Gill Sans"/>
              <a:sym typeface="Gill Sans"/>
            </a:endParaRPr>
          </a:p>
          <a:p>
            <a:pPr indent="-438150" lvl="0" marL="914400" marR="0" rtl="0" algn="just">
              <a:lnSpc>
                <a:spcPct val="100000"/>
              </a:lnSpc>
              <a:spcBef>
                <a:spcPts val="800"/>
              </a:spcBef>
              <a:spcAft>
                <a:spcPts val="0"/>
              </a:spcAft>
              <a:buSzPts val="3300"/>
              <a:buFont typeface="Gill Sans"/>
              <a:buAutoNum type="arabicPeriod"/>
            </a:pPr>
            <a:r>
              <a:rPr lang="en-US" sz="3300">
                <a:highlight>
                  <a:srgbClr val="FFFFFF"/>
                </a:highlight>
                <a:latin typeface="Gill Sans"/>
                <a:ea typeface="Gill Sans"/>
                <a:cs typeface="Gill Sans"/>
                <a:sym typeface="Gill Sans"/>
              </a:rPr>
              <a:t>Script in &lt;head&gt;...&lt;/head&gt; section.</a:t>
            </a:r>
            <a:endParaRPr sz="3300">
              <a:highlight>
                <a:srgbClr val="FFFFFF"/>
              </a:highlight>
              <a:latin typeface="Gill Sans"/>
              <a:ea typeface="Gill Sans"/>
              <a:cs typeface="Gill Sans"/>
              <a:sym typeface="Gill Sans"/>
            </a:endParaRPr>
          </a:p>
          <a:p>
            <a:pPr indent="-438150" lvl="0" marL="914400" marR="0" rtl="0" algn="just">
              <a:lnSpc>
                <a:spcPct val="100000"/>
              </a:lnSpc>
              <a:spcBef>
                <a:spcPts val="0"/>
              </a:spcBef>
              <a:spcAft>
                <a:spcPts val="0"/>
              </a:spcAft>
              <a:buSzPts val="3300"/>
              <a:buFont typeface="Gill Sans"/>
              <a:buAutoNum type="arabicPeriod"/>
            </a:pPr>
            <a:r>
              <a:rPr lang="en-US" sz="3300">
                <a:highlight>
                  <a:srgbClr val="FFFFFF"/>
                </a:highlight>
                <a:latin typeface="Gill Sans"/>
                <a:ea typeface="Gill Sans"/>
                <a:cs typeface="Gill Sans"/>
                <a:sym typeface="Gill Sans"/>
              </a:rPr>
              <a:t>Script in &lt;body&gt;...&lt;/body&gt; section.</a:t>
            </a:r>
            <a:endParaRPr sz="3300">
              <a:highlight>
                <a:srgbClr val="FFFFFF"/>
              </a:highlight>
              <a:latin typeface="Gill Sans"/>
              <a:ea typeface="Gill Sans"/>
              <a:cs typeface="Gill Sans"/>
              <a:sym typeface="Gill Sans"/>
            </a:endParaRPr>
          </a:p>
          <a:p>
            <a:pPr indent="-438150" lvl="0" marL="914400" marR="0" rtl="0" algn="just">
              <a:lnSpc>
                <a:spcPct val="100000"/>
              </a:lnSpc>
              <a:spcBef>
                <a:spcPts val="0"/>
              </a:spcBef>
              <a:spcAft>
                <a:spcPts val="0"/>
              </a:spcAft>
              <a:buSzPts val="3300"/>
              <a:buFont typeface="Gill Sans"/>
              <a:buAutoNum type="arabicPeriod"/>
            </a:pPr>
            <a:r>
              <a:rPr lang="en-US" sz="3300">
                <a:highlight>
                  <a:srgbClr val="FFFFFF"/>
                </a:highlight>
                <a:latin typeface="Gill Sans"/>
                <a:ea typeface="Gill Sans"/>
                <a:cs typeface="Gill Sans"/>
                <a:sym typeface="Gill Sans"/>
              </a:rPr>
              <a:t>Script in &lt;body&gt;...&lt;/body&gt; and &lt;head&gt;...&lt;/head&gt; sections.</a:t>
            </a:r>
            <a:endParaRPr sz="3300">
              <a:highlight>
                <a:srgbClr val="FFFFFF"/>
              </a:highlight>
              <a:latin typeface="Gill Sans"/>
              <a:ea typeface="Gill Sans"/>
              <a:cs typeface="Gill Sans"/>
              <a:sym typeface="Gill Sans"/>
            </a:endParaRPr>
          </a:p>
          <a:p>
            <a:pPr indent="-438150" lvl="0" marL="914400" marR="0" rtl="0" algn="just">
              <a:lnSpc>
                <a:spcPct val="100000"/>
              </a:lnSpc>
              <a:spcBef>
                <a:spcPts val="0"/>
              </a:spcBef>
              <a:spcAft>
                <a:spcPts val="0"/>
              </a:spcAft>
              <a:buSzPts val="3300"/>
              <a:buFont typeface="Gill Sans"/>
              <a:buAutoNum type="arabicPeriod"/>
            </a:pPr>
            <a:r>
              <a:rPr lang="en-US" sz="3300">
                <a:highlight>
                  <a:srgbClr val="FFFFFF"/>
                </a:highlight>
                <a:latin typeface="Gill Sans"/>
                <a:ea typeface="Gill Sans"/>
                <a:cs typeface="Gill Sans"/>
                <a:sym typeface="Gill Sans"/>
              </a:rPr>
              <a:t>Script in an external file and then include in &lt;head&gt;...&lt;/head&gt; section.</a:t>
            </a:r>
            <a:endParaRPr sz="33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None/>
            </a:pPr>
            <a:r>
              <a:rPr lang="en-US" sz="3300">
                <a:highlight>
                  <a:srgbClr val="FFFFFF"/>
                </a:highlight>
                <a:latin typeface="Gill Sans"/>
                <a:ea typeface="Gill Sans"/>
                <a:cs typeface="Gill Sans"/>
                <a:sym typeface="Gill Sans"/>
              </a:rPr>
              <a:t>In the following section, we will see how we can place JavaScript in an HTML file in</a:t>
            </a:r>
            <a:endParaRPr sz="33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0"/>
              </a:spcAft>
              <a:buNone/>
            </a:pPr>
            <a:r>
              <a:rPr lang="en-US" sz="3300">
                <a:highlight>
                  <a:srgbClr val="FFFFFF"/>
                </a:highlight>
                <a:latin typeface="Gill Sans"/>
                <a:ea typeface="Gill Sans"/>
                <a:cs typeface="Gill Sans"/>
                <a:sym typeface="Gill Sans"/>
              </a:rPr>
              <a:t>different ways.</a:t>
            </a:r>
            <a:endParaRPr sz="33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800"/>
              </a:spcAft>
              <a:buClr>
                <a:srgbClr val="000000"/>
              </a:buClr>
              <a:buSzPts val="3300"/>
              <a:buFont typeface="Arial"/>
              <a:buNone/>
            </a:pPr>
            <a:r>
              <a:t/>
            </a:r>
            <a:endParaRPr sz="3300">
              <a:highlight>
                <a:srgbClr val="FFFFFF"/>
              </a:highlight>
              <a:latin typeface="Gill Sans"/>
              <a:ea typeface="Gill Sans"/>
              <a:cs typeface="Gill Sans"/>
              <a:sym typeface="Gill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4" name="Shape 104"/>
        <p:cNvGrpSpPr/>
        <p:nvPr/>
      </p:nvGrpSpPr>
      <p:grpSpPr>
        <a:xfrm>
          <a:off x="0" y="0"/>
          <a:ext cx="0" cy="0"/>
          <a:chOff x="0" y="0"/>
          <a:chExt cx="0" cy="0"/>
        </a:xfrm>
      </p:grpSpPr>
      <p:sp>
        <p:nvSpPr>
          <p:cNvPr id="105" name="Google Shape;105;g137c0df2996_0_33"/>
          <p:cNvSpPr txBox="1"/>
          <p:nvPr/>
        </p:nvSpPr>
        <p:spPr>
          <a:xfrm>
            <a:off x="5828325" y="2030300"/>
            <a:ext cx="14298900" cy="1087800"/>
          </a:xfrm>
          <a:prstGeom prst="rect">
            <a:avLst/>
          </a:prstGeom>
          <a:noFill/>
          <a:ln>
            <a:noFill/>
          </a:ln>
        </p:spPr>
        <p:txBody>
          <a:bodyPr anchorCtr="0" anchor="ctr" bIns="50800" lIns="50800" spcFirstLastPara="1" rIns="50800" wrap="square" tIns="50800">
            <a:spAutoFit/>
          </a:bodyPr>
          <a:lstStyle/>
          <a:p>
            <a:pPr indent="0" lvl="0" marL="0" marR="0" rtl="0" algn="ctr">
              <a:lnSpc>
                <a:spcPct val="120000"/>
              </a:lnSpc>
              <a:spcBef>
                <a:spcPts val="0"/>
              </a:spcBef>
              <a:spcAft>
                <a:spcPts val="0"/>
              </a:spcAft>
              <a:buClr>
                <a:srgbClr val="535353"/>
              </a:buClr>
              <a:buSzPts val="6400"/>
              <a:buFont typeface="Gill Sans"/>
              <a:buNone/>
            </a:pPr>
            <a:r>
              <a:rPr lang="en-US" sz="6400">
                <a:solidFill>
                  <a:srgbClr val="535353"/>
                </a:solidFill>
                <a:latin typeface="Gill Sans"/>
                <a:ea typeface="Gill Sans"/>
                <a:cs typeface="Gill Sans"/>
                <a:sym typeface="Gill Sans"/>
              </a:rPr>
              <a:t>JavaScript in &lt;head&gt;...&lt;/head&gt; Section</a:t>
            </a:r>
            <a:endParaRPr/>
          </a:p>
        </p:txBody>
      </p:sp>
      <p:sp>
        <p:nvSpPr>
          <p:cNvPr id="106" name="Google Shape;106;g137c0df2996_0_33"/>
          <p:cNvSpPr txBox="1"/>
          <p:nvPr/>
        </p:nvSpPr>
        <p:spPr>
          <a:xfrm>
            <a:off x="2311900" y="3652423"/>
            <a:ext cx="17946900" cy="9502200"/>
          </a:xfrm>
          <a:prstGeom prst="rect">
            <a:avLst/>
          </a:prstGeom>
          <a:noFill/>
          <a:ln>
            <a:noFill/>
          </a:ln>
        </p:spPr>
        <p:txBody>
          <a:bodyPr anchorCtr="0" anchor="ctr" bIns="50800" lIns="50800" spcFirstLastPara="1" rIns="50800" wrap="square" tIns="50800">
            <a:spAutoFit/>
          </a:bodyPr>
          <a:lstStyle/>
          <a:p>
            <a:pPr indent="0" lvl="0" marL="0" marR="0" rtl="0" algn="just">
              <a:lnSpc>
                <a:spcPct val="100000"/>
              </a:lnSpc>
              <a:spcBef>
                <a:spcPts val="800"/>
              </a:spcBef>
              <a:spcAft>
                <a:spcPts val="0"/>
              </a:spcAft>
              <a:buNone/>
            </a:pPr>
            <a:r>
              <a:rPr lang="en-US" sz="3300">
                <a:highlight>
                  <a:srgbClr val="FFFFFF"/>
                </a:highlight>
                <a:latin typeface="Gill Sans"/>
                <a:ea typeface="Gill Sans"/>
                <a:cs typeface="Gill Sans"/>
                <a:sym typeface="Gill Sans"/>
              </a:rPr>
              <a:t>If you want to have a script run on some event, such as when a user clicks somewhere, then you will place that script in the head as follows.</a:t>
            </a:r>
            <a:endParaRPr sz="3300">
              <a:highlight>
                <a:srgbClr val="FFFFFF"/>
              </a:highlight>
              <a:latin typeface="Gill Sans"/>
              <a:ea typeface="Gill Sans"/>
              <a:cs typeface="Gill Sans"/>
              <a:sym typeface="Gill Sans"/>
            </a:endParaRPr>
          </a:p>
          <a:p>
            <a:pPr indent="0" lvl="0" marL="457200" marR="0" rtl="0" algn="just">
              <a:lnSpc>
                <a:spcPct val="100000"/>
              </a:lnSpc>
              <a:spcBef>
                <a:spcPts val="800"/>
              </a:spcBef>
              <a:spcAft>
                <a:spcPts val="0"/>
              </a:spcAft>
              <a:buNone/>
            </a:pPr>
            <a:r>
              <a:rPr i="1" lang="en-US" sz="2700">
                <a:highlight>
                  <a:srgbClr val="FFFFFF"/>
                </a:highlight>
                <a:latin typeface="Gill Sans"/>
                <a:ea typeface="Gill Sans"/>
                <a:cs typeface="Gill Sans"/>
                <a:sym typeface="Gill Sans"/>
              </a:rPr>
              <a:t>&lt;html&gt;</a:t>
            </a:r>
            <a:endParaRPr i="1" sz="2700">
              <a:highlight>
                <a:srgbClr val="FFFFFF"/>
              </a:highlight>
              <a:latin typeface="Gill Sans"/>
              <a:ea typeface="Gill Sans"/>
              <a:cs typeface="Gill Sans"/>
              <a:sym typeface="Gill Sans"/>
            </a:endParaRPr>
          </a:p>
          <a:p>
            <a:pPr indent="0" lvl="0" marL="914400" marR="0" rtl="0" algn="just">
              <a:lnSpc>
                <a:spcPct val="100000"/>
              </a:lnSpc>
              <a:spcBef>
                <a:spcPts val="800"/>
              </a:spcBef>
              <a:spcAft>
                <a:spcPts val="0"/>
              </a:spcAft>
              <a:buNone/>
            </a:pPr>
            <a:r>
              <a:rPr i="1" lang="en-US" sz="2700">
                <a:highlight>
                  <a:srgbClr val="FFFFFF"/>
                </a:highlight>
                <a:latin typeface="Gill Sans"/>
                <a:ea typeface="Gill Sans"/>
                <a:cs typeface="Gill Sans"/>
                <a:sym typeface="Gill Sans"/>
              </a:rPr>
              <a:t>&lt;head&gt;</a:t>
            </a:r>
            <a:endParaRPr i="1" sz="2700">
              <a:highlight>
                <a:srgbClr val="FFFFFF"/>
              </a:highlight>
              <a:latin typeface="Gill Sans"/>
              <a:ea typeface="Gill Sans"/>
              <a:cs typeface="Gill Sans"/>
              <a:sym typeface="Gill Sans"/>
            </a:endParaRPr>
          </a:p>
          <a:p>
            <a:pPr indent="0" lvl="0" marL="1371600" marR="0" rtl="0" algn="just">
              <a:lnSpc>
                <a:spcPct val="100000"/>
              </a:lnSpc>
              <a:spcBef>
                <a:spcPts val="800"/>
              </a:spcBef>
              <a:spcAft>
                <a:spcPts val="0"/>
              </a:spcAft>
              <a:buNone/>
            </a:pPr>
            <a:r>
              <a:rPr i="1" lang="en-US" sz="2700">
                <a:highlight>
                  <a:srgbClr val="FFFFFF"/>
                </a:highlight>
                <a:latin typeface="Gill Sans"/>
                <a:ea typeface="Gill Sans"/>
                <a:cs typeface="Gill Sans"/>
                <a:sym typeface="Gill Sans"/>
              </a:rPr>
              <a:t>&lt;script type="text/javascript"&gt;</a:t>
            </a:r>
            <a:endParaRPr i="1" sz="2700">
              <a:highlight>
                <a:srgbClr val="FFFFFF"/>
              </a:highlight>
              <a:latin typeface="Gill Sans"/>
              <a:ea typeface="Gill Sans"/>
              <a:cs typeface="Gill Sans"/>
              <a:sym typeface="Gill Sans"/>
            </a:endParaRPr>
          </a:p>
          <a:p>
            <a:pPr indent="0" lvl="0" marL="1828800" marR="0" rtl="0" algn="just">
              <a:lnSpc>
                <a:spcPct val="100000"/>
              </a:lnSpc>
              <a:spcBef>
                <a:spcPts val="800"/>
              </a:spcBef>
              <a:spcAft>
                <a:spcPts val="0"/>
              </a:spcAft>
              <a:buNone/>
            </a:pPr>
            <a:r>
              <a:rPr i="1" lang="en-US" sz="2700">
                <a:highlight>
                  <a:srgbClr val="FFFFFF"/>
                </a:highlight>
                <a:latin typeface="Gill Sans"/>
                <a:ea typeface="Gill Sans"/>
                <a:cs typeface="Gill Sans"/>
                <a:sym typeface="Gill Sans"/>
              </a:rPr>
              <a:t>&lt;!--</a:t>
            </a:r>
            <a:endParaRPr i="1" sz="2700">
              <a:highlight>
                <a:srgbClr val="FFFFFF"/>
              </a:highlight>
              <a:latin typeface="Gill Sans"/>
              <a:ea typeface="Gill Sans"/>
              <a:cs typeface="Gill Sans"/>
              <a:sym typeface="Gill Sans"/>
            </a:endParaRPr>
          </a:p>
          <a:p>
            <a:pPr indent="0" lvl="0" marL="2286000" marR="0" rtl="0" algn="just">
              <a:lnSpc>
                <a:spcPct val="100000"/>
              </a:lnSpc>
              <a:spcBef>
                <a:spcPts val="800"/>
              </a:spcBef>
              <a:spcAft>
                <a:spcPts val="0"/>
              </a:spcAft>
              <a:buNone/>
            </a:pPr>
            <a:r>
              <a:rPr i="1" lang="en-US" sz="2700">
                <a:highlight>
                  <a:srgbClr val="FFFFFF"/>
                </a:highlight>
                <a:latin typeface="Gill Sans"/>
                <a:ea typeface="Gill Sans"/>
                <a:cs typeface="Gill Sans"/>
                <a:sym typeface="Gill Sans"/>
              </a:rPr>
              <a:t>function sayHello() {</a:t>
            </a:r>
            <a:endParaRPr i="1" sz="2700">
              <a:highlight>
                <a:srgbClr val="FFFFFF"/>
              </a:highlight>
              <a:latin typeface="Gill Sans"/>
              <a:ea typeface="Gill Sans"/>
              <a:cs typeface="Gill Sans"/>
              <a:sym typeface="Gill Sans"/>
            </a:endParaRPr>
          </a:p>
          <a:p>
            <a:pPr indent="0" lvl="0" marL="2286000" marR="0" rtl="0" algn="just">
              <a:lnSpc>
                <a:spcPct val="100000"/>
              </a:lnSpc>
              <a:spcBef>
                <a:spcPts val="800"/>
              </a:spcBef>
              <a:spcAft>
                <a:spcPts val="0"/>
              </a:spcAft>
              <a:buNone/>
            </a:pPr>
            <a:r>
              <a:rPr i="1" lang="en-US" sz="2700">
                <a:highlight>
                  <a:srgbClr val="FFFFFF"/>
                </a:highlight>
                <a:latin typeface="Gill Sans"/>
                <a:ea typeface="Gill Sans"/>
                <a:cs typeface="Gill Sans"/>
                <a:sym typeface="Gill Sans"/>
              </a:rPr>
              <a:t> alert("Hello World")</a:t>
            </a:r>
            <a:endParaRPr i="1" sz="2700">
              <a:highlight>
                <a:srgbClr val="FFFFFF"/>
              </a:highlight>
              <a:latin typeface="Gill Sans"/>
              <a:ea typeface="Gill Sans"/>
              <a:cs typeface="Gill Sans"/>
              <a:sym typeface="Gill Sans"/>
            </a:endParaRPr>
          </a:p>
          <a:p>
            <a:pPr indent="0" lvl="0" marL="2286000" marR="0" rtl="0" algn="just">
              <a:lnSpc>
                <a:spcPct val="100000"/>
              </a:lnSpc>
              <a:spcBef>
                <a:spcPts val="800"/>
              </a:spcBef>
              <a:spcAft>
                <a:spcPts val="0"/>
              </a:spcAft>
              <a:buNone/>
            </a:pPr>
            <a:r>
              <a:rPr i="1" lang="en-US" sz="2700">
                <a:highlight>
                  <a:srgbClr val="FFFFFF"/>
                </a:highlight>
                <a:latin typeface="Gill Sans"/>
                <a:ea typeface="Gill Sans"/>
                <a:cs typeface="Gill Sans"/>
                <a:sym typeface="Gill Sans"/>
              </a:rPr>
              <a:t>}</a:t>
            </a:r>
            <a:endParaRPr i="1" sz="2700">
              <a:highlight>
                <a:srgbClr val="FFFFFF"/>
              </a:highlight>
              <a:latin typeface="Gill Sans"/>
              <a:ea typeface="Gill Sans"/>
              <a:cs typeface="Gill Sans"/>
              <a:sym typeface="Gill Sans"/>
            </a:endParaRPr>
          </a:p>
          <a:p>
            <a:pPr indent="0" lvl="0" marL="1828800" marR="0" rtl="0" algn="just">
              <a:lnSpc>
                <a:spcPct val="100000"/>
              </a:lnSpc>
              <a:spcBef>
                <a:spcPts val="800"/>
              </a:spcBef>
              <a:spcAft>
                <a:spcPts val="0"/>
              </a:spcAft>
              <a:buNone/>
            </a:pPr>
            <a:r>
              <a:rPr i="1" lang="en-US" sz="2700">
                <a:highlight>
                  <a:srgbClr val="FFFFFF"/>
                </a:highlight>
                <a:latin typeface="Gill Sans"/>
                <a:ea typeface="Gill Sans"/>
                <a:cs typeface="Gill Sans"/>
                <a:sym typeface="Gill Sans"/>
              </a:rPr>
              <a:t>//--&gt;</a:t>
            </a:r>
            <a:endParaRPr i="1" sz="2700">
              <a:highlight>
                <a:srgbClr val="FFFFFF"/>
              </a:highlight>
              <a:latin typeface="Gill Sans"/>
              <a:ea typeface="Gill Sans"/>
              <a:cs typeface="Gill Sans"/>
              <a:sym typeface="Gill Sans"/>
            </a:endParaRPr>
          </a:p>
          <a:p>
            <a:pPr indent="0" lvl="0" marL="1371600" marR="0" rtl="0" algn="just">
              <a:lnSpc>
                <a:spcPct val="100000"/>
              </a:lnSpc>
              <a:spcBef>
                <a:spcPts val="800"/>
              </a:spcBef>
              <a:spcAft>
                <a:spcPts val="0"/>
              </a:spcAft>
              <a:buNone/>
            </a:pPr>
            <a:r>
              <a:rPr i="1" lang="en-US" sz="2700">
                <a:highlight>
                  <a:srgbClr val="FFFFFF"/>
                </a:highlight>
                <a:latin typeface="Gill Sans"/>
                <a:ea typeface="Gill Sans"/>
                <a:cs typeface="Gill Sans"/>
                <a:sym typeface="Gill Sans"/>
              </a:rPr>
              <a:t>&lt;/script&gt;</a:t>
            </a:r>
            <a:endParaRPr i="1" sz="2700">
              <a:highlight>
                <a:srgbClr val="FFFFFF"/>
              </a:highlight>
              <a:latin typeface="Gill Sans"/>
              <a:ea typeface="Gill Sans"/>
              <a:cs typeface="Gill Sans"/>
              <a:sym typeface="Gill Sans"/>
            </a:endParaRPr>
          </a:p>
          <a:p>
            <a:pPr indent="0" lvl="0" marL="914400" marR="0" rtl="0" algn="just">
              <a:lnSpc>
                <a:spcPct val="100000"/>
              </a:lnSpc>
              <a:spcBef>
                <a:spcPts val="800"/>
              </a:spcBef>
              <a:spcAft>
                <a:spcPts val="0"/>
              </a:spcAft>
              <a:buNone/>
            </a:pPr>
            <a:r>
              <a:rPr i="1" lang="en-US" sz="2700">
                <a:highlight>
                  <a:srgbClr val="FFFFFF"/>
                </a:highlight>
                <a:latin typeface="Gill Sans"/>
                <a:ea typeface="Gill Sans"/>
                <a:cs typeface="Gill Sans"/>
                <a:sym typeface="Gill Sans"/>
              </a:rPr>
              <a:t>&lt;/head&gt;</a:t>
            </a:r>
            <a:endParaRPr i="1" sz="2700">
              <a:highlight>
                <a:srgbClr val="FFFFFF"/>
              </a:highlight>
              <a:latin typeface="Gill Sans"/>
              <a:ea typeface="Gill Sans"/>
              <a:cs typeface="Gill Sans"/>
              <a:sym typeface="Gill Sans"/>
            </a:endParaRPr>
          </a:p>
          <a:p>
            <a:pPr indent="0" lvl="0" marL="914400" marR="0" rtl="0" algn="just">
              <a:lnSpc>
                <a:spcPct val="100000"/>
              </a:lnSpc>
              <a:spcBef>
                <a:spcPts val="800"/>
              </a:spcBef>
              <a:spcAft>
                <a:spcPts val="0"/>
              </a:spcAft>
              <a:buNone/>
            </a:pPr>
            <a:r>
              <a:rPr i="1" lang="en-US" sz="2700">
                <a:highlight>
                  <a:srgbClr val="FFFFFF"/>
                </a:highlight>
                <a:latin typeface="Gill Sans"/>
                <a:ea typeface="Gill Sans"/>
                <a:cs typeface="Gill Sans"/>
                <a:sym typeface="Gill Sans"/>
              </a:rPr>
              <a:t>&lt;body&gt;</a:t>
            </a:r>
            <a:endParaRPr i="1" sz="2700">
              <a:highlight>
                <a:srgbClr val="FFFFFF"/>
              </a:highlight>
              <a:latin typeface="Gill Sans"/>
              <a:ea typeface="Gill Sans"/>
              <a:cs typeface="Gill Sans"/>
              <a:sym typeface="Gill Sans"/>
            </a:endParaRPr>
          </a:p>
          <a:p>
            <a:pPr indent="0" lvl="0" marL="1371600" marR="0" rtl="0" algn="just">
              <a:lnSpc>
                <a:spcPct val="100000"/>
              </a:lnSpc>
              <a:spcBef>
                <a:spcPts val="800"/>
              </a:spcBef>
              <a:spcAft>
                <a:spcPts val="0"/>
              </a:spcAft>
              <a:buNone/>
            </a:pPr>
            <a:r>
              <a:rPr i="1" lang="en-US" sz="2700">
                <a:highlight>
                  <a:srgbClr val="FFFFFF"/>
                </a:highlight>
                <a:latin typeface="Gill Sans"/>
                <a:ea typeface="Gill Sans"/>
                <a:cs typeface="Gill Sans"/>
                <a:sym typeface="Gill Sans"/>
              </a:rPr>
              <a:t>Click here for the result</a:t>
            </a:r>
            <a:endParaRPr i="1" sz="2700">
              <a:highlight>
                <a:srgbClr val="FFFFFF"/>
              </a:highlight>
              <a:latin typeface="Gill Sans"/>
              <a:ea typeface="Gill Sans"/>
              <a:cs typeface="Gill Sans"/>
              <a:sym typeface="Gill Sans"/>
            </a:endParaRPr>
          </a:p>
          <a:p>
            <a:pPr indent="0" lvl="0" marL="1371600" marR="0" rtl="0" algn="just">
              <a:lnSpc>
                <a:spcPct val="100000"/>
              </a:lnSpc>
              <a:spcBef>
                <a:spcPts val="800"/>
              </a:spcBef>
              <a:spcAft>
                <a:spcPts val="0"/>
              </a:spcAft>
              <a:buNone/>
            </a:pPr>
            <a:r>
              <a:rPr i="1" lang="en-US" sz="2700">
                <a:highlight>
                  <a:srgbClr val="FFFFFF"/>
                </a:highlight>
                <a:latin typeface="Gill Sans"/>
                <a:ea typeface="Gill Sans"/>
                <a:cs typeface="Gill Sans"/>
                <a:sym typeface="Gill Sans"/>
              </a:rPr>
              <a:t>&lt;input type="button" onclick="sayHello()" value="Say Hello" /&gt;</a:t>
            </a:r>
            <a:endParaRPr i="1" sz="2700">
              <a:highlight>
                <a:srgbClr val="FFFFFF"/>
              </a:highlight>
              <a:latin typeface="Gill Sans"/>
              <a:ea typeface="Gill Sans"/>
              <a:cs typeface="Gill Sans"/>
              <a:sym typeface="Gill Sans"/>
            </a:endParaRPr>
          </a:p>
          <a:p>
            <a:pPr indent="0" lvl="0" marL="914400" marR="0" rtl="0" algn="just">
              <a:lnSpc>
                <a:spcPct val="100000"/>
              </a:lnSpc>
              <a:spcBef>
                <a:spcPts val="800"/>
              </a:spcBef>
              <a:spcAft>
                <a:spcPts val="0"/>
              </a:spcAft>
              <a:buNone/>
            </a:pPr>
            <a:r>
              <a:rPr i="1" lang="en-US" sz="2700">
                <a:highlight>
                  <a:srgbClr val="FFFFFF"/>
                </a:highlight>
                <a:latin typeface="Gill Sans"/>
                <a:ea typeface="Gill Sans"/>
                <a:cs typeface="Gill Sans"/>
                <a:sym typeface="Gill Sans"/>
              </a:rPr>
              <a:t>&lt;/body&gt;</a:t>
            </a:r>
            <a:endParaRPr i="1" sz="2700">
              <a:highlight>
                <a:srgbClr val="FFFFFF"/>
              </a:highlight>
              <a:latin typeface="Gill Sans"/>
              <a:ea typeface="Gill Sans"/>
              <a:cs typeface="Gill Sans"/>
              <a:sym typeface="Gill Sans"/>
            </a:endParaRPr>
          </a:p>
          <a:p>
            <a:pPr indent="0" lvl="0" marL="457200" marR="0" rtl="0" algn="just">
              <a:lnSpc>
                <a:spcPct val="100000"/>
              </a:lnSpc>
              <a:spcBef>
                <a:spcPts val="800"/>
              </a:spcBef>
              <a:spcAft>
                <a:spcPts val="0"/>
              </a:spcAft>
              <a:buNone/>
            </a:pPr>
            <a:r>
              <a:rPr i="1" lang="en-US" sz="2700">
                <a:highlight>
                  <a:srgbClr val="FFFFFF"/>
                </a:highlight>
                <a:latin typeface="Gill Sans"/>
                <a:ea typeface="Gill Sans"/>
                <a:cs typeface="Gill Sans"/>
                <a:sym typeface="Gill Sans"/>
              </a:rPr>
              <a:t>&lt;/html&gt;</a:t>
            </a:r>
            <a:endParaRPr i="1" sz="2700">
              <a:highlight>
                <a:srgbClr val="FFFFFF"/>
              </a:highlight>
              <a:latin typeface="Gill Sans"/>
              <a:ea typeface="Gill Sans"/>
              <a:cs typeface="Gill Sans"/>
              <a:sym typeface="Gill Sans"/>
            </a:endParaRPr>
          </a:p>
          <a:p>
            <a:pPr indent="0" lvl="0" marL="0" marR="0" rtl="0" algn="just">
              <a:lnSpc>
                <a:spcPct val="100000"/>
              </a:lnSpc>
              <a:spcBef>
                <a:spcPts val="800"/>
              </a:spcBef>
              <a:spcAft>
                <a:spcPts val="800"/>
              </a:spcAft>
              <a:buClr>
                <a:srgbClr val="000000"/>
              </a:buClr>
              <a:buSzPts val="3300"/>
              <a:buFont typeface="Arial"/>
              <a:buNone/>
            </a:pPr>
            <a:r>
              <a:t/>
            </a:r>
            <a:endParaRPr sz="3300">
              <a:highlight>
                <a:srgbClr val="FFFFFF"/>
              </a:highlight>
              <a:latin typeface="Gill Sans"/>
              <a:ea typeface="Gill Sans"/>
              <a:cs typeface="Gill Sans"/>
              <a:sym typeface="Gill Sans"/>
            </a:endParaRPr>
          </a:p>
        </p:txBody>
      </p:sp>
    </p:spTree>
  </p:cSld>
  <p:clrMapOvr>
    <a:masterClrMapping/>
  </p:clrMapOvr>
</p:sld>
</file>

<file path=ppt/theme/theme1.xml><?xml version="1.0" encoding="utf-8"?>
<a:theme xmlns:a="http://schemas.openxmlformats.org/drawingml/2006/main" xmlns:r="http://schemas.openxmlformats.org/officeDocument/2006/relationships" name="Showroom">
  <a:themeElements>
    <a:clrScheme name="Showroom">
      <a:dk1>
        <a:srgbClr val="535353"/>
      </a:dk1>
      <a:lt1>
        <a:srgbClr val="340053"/>
      </a:lt1>
      <a:dk2>
        <a:srgbClr val="5A5F5E"/>
      </a:dk2>
      <a:lt2>
        <a:srgbClr val="B4B4B4"/>
      </a:lt2>
      <a:accent1>
        <a:srgbClr val="78AAB3"/>
      </a:accent1>
      <a:accent2>
        <a:srgbClr val="9A9671"/>
      </a:accent2>
      <a:accent3>
        <a:srgbClr val="D9971A"/>
      </a:accent3>
      <a:accent4>
        <a:srgbClr val="D7620E"/>
      </a:accent4>
      <a:accent5>
        <a:srgbClr val="A61702"/>
      </a:accent5>
      <a:accent6>
        <a:srgbClr val="606B7E"/>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owroom">
  <a:themeElements>
    <a:clrScheme name="Showroom">
      <a:dk1>
        <a:srgbClr val="000000"/>
      </a:dk1>
      <a:lt1>
        <a:srgbClr val="FFFFFF"/>
      </a:lt1>
      <a:dk2>
        <a:srgbClr val="5A5F5E"/>
      </a:dk2>
      <a:lt2>
        <a:srgbClr val="B4B4B4"/>
      </a:lt2>
      <a:accent1>
        <a:srgbClr val="78AAB3"/>
      </a:accent1>
      <a:accent2>
        <a:srgbClr val="9A9671"/>
      </a:accent2>
      <a:accent3>
        <a:srgbClr val="D9971A"/>
      </a:accent3>
      <a:accent4>
        <a:srgbClr val="D7620E"/>
      </a:accent4>
      <a:accent5>
        <a:srgbClr val="A61702"/>
      </a:accent5>
      <a:accent6>
        <a:srgbClr val="606B7E"/>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